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8" r:id="rId9"/>
    <p:sldId id="265" r:id="rId10"/>
    <p:sldId id="26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41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01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36691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0512100426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338446"/>
            <a:ext cx="80648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260648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32595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832</TotalTime>
  <Words>422</Words>
  <Application>Microsoft Office PowerPoint</Application>
  <PresentationFormat>Presentazione su schermo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Luigi</cp:lastModifiedBy>
  <cp:revision>52</cp:revision>
  <dcterms:created xsi:type="dcterms:W3CDTF">2012-12-23T12:37:08Z</dcterms:created>
  <dcterms:modified xsi:type="dcterms:W3CDTF">2013-01-04T17:00:23Z</dcterms:modified>
</cp:coreProperties>
</file>