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31944"/>
              </p:ext>
            </p:extLst>
          </p:nvPr>
        </p:nvGraphicFramePr>
        <p:xfrm>
          <a:off x="0" y="4876800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5847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67542" y="476672"/>
            <a:ext cx="192386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Titolo </a:t>
            </a:r>
          </a:p>
          <a:p>
            <a:pPr algn="ctr"/>
            <a:r>
              <a:rPr lang="it-IT" sz="2800" b="1" dirty="0" smtClean="0">
                <a:latin typeface="+mj-lt"/>
              </a:rPr>
              <a:t>Sotto Titolo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Primo livello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48064" y="2204864"/>
            <a:ext cx="3695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Copia incollare le due caselle di testo </a:t>
            </a:r>
          </a:p>
          <a:p>
            <a:r>
              <a:rPr lang="it-IT" dirty="0" smtClean="0"/>
              <a:t>A sinistra per inserire testo e indici </a:t>
            </a:r>
          </a:p>
          <a:p>
            <a:r>
              <a:rPr lang="it-IT" dirty="0" smtClean="0"/>
              <a:t>(il formato per queste caselle è già</a:t>
            </a:r>
          </a:p>
          <a:p>
            <a:r>
              <a:rPr lang="it-IT" dirty="0" smtClean="0"/>
              <a:t> selezionato</a:t>
            </a:r>
          </a:p>
          <a:p>
            <a:r>
              <a:rPr lang="it-IT" dirty="0" smtClean="0"/>
              <a:t>Come da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62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Equinozio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editor</cp:lastModifiedBy>
  <cp:revision>8</cp:revision>
  <dcterms:created xsi:type="dcterms:W3CDTF">2012-12-23T12:37:08Z</dcterms:created>
  <dcterms:modified xsi:type="dcterms:W3CDTF">2012-12-27T11:39:11Z</dcterms:modified>
</cp:coreProperties>
</file>