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7560000" cy="1065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i="1" b="1"/>
              <a:t>intermedium</a:t>
            </a:r>
          </a:p>
          <a:p>
            <a:pPr>
              <a:defRPr sz="1050"/>
            </a:pPr>
            <a:r>
              <a:t>ゴードリセラス　インターメディウム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1916/11/06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37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37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37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340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sp.</a:t>
            </a:r>
          </a:p>
          <a:p>
            <a:pPr>
              <a:defRPr sz="1050"/>
            </a:pPr>
            <a:r>
              <a:t>ゴードリセラスの一種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1917/01/14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15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15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415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718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378000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378000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756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8000" y="1776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aff. </a:t>
            </a:r>
            <a:r>
              <a:rPr i="1" b="1"/>
              <a:t>izumiense</a:t>
            </a:r>
          </a:p>
          <a:p>
            <a:pPr>
              <a:defRPr sz="1050"/>
            </a:pPr>
            <a:r>
              <a:t>ゴードリセラス イズミエンゼ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21" name="Connector 20"/>
          <p:cNvCxnSpPr/>
          <p:nvPr/>
        </p:nvCxnSpPr>
        <p:spPr>
          <a:xfrm>
            <a:off x="378000" y="1953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378000" y="3374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378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3402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>
            <a:off x="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>
            <a:off x="378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58000" y="1776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i="1" b="1"/>
              <a:t>intermedium</a:t>
            </a:r>
          </a:p>
          <a:p>
            <a:pPr>
              <a:defRPr sz="1050"/>
            </a:pPr>
            <a:r>
              <a:t>ゴードリセラス　インターメディウム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1916/11/06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0" name="Connector 29"/>
          <p:cNvCxnSpPr/>
          <p:nvPr/>
        </p:nvCxnSpPr>
        <p:spPr>
          <a:xfrm>
            <a:off x="4158000" y="1953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>
            <a:off x="4158000" y="3374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4158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7182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378000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378000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378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756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8000" y="3552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sp.</a:t>
            </a:r>
          </a:p>
          <a:p>
            <a:pPr>
              <a:defRPr sz="1050"/>
            </a:pPr>
            <a:r>
              <a:t>ゴードリセラスの一種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1917/01/14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9" name="Connector 38"/>
          <p:cNvCxnSpPr/>
          <p:nvPr/>
        </p:nvCxnSpPr>
        <p:spPr>
          <a:xfrm>
            <a:off x="378000" y="3729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 39"/>
          <p:cNvCxnSpPr/>
          <p:nvPr/>
        </p:nvCxnSpPr>
        <p:spPr>
          <a:xfrm>
            <a:off x="378000" y="51503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 40"/>
          <p:cNvCxnSpPr/>
          <p:nvPr/>
        </p:nvCxnSpPr>
        <p:spPr>
          <a:xfrm>
            <a:off x="378000" y="3729599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>
            <a:off x="3402000" y="3729599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>
            <a:off x="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>
            <a:off x="0" y="5328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0" y="3552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3780000" y="3552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58000" y="3552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aff. </a:t>
            </a:r>
            <a:r>
              <a:rPr i="1" b="1"/>
              <a:t>izumiense</a:t>
            </a:r>
          </a:p>
          <a:p>
            <a:pPr>
              <a:defRPr sz="1050"/>
            </a:pPr>
            <a:r>
              <a:t>ゴードリセラス イズミエンゼ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48" name="Connector 47"/>
          <p:cNvCxnSpPr/>
          <p:nvPr/>
        </p:nvCxnSpPr>
        <p:spPr>
          <a:xfrm>
            <a:off x="4158000" y="3729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4158000" y="51503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4158000" y="3729599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7182000" y="3729599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378000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>
            <a:off x="3780000" y="5328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 53"/>
          <p:cNvCxnSpPr/>
          <p:nvPr/>
        </p:nvCxnSpPr>
        <p:spPr>
          <a:xfrm>
            <a:off x="3780000" y="3552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>
            <a:off x="7560000" y="3552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000" y="5328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i="1" b="1"/>
              <a:t>intermedium</a:t>
            </a:r>
          </a:p>
          <a:p>
            <a:pPr>
              <a:defRPr sz="1050"/>
            </a:pPr>
            <a:r>
              <a:t>ゴードリセラス　インターメディウム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1916/11/06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378000" y="5505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378000" y="6926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378000" y="5505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3402000" y="5505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0" y="5328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0" y="7104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0" y="5328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3780000" y="5328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58000" y="5328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sp.</a:t>
            </a:r>
          </a:p>
          <a:p>
            <a:pPr>
              <a:defRPr sz="1050"/>
            </a:pPr>
            <a:r>
              <a:t>ゴードリセラスの一種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1917/01/14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66" name="Connector 65"/>
          <p:cNvCxnSpPr/>
          <p:nvPr/>
        </p:nvCxnSpPr>
        <p:spPr>
          <a:xfrm>
            <a:off x="4158000" y="5505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 66"/>
          <p:cNvCxnSpPr/>
          <p:nvPr/>
        </p:nvCxnSpPr>
        <p:spPr>
          <a:xfrm>
            <a:off x="4158000" y="6926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>
            <a:off x="4158000" y="5505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>
            <a:off x="7182000" y="5505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>
            <a:off x="3780000" y="5328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3780000" y="7104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3780000" y="5328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7560000" y="5328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8000" y="7104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aff. </a:t>
            </a:r>
            <a:r>
              <a:rPr i="1" b="1"/>
              <a:t>izumiense</a:t>
            </a:r>
          </a:p>
          <a:p>
            <a:pPr>
              <a:defRPr sz="1050"/>
            </a:pPr>
            <a:r>
              <a:t>ゴードリセラス イズミエンゼ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75" name="Connector 74"/>
          <p:cNvCxnSpPr/>
          <p:nvPr/>
        </p:nvCxnSpPr>
        <p:spPr>
          <a:xfrm>
            <a:off x="378000" y="7281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378000" y="8702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378000" y="7281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3402000" y="7281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 78"/>
          <p:cNvCxnSpPr/>
          <p:nvPr/>
        </p:nvCxnSpPr>
        <p:spPr>
          <a:xfrm>
            <a:off x="0" y="7104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 79"/>
          <p:cNvCxnSpPr/>
          <p:nvPr/>
        </p:nvCxnSpPr>
        <p:spPr>
          <a:xfrm>
            <a:off x="0" y="8880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>
            <a:off x="0" y="7104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>
            <a:off x="3780000" y="7104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158000" y="7104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i="1" b="1"/>
              <a:t>intermedium</a:t>
            </a:r>
          </a:p>
          <a:p>
            <a:pPr>
              <a:defRPr sz="1050"/>
            </a:pPr>
            <a:r>
              <a:t>ゴードリセラス　インターメディウム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1916/11/06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84" name="Connector 83"/>
          <p:cNvCxnSpPr/>
          <p:nvPr/>
        </p:nvCxnSpPr>
        <p:spPr>
          <a:xfrm>
            <a:off x="4158000" y="7281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4158000" y="8702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4158000" y="7281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7182000" y="7281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3780000" y="7104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3780000" y="8880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3780000" y="7104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7560000" y="7104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78000" y="8880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sp.</a:t>
            </a:r>
          </a:p>
          <a:p>
            <a:pPr>
              <a:defRPr sz="1050"/>
            </a:pPr>
            <a:r>
              <a:t>ゴードリセラスの一種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1917/01/14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93" name="Connector 92"/>
          <p:cNvCxnSpPr/>
          <p:nvPr/>
        </p:nvCxnSpPr>
        <p:spPr>
          <a:xfrm>
            <a:off x="378000" y="905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>
            <a:off x="378000" y="1047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>
            <a:off x="378000" y="905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>
            <a:off x="3402000" y="905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0" y="8880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>
            <a:off x="0" y="1065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>
            <a:off x="0" y="8880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>
            <a:off x="3780000" y="8880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158000" y="8880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/>
              <a:t>Ammonitida gen. et sp. indet </a:t>
            </a:r>
          </a:p>
          <a:p>
            <a:pPr>
              <a:defRPr sz="1050"/>
            </a:pPr>
            <a:r>
              <a:t>アンモナイト亜綱の不明種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102" name="Connector 101"/>
          <p:cNvCxnSpPr/>
          <p:nvPr/>
        </p:nvCxnSpPr>
        <p:spPr>
          <a:xfrm>
            <a:off x="4158000" y="905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>
            <a:off x="4158000" y="1047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4158000" y="905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 104"/>
          <p:cNvCxnSpPr/>
          <p:nvPr/>
        </p:nvCxnSpPr>
        <p:spPr>
          <a:xfrm>
            <a:off x="7182000" y="905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 105"/>
          <p:cNvCxnSpPr/>
          <p:nvPr/>
        </p:nvCxnSpPr>
        <p:spPr>
          <a:xfrm>
            <a:off x="3780000" y="8880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>
            <a:off x="3780000" y="1065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>
            <a:off x="3780000" y="8880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>
            <a:off x="7560000" y="8880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/>
              <a:t>Ammonitida gen. et sp. indet </a:t>
            </a:r>
          </a:p>
          <a:p>
            <a:pPr>
              <a:defRPr sz="1050"/>
            </a:pPr>
            <a:r>
              <a:t>アンモナイト亜綱の不明種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37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37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37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340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/>
              <a:t>Ammonitida gen. et sp. indet </a:t>
            </a:r>
          </a:p>
          <a:p>
            <a:pPr>
              <a:defRPr sz="1050"/>
            </a:pPr>
            <a:r>
              <a:t>アンモナイト亜綱の不明種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15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15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415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718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378000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378000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756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aff. </a:t>
            </a:r>
            <a:r>
              <a:rPr i="1" b="1"/>
              <a:t>izumiense</a:t>
            </a:r>
          </a:p>
          <a:p>
            <a:pPr>
              <a:defRPr sz="1050"/>
            </a:pPr>
            <a:r>
              <a:t>ゴードリセラス イズミエンゼ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37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37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37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340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i="1" b="1"/>
              <a:t>intermedium</a:t>
            </a:r>
          </a:p>
          <a:p>
            <a:pPr>
              <a:defRPr sz="1050"/>
            </a:pPr>
            <a:r>
              <a:t>ゴードリセラス　インターメディウム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1916/11/06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15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15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415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718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378000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378000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756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8000" y="1776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sp.</a:t>
            </a:r>
          </a:p>
          <a:p>
            <a:pPr>
              <a:defRPr sz="1050"/>
            </a:pPr>
            <a:r>
              <a:t>ゴードリセラスの一種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1917/01/14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21" name="Connector 20"/>
          <p:cNvCxnSpPr/>
          <p:nvPr/>
        </p:nvCxnSpPr>
        <p:spPr>
          <a:xfrm>
            <a:off x="378000" y="1953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378000" y="3374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378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3402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>
            <a:off x="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>
            <a:off x="378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58000" y="1776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aff. </a:t>
            </a:r>
            <a:r>
              <a:rPr i="1" b="1"/>
              <a:t>izumiense</a:t>
            </a:r>
          </a:p>
          <a:p>
            <a:pPr>
              <a:defRPr sz="1050"/>
            </a:pPr>
            <a:r>
              <a:t>ゴードリセラス イズミエンゼ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0" name="Connector 29"/>
          <p:cNvCxnSpPr/>
          <p:nvPr/>
        </p:nvCxnSpPr>
        <p:spPr>
          <a:xfrm>
            <a:off x="4158000" y="1953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>
            <a:off x="4158000" y="3374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4158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7182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378000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378000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378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756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