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560000" cy="1065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i="1" b="1">
                <a:latin typeface="Times New Roman"/>
              </a:rPr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aff. </a:t>
            </a:r>
            <a:r>
              <a:rPr i="1" b="1">
                <a:latin typeface="Times New Roman"/>
              </a:rPr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i="1" b="1">
                <a:latin typeface="Times New Roman"/>
              </a:rPr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9" name="Connector 38"/>
          <p:cNvCxnSpPr/>
          <p:nvPr/>
        </p:nvCxnSpPr>
        <p:spPr>
          <a:xfrm>
            <a:off x="37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37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37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340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aff. </a:t>
            </a:r>
            <a:r>
              <a:rPr i="1" b="1">
                <a:latin typeface="Times New Roman"/>
              </a:rPr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48" name="Connector 47"/>
          <p:cNvCxnSpPr/>
          <p:nvPr/>
        </p:nvCxnSpPr>
        <p:spPr>
          <a:xfrm>
            <a:off x="415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15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15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718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756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i="1" b="1">
                <a:latin typeface="Times New Roman"/>
              </a:rPr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37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37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37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340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5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66" name="Connector 65"/>
          <p:cNvCxnSpPr/>
          <p:nvPr/>
        </p:nvCxnSpPr>
        <p:spPr>
          <a:xfrm>
            <a:off x="415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>
            <a:off x="415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415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>
            <a:off x="718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756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aff. </a:t>
            </a:r>
            <a:r>
              <a:rPr i="1" b="1">
                <a:latin typeface="Times New Roman"/>
              </a:rPr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75" name="Connector 74"/>
          <p:cNvCxnSpPr/>
          <p:nvPr/>
        </p:nvCxnSpPr>
        <p:spPr>
          <a:xfrm>
            <a:off x="37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37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37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0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5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i="1" b="1">
                <a:latin typeface="Times New Roman"/>
              </a:rPr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84" name="Connector 83"/>
          <p:cNvCxnSpPr/>
          <p:nvPr/>
        </p:nvCxnSpPr>
        <p:spPr>
          <a:xfrm>
            <a:off x="415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415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415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718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756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93" name="Connector 92"/>
          <p:cNvCxnSpPr/>
          <p:nvPr/>
        </p:nvCxnSpPr>
        <p:spPr>
          <a:xfrm>
            <a:off x="37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37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37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340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5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>
                <a:latin typeface="Times New Roman"/>
              </a:rPr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02" name="Connector 101"/>
          <p:cNvCxnSpPr/>
          <p:nvPr/>
        </p:nvCxnSpPr>
        <p:spPr>
          <a:xfrm>
            <a:off x="415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415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415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>
            <a:off x="718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378000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756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>
                <a:latin typeface="Times New Roman"/>
              </a:rPr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>
                <a:latin typeface="Times New Roman"/>
              </a:rPr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aff. </a:t>
            </a:r>
            <a:r>
              <a:rPr i="1" b="1">
                <a:latin typeface="Times New Roman"/>
              </a:rPr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i="1" b="1">
                <a:latin typeface="Times New Roman"/>
              </a:rPr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>
                <a:latin typeface="Times New Roman"/>
              </a:rPr>
              <a:t>Gaudryceras </a:t>
            </a:r>
            <a:r>
              <a:rPr b="1">
                <a:latin typeface="Times New Roman"/>
              </a:rPr>
              <a:t>aff. </a:t>
            </a:r>
            <a:r>
              <a:rPr i="1" b="1">
                <a:latin typeface="Times New Roman"/>
              </a:rPr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