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e23b85d92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e23b85d92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e23b85d92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e23b85d92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23b85d92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23b85d92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23b85d92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23b85d92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0"/>
            <a:ext cx="9341100" cy="3443700"/>
          </a:xfrm>
          <a:prstGeom prst="rect">
            <a:avLst/>
          </a:prstGeom>
          <a:solidFill>
            <a:srgbClr val="ED6A5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4286250" cy="1428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