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Relationship Id="rId15" Type="http://schemas.openxmlformats.org/officeDocument/2006/relationships/image" Target="../media/image211.png"/><Relationship Id="rId16" Type="http://schemas.openxmlformats.org/officeDocument/2006/relationships/image" Target="../media/image212.png"/><Relationship Id="rId17" Type="http://schemas.openxmlformats.org/officeDocument/2006/relationships/image" Target="../media/image213.png"/><Relationship Id="rId18" Type="http://schemas.openxmlformats.org/officeDocument/2006/relationships/image" Target="../media/image214.png"/><Relationship Id="rId19" Type="http://schemas.openxmlformats.org/officeDocument/2006/relationships/image" Target="../media/image2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7" Type="http://schemas.openxmlformats.org/officeDocument/2006/relationships/image" Target="../media/image244.png"/><Relationship Id="rId18" Type="http://schemas.openxmlformats.org/officeDocument/2006/relationships/image" Target="../media/image245.png"/><Relationship Id="rId19" Type="http://schemas.openxmlformats.org/officeDocument/2006/relationships/image" Target="../media/image2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Relationship Id="rId19" Type="http://schemas.openxmlformats.org/officeDocument/2006/relationships/image" Target="../media/image26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5.png"/><Relationship Id="rId3" Type="http://schemas.openxmlformats.org/officeDocument/2006/relationships/image" Target="../media/image266.png"/><Relationship Id="rId4" Type="http://schemas.openxmlformats.org/officeDocument/2006/relationships/image" Target="../media/image267.png"/><Relationship Id="rId5" Type="http://schemas.openxmlformats.org/officeDocument/2006/relationships/image" Target="../media/image268.png"/><Relationship Id="rId6" Type="http://schemas.openxmlformats.org/officeDocument/2006/relationships/image" Target="../media/image269.png"/><Relationship Id="rId7" Type="http://schemas.openxmlformats.org/officeDocument/2006/relationships/image" Target="../media/image270.png"/><Relationship Id="rId8" Type="http://schemas.openxmlformats.org/officeDocument/2006/relationships/image" Target="../media/image27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6049" y="8933508"/>
            <a:ext cx="14713617" cy="21429"/>
            <a:chOff x="1786049" y="8933508"/>
            <a:chExt cx="14713617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049" y="8933508"/>
              <a:ext cx="14713617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61670" y="5273250"/>
            <a:ext cx="2019971" cy="2019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8815" y="4615463"/>
            <a:ext cx="2919368" cy="8919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4234" y="5178824"/>
            <a:ext cx="11103789" cy="20767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7768" y="6093940"/>
            <a:ext cx="10055507" cy="32723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4090" y="770506"/>
            <a:ext cx="1174536" cy="523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149" y="-438569"/>
            <a:ext cx="17028571" cy="9980952"/>
            <a:chOff x="653149" y="-438569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9" y="-438569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48477" y="2038316"/>
            <a:ext cx="9327253" cy="6897075"/>
            <a:chOff x="6248477" y="2038316"/>
            <a:chExt cx="9327253" cy="68970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77" y="2038316"/>
              <a:ext cx="9327253" cy="68970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6721" y="1045654"/>
            <a:ext cx="4235260" cy="22275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6235" y="1164283"/>
            <a:ext cx="1819669" cy="6148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919" y="1905886"/>
            <a:ext cx="13000055" cy="5729203"/>
            <a:chOff x="2652919" y="1905886"/>
            <a:chExt cx="13000055" cy="5729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919" y="1905886"/>
              <a:ext cx="13000055" cy="5729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9847" y="2215800"/>
            <a:ext cx="12673619" cy="4919991"/>
            <a:chOff x="2789847" y="2215800"/>
            <a:chExt cx="12673619" cy="4919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847" y="2215800"/>
              <a:ext cx="12673619" cy="49199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264" y="1152054"/>
            <a:ext cx="10475012" cy="6515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42830" y="7865961"/>
            <a:ext cx="13000055" cy="1247619"/>
            <a:chOff x="2642830" y="7865961"/>
            <a:chExt cx="13000055" cy="1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2830" y="7865961"/>
              <a:ext cx="13000055" cy="1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9524" y="3181482"/>
            <a:ext cx="2232111" cy="2761375"/>
            <a:chOff x="3629524" y="3181482"/>
            <a:chExt cx="2232111" cy="2761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9524" y="3181482"/>
              <a:ext cx="2232111" cy="2761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33006" y="8148254"/>
            <a:ext cx="7604538" cy="863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919" y="1905886"/>
            <a:ext cx="13000055" cy="5729203"/>
            <a:chOff x="2652919" y="1905886"/>
            <a:chExt cx="13000055" cy="5729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919" y="1905886"/>
              <a:ext cx="13000055" cy="5729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9847" y="2215800"/>
            <a:ext cx="12673619" cy="4919991"/>
            <a:chOff x="2789847" y="2215800"/>
            <a:chExt cx="12673619" cy="4919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847" y="2215800"/>
              <a:ext cx="12673619" cy="49199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264" y="1152054"/>
            <a:ext cx="10475012" cy="6515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42830" y="7865961"/>
            <a:ext cx="13000055" cy="1247619"/>
            <a:chOff x="2642830" y="7865961"/>
            <a:chExt cx="13000055" cy="1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2830" y="7865961"/>
              <a:ext cx="13000055" cy="1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9524" y="3181482"/>
            <a:ext cx="2232111" cy="2761375"/>
            <a:chOff x="3629524" y="3181482"/>
            <a:chExt cx="2232111" cy="2761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9524" y="3181482"/>
              <a:ext cx="2232111" cy="2761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1158" y="8148254"/>
            <a:ext cx="7756385" cy="8631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149" y="-438569"/>
            <a:ext cx="17028571" cy="9980952"/>
            <a:chOff x="653149" y="-438569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9" y="-438569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5455" y="1846990"/>
            <a:ext cx="10210473" cy="7268762"/>
            <a:chOff x="5745455" y="1846990"/>
            <a:chExt cx="10210473" cy="7268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55" y="1846990"/>
              <a:ext cx="10210473" cy="72687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6721" y="1045654"/>
            <a:ext cx="4235260" cy="22275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6235" y="1164283"/>
            <a:ext cx="1819669" cy="6148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259" y="3795021"/>
            <a:ext cx="14468316" cy="2827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1056" y="7484916"/>
            <a:ext cx="2707986" cy="8606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74" y="7484916"/>
            <a:ext cx="2224510" cy="8531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7556" y="7484916"/>
            <a:ext cx="2702511" cy="85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6118" y="7851190"/>
            <a:ext cx="448240" cy="21429"/>
            <a:chOff x="5196118" y="7851190"/>
            <a:chExt cx="448240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196118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2264" y="7851190"/>
            <a:ext cx="448240" cy="21429"/>
            <a:chOff x="8422264" y="7851190"/>
            <a:chExt cx="44824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422264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24415" y="7851190"/>
            <a:ext cx="448240" cy="21429"/>
            <a:chOff x="11924415" y="7851190"/>
            <a:chExt cx="44824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924415" y="7851190"/>
              <a:ext cx="44824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17563" y="2523612"/>
            <a:ext cx="1648037" cy="164803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41864" y="7484916"/>
            <a:ext cx="3107587" cy="8553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67390" y="5568990"/>
            <a:ext cx="9417745" cy="948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1056" y="7075392"/>
            <a:ext cx="2707986" cy="8606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98441" y="1142530"/>
            <a:ext cx="935554" cy="6706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74" y="7075392"/>
            <a:ext cx="2224510" cy="8531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7556" y="7075392"/>
            <a:ext cx="2702511" cy="85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6118" y="7441667"/>
            <a:ext cx="448240" cy="21429"/>
            <a:chOff x="5196118" y="7441667"/>
            <a:chExt cx="448240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196118" y="7441667"/>
              <a:ext cx="448240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2264" y="7441667"/>
            <a:ext cx="448240" cy="21429"/>
            <a:chOff x="8422264" y="7441667"/>
            <a:chExt cx="44824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422264" y="7441667"/>
              <a:ext cx="448240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24415" y="7441667"/>
            <a:ext cx="448240" cy="21429"/>
            <a:chOff x="11924415" y="7441667"/>
            <a:chExt cx="44824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924415" y="7441667"/>
              <a:ext cx="448240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50897" y="2320797"/>
            <a:ext cx="2204935" cy="2412536"/>
            <a:chOff x="3050897" y="2320797"/>
            <a:chExt cx="2204935" cy="24125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0897" y="2320797"/>
              <a:ext cx="2204935" cy="24125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37613" y="2508566"/>
            <a:ext cx="2210487" cy="2036997"/>
            <a:chOff x="8037613" y="2508566"/>
            <a:chExt cx="2210487" cy="203699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37613" y="2508566"/>
              <a:ext cx="2210487" cy="20369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05305" y="2396847"/>
            <a:ext cx="2282040" cy="2262753"/>
            <a:chOff x="13005305" y="2396847"/>
            <a:chExt cx="2282040" cy="22627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05305" y="2396847"/>
              <a:ext cx="2282040" cy="22627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28602" y="5279636"/>
            <a:ext cx="2662545" cy="2662545"/>
            <a:chOff x="5228602" y="5279636"/>
            <a:chExt cx="2662545" cy="26625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28602" y="5279636"/>
              <a:ext cx="2662545" cy="26625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48064" y="5282289"/>
            <a:ext cx="2657240" cy="2657240"/>
            <a:chOff x="10348064" y="5282289"/>
            <a:chExt cx="2657240" cy="26572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48064" y="5282289"/>
              <a:ext cx="2657240" cy="26572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55832" y="3499684"/>
            <a:ext cx="2781781" cy="35714"/>
            <a:chOff x="5255832" y="3499684"/>
            <a:chExt cx="2781781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55832" y="3499684"/>
              <a:ext cx="2781781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48101" y="3500264"/>
            <a:ext cx="2757204" cy="35714"/>
            <a:chOff x="10248101" y="3500264"/>
            <a:chExt cx="2757204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0248101" y="3500264"/>
              <a:ext cx="2757204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83799" y="5078988"/>
            <a:ext cx="2028231" cy="35714"/>
            <a:chOff x="7283799" y="5078988"/>
            <a:chExt cx="2028231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040000">
              <a:off x="7283799" y="5078988"/>
              <a:ext cx="2028231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001867" y="5054411"/>
            <a:ext cx="2180421" cy="35714"/>
            <a:chOff x="9001867" y="5054411"/>
            <a:chExt cx="2180421" cy="357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9060000">
              <a:off x="9001867" y="5054411"/>
              <a:ext cx="2180421" cy="3571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41864" y="7075392"/>
            <a:ext cx="3107587" cy="85534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04318" y="7721517"/>
            <a:ext cx="4557428" cy="173355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81396" y="7773422"/>
            <a:ext cx="4481237" cy="173355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929374" y="4583946"/>
            <a:ext cx="4510113" cy="23332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149" y="-438569"/>
            <a:ext cx="17028571" cy="9980952"/>
            <a:chOff x="653149" y="-438569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9" y="-438569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0999" y="2313218"/>
            <a:ext cx="7127309" cy="5675011"/>
            <a:chOff x="9520999" y="2313218"/>
            <a:chExt cx="7127309" cy="56750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0999" y="2313218"/>
              <a:ext cx="7127309" cy="56750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1905" y="2546126"/>
            <a:ext cx="6652199" cy="5209195"/>
            <a:chOff x="9761905" y="2546126"/>
            <a:chExt cx="6652199" cy="52091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905" y="2546126"/>
              <a:ext cx="6652199" cy="52091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8149" y="1640023"/>
            <a:ext cx="5972518" cy="22661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533" y="3495514"/>
            <a:ext cx="3744897" cy="93621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673" y="1142530"/>
            <a:ext cx="13478126" cy="6706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3995" y="4508144"/>
            <a:ext cx="6134261" cy="790655"/>
            <a:chOff x="1883995" y="4508144"/>
            <a:chExt cx="6134261" cy="7906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995" y="4508144"/>
              <a:ext cx="6134261" cy="7906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12622" y="4470458"/>
            <a:ext cx="942421" cy="6808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43242" y="4516303"/>
            <a:ext cx="2766965" cy="10440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4840" y="6016100"/>
            <a:ext cx="6134261" cy="790655"/>
            <a:chOff x="1834840" y="6016100"/>
            <a:chExt cx="6134261" cy="7906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4840" y="6016100"/>
              <a:ext cx="6134261" cy="7906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471" y="5978411"/>
            <a:ext cx="980517" cy="6808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33719" y="6024256"/>
            <a:ext cx="4783546" cy="10440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83995" y="7593237"/>
            <a:ext cx="6134261" cy="790655"/>
            <a:chOff x="1883995" y="7593237"/>
            <a:chExt cx="6134261" cy="7906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3995" y="7593237"/>
              <a:ext cx="6134261" cy="79065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12624" y="7555553"/>
            <a:ext cx="980517" cy="6808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84619" y="7581104"/>
            <a:ext cx="4329070" cy="104400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98568" y="8190425"/>
            <a:ext cx="6097373" cy="9362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149" y="-438569"/>
            <a:ext cx="17028571" cy="9980952"/>
            <a:chOff x="653149" y="-438569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9" y="-438569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0999" y="2313218"/>
            <a:ext cx="7127309" cy="5675011"/>
            <a:chOff x="9520999" y="2313218"/>
            <a:chExt cx="7127309" cy="56750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0999" y="2313218"/>
              <a:ext cx="7127309" cy="56750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61905" y="2546126"/>
            <a:ext cx="6652199" cy="5209195"/>
            <a:chOff x="9761905" y="2546126"/>
            <a:chExt cx="6652199" cy="52091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1905" y="2546126"/>
              <a:ext cx="6652199" cy="52091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8625" y="1640025"/>
            <a:ext cx="5820137" cy="22661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533" y="3495514"/>
            <a:ext cx="4816544" cy="9407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673" y="1142530"/>
            <a:ext cx="13478126" cy="6706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3995" y="4508144"/>
            <a:ext cx="6134261" cy="790655"/>
            <a:chOff x="1883995" y="4508144"/>
            <a:chExt cx="6134261" cy="7906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995" y="4508144"/>
              <a:ext cx="6134261" cy="7906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12622" y="4470458"/>
            <a:ext cx="942421" cy="6808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60892" y="4516304"/>
            <a:ext cx="3316594" cy="10440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4840" y="6016100"/>
            <a:ext cx="6134261" cy="790655"/>
            <a:chOff x="1834840" y="6016100"/>
            <a:chExt cx="6134261" cy="7906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4840" y="6016100"/>
              <a:ext cx="6134261" cy="7906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3471" y="5978411"/>
            <a:ext cx="980517" cy="6808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94264" y="6003971"/>
            <a:ext cx="2702270" cy="10440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83995" y="7593237"/>
            <a:ext cx="6134261" cy="790655"/>
            <a:chOff x="1883995" y="7593237"/>
            <a:chExt cx="6134261" cy="7906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3995" y="7593237"/>
              <a:ext cx="6134261" cy="79065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12624" y="7555553"/>
            <a:ext cx="980517" cy="6808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82040" y="7584768"/>
            <a:ext cx="3437441" cy="103607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16857" y="8190428"/>
            <a:ext cx="6678849" cy="9362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4526" y="3795021"/>
            <a:ext cx="12718859" cy="2827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1056" y="7484916"/>
            <a:ext cx="2707986" cy="8606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74" y="7484916"/>
            <a:ext cx="2224510" cy="8531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7556" y="7484916"/>
            <a:ext cx="2702511" cy="85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6118" y="7851190"/>
            <a:ext cx="448240" cy="21429"/>
            <a:chOff x="5196118" y="7851190"/>
            <a:chExt cx="448240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196118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2264" y="7851190"/>
            <a:ext cx="448240" cy="21429"/>
            <a:chOff x="8422264" y="7851190"/>
            <a:chExt cx="44824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422264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24415" y="7851190"/>
            <a:ext cx="448240" cy="21429"/>
            <a:chOff x="11924415" y="7851190"/>
            <a:chExt cx="44824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924415" y="7851190"/>
              <a:ext cx="44824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18592" y="2499034"/>
            <a:ext cx="1648531" cy="16485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41864" y="7484916"/>
            <a:ext cx="3107587" cy="8553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74304" y="5568990"/>
            <a:ext cx="9673793" cy="9427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656" y="1731732"/>
            <a:ext cx="9064815" cy="8921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1235" y="2055816"/>
            <a:ext cx="13825860" cy="20796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67730" y="1142530"/>
            <a:ext cx="11131059" cy="670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30470" y="3630707"/>
            <a:ext cx="5278845" cy="5361198"/>
            <a:chOff x="10530470" y="3630707"/>
            <a:chExt cx="5278845" cy="5361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0470" y="3630707"/>
              <a:ext cx="5278845" cy="53611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08709" y="3333443"/>
            <a:ext cx="922367" cy="922367"/>
            <a:chOff x="12708709" y="3333443"/>
            <a:chExt cx="922367" cy="9223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8709" y="3333443"/>
              <a:ext cx="922367" cy="9223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98504" y="3341018"/>
            <a:ext cx="1434556" cy="10003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5078" y="4528678"/>
            <a:ext cx="5820652" cy="9813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293605" y="5448247"/>
            <a:ext cx="3795940" cy="25886"/>
            <a:chOff x="11293605" y="5448247"/>
            <a:chExt cx="3795940" cy="258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1293605" y="5448247"/>
              <a:ext cx="3795940" cy="2588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36289" y="5522717"/>
            <a:ext cx="4467274" cy="366054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59144" y="3684489"/>
            <a:ext cx="5166717" cy="5247320"/>
            <a:chOff x="2559144" y="3684489"/>
            <a:chExt cx="5166717" cy="52473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9144" y="3684489"/>
              <a:ext cx="5166717" cy="52473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91115" y="3393539"/>
            <a:ext cx="902775" cy="902775"/>
            <a:chOff x="4691115" y="3393539"/>
            <a:chExt cx="902775" cy="90277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1115" y="3393539"/>
              <a:ext cx="902775" cy="90277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85169" y="3397297"/>
            <a:ext cx="1352161" cy="9868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96188" y="4560342"/>
            <a:ext cx="5157761" cy="9677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306069" y="5463422"/>
            <a:ext cx="3715310" cy="25336"/>
            <a:chOff x="3306069" y="5463422"/>
            <a:chExt cx="3715310" cy="253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3306069" y="5463422"/>
              <a:ext cx="3715310" cy="2533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54265" y="5555515"/>
            <a:ext cx="4322422" cy="3157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667" y="-389383"/>
            <a:ext cx="17009524" cy="9980952"/>
            <a:chOff x="666667" y="-389383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667" y="-389383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2381" y="7465317"/>
            <a:ext cx="14857143" cy="151377"/>
            <a:chOff x="1752381" y="7465317"/>
            <a:chExt cx="14857143" cy="1513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752381" y="7465317"/>
              <a:ext cx="14857143" cy="1513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8628" y="6914860"/>
            <a:ext cx="1328482" cy="1328482"/>
            <a:chOff x="3198628" y="6914860"/>
            <a:chExt cx="1328482" cy="13284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198628" y="6914860"/>
              <a:ext cx="1328482" cy="1328482"/>
              <a:chOff x="3198628" y="6914860"/>
              <a:chExt cx="1328482" cy="132848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98628" y="6914860"/>
                <a:ext cx="1328482" cy="132848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52416" y="7068649"/>
              <a:ext cx="1020904" cy="1020904"/>
              <a:chOff x="3352416" y="7068649"/>
              <a:chExt cx="1020904" cy="10209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352416" y="7068649"/>
                <a:ext cx="1020904" cy="10209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6551791" y="6914860"/>
            <a:ext cx="1328482" cy="1328482"/>
            <a:chOff x="6551791" y="6914860"/>
            <a:chExt cx="1328482" cy="132848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551791" y="6914860"/>
              <a:ext cx="1328482" cy="1328482"/>
              <a:chOff x="6551791" y="6914860"/>
              <a:chExt cx="1328482" cy="132848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51791" y="6914860"/>
                <a:ext cx="1328482" cy="132848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705580" y="7068649"/>
              <a:ext cx="1020904" cy="1020904"/>
              <a:chOff x="6705580" y="7068649"/>
              <a:chExt cx="1020904" cy="102090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05580" y="7068649"/>
                <a:ext cx="1020904" cy="102090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0505504" y="6914860"/>
            <a:ext cx="1328482" cy="1328482"/>
            <a:chOff x="10505504" y="6914860"/>
            <a:chExt cx="1328482" cy="132848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0505504" y="6914860"/>
              <a:ext cx="1328482" cy="1328482"/>
              <a:chOff x="10505504" y="6914860"/>
              <a:chExt cx="1328482" cy="132848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505504" y="6914860"/>
                <a:ext cx="1328482" cy="132848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659292" y="7068649"/>
              <a:ext cx="1020904" cy="1020904"/>
              <a:chOff x="10659292" y="7068649"/>
              <a:chExt cx="1020904" cy="10209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659292" y="7068649"/>
                <a:ext cx="1020904" cy="10209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3861934" y="6914860"/>
            <a:ext cx="1328482" cy="1328482"/>
            <a:chOff x="13861934" y="6914860"/>
            <a:chExt cx="1328482" cy="132848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3861934" y="6914860"/>
              <a:ext cx="1328482" cy="1328482"/>
              <a:chOff x="13861934" y="6914860"/>
              <a:chExt cx="1328482" cy="1328482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61934" y="6914860"/>
                <a:ext cx="1328482" cy="1328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015722" y="7068649"/>
              <a:ext cx="1020904" cy="1020904"/>
              <a:chOff x="14015722" y="7068649"/>
              <a:chExt cx="1020904" cy="102090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015722" y="7068649"/>
                <a:ext cx="1020904" cy="102090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7002626" y="6675575"/>
            <a:ext cx="448240" cy="21429"/>
            <a:chOff x="7002626" y="6675575"/>
            <a:chExt cx="44824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7002626" y="6675575"/>
              <a:ext cx="448240" cy="2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58660" y="6493674"/>
            <a:ext cx="829846" cy="21429"/>
            <a:chOff x="3458660" y="6493674"/>
            <a:chExt cx="829846" cy="2142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3458660" y="6493674"/>
              <a:ext cx="829846" cy="2142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291340" y="6675575"/>
            <a:ext cx="448240" cy="21429"/>
            <a:chOff x="14291340" y="6675575"/>
            <a:chExt cx="448240" cy="2142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4291340" y="6675575"/>
              <a:ext cx="448240" cy="2142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765536" y="6465430"/>
            <a:ext cx="829846" cy="21429"/>
            <a:chOff x="10765536" y="6465430"/>
            <a:chExt cx="829846" cy="2142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765536" y="6465430"/>
              <a:ext cx="829846" cy="21429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74090" y="770506"/>
            <a:ext cx="1174536" cy="52395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77868" y="1620046"/>
            <a:ext cx="4813053" cy="89056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777" y="1987425"/>
            <a:ext cx="13521967" cy="215782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4499" y="4973231"/>
            <a:ext cx="4067848" cy="90829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677907" y="4210052"/>
            <a:ext cx="518992" cy="518992"/>
            <a:chOff x="3677907" y="4210052"/>
            <a:chExt cx="518992" cy="518992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677907" y="4210052"/>
              <a:ext cx="518992" cy="518992"/>
              <a:chOff x="3677907" y="4210052"/>
              <a:chExt cx="518992" cy="518992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677907" y="4210052"/>
                <a:ext cx="518992" cy="518992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04963" y="4210181"/>
              <a:ext cx="860118" cy="56485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956536" y="4883361"/>
            <a:ext cx="518992" cy="518992"/>
            <a:chOff x="6956536" y="4883361"/>
            <a:chExt cx="518992" cy="51899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6956536" y="4883361"/>
              <a:ext cx="518992" cy="518992"/>
              <a:chOff x="6956536" y="4883361"/>
              <a:chExt cx="518992" cy="518992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956536" y="4883361"/>
                <a:ext cx="518992" cy="518992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74072" y="4883487"/>
              <a:ext cx="891403" cy="564851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978506" y="4975962"/>
            <a:ext cx="3813371" cy="84163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0931677" y="4185207"/>
            <a:ext cx="518992" cy="518992"/>
            <a:chOff x="10931677" y="4185207"/>
            <a:chExt cx="518992" cy="518992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0931677" y="4185207"/>
              <a:ext cx="518992" cy="518992"/>
              <a:chOff x="10931677" y="4185207"/>
              <a:chExt cx="518992" cy="51899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931677" y="4185207"/>
                <a:ext cx="518992" cy="518992"/>
              </a:xfrm>
              <a:prstGeom prst="rect">
                <a:avLst/>
              </a:prstGeom>
            </p:spPr>
          </p:pic>
        </p:grpSp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49211" y="4185336"/>
              <a:ext cx="890994" cy="564851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951070" y="5416551"/>
            <a:ext cx="4243543" cy="84163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4216989" y="4883361"/>
            <a:ext cx="518992" cy="518992"/>
            <a:chOff x="14216989" y="4883361"/>
            <a:chExt cx="518992" cy="51899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4216989" y="4883361"/>
              <a:ext cx="518992" cy="518992"/>
              <a:chOff x="14216989" y="4883361"/>
              <a:chExt cx="518992" cy="518992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16989" y="4883361"/>
                <a:ext cx="518992" cy="518992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45908" y="4888792"/>
              <a:ext cx="861327" cy="550384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853796" y="5432983"/>
            <a:ext cx="4001953" cy="8416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17916" y="3984847"/>
            <a:ext cx="4867984" cy="4867984"/>
            <a:chOff x="3017916" y="3984847"/>
            <a:chExt cx="4867984" cy="486798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017916" y="3984847"/>
              <a:ext cx="4867984" cy="4867984"/>
              <a:chOff x="3017916" y="3984847"/>
              <a:chExt cx="4867984" cy="486798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17916" y="3984847"/>
                <a:ext cx="4867984" cy="48679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90602" y="4357533"/>
              <a:ext cx="4122611" cy="4122611"/>
              <a:chOff x="3390602" y="4357533"/>
              <a:chExt cx="4122611" cy="412261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90602" y="4357533"/>
                <a:ext cx="4122611" cy="412261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0163911" y="3960270"/>
            <a:ext cx="4867984" cy="4867984"/>
            <a:chOff x="10163911" y="3960270"/>
            <a:chExt cx="4867984" cy="486798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163911" y="3960270"/>
              <a:ext cx="4867984" cy="4867984"/>
              <a:chOff x="10163911" y="3960270"/>
              <a:chExt cx="4867984" cy="486798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63911" y="3960270"/>
                <a:ext cx="4867984" cy="486798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536597" y="4332956"/>
              <a:ext cx="4122611" cy="4122611"/>
              <a:chOff x="10536597" y="4332956"/>
              <a:chExt cx="4122611" cy="412261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536597" y="4332956"/>
                <a:ext cx="4122611" cy="4122611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1256" y="1731732"/>
            <a:ext cx="9616501" cy="8905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9806" y="2055816"/>
            <a:ext cx="13692527" cy="207960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67730" y="1142530"/>
            <a:ext cx="11131059" cy="6706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98587" y="3614391"/>
            <a:ext cx="1106642" cy="1106642"/>
            <a:chOff x="4898587" y="3614391"/>
            <a:chExt cx="1106642" cy="110664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8587" y="3614391"/>
              <a:ext cx="1106642" cy="110664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38843" y="3597008"/>
            <a:ext cx="1680936" cy="126827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044582" y="3589813"/>
            <a:ext cx="1106642" cy="1106642"/>
            <a:chOff x="12044582" y="3589813"/>
            <a:chExt cx="1106642" cy="11066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44582" y="3589813"/>
              <a:ext cx="1106642" cy="11066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84840" y="3572436"/>
            <a:ext cx="1747603" cy="126827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31268" y="5188094"/>
            <a:ext cx="3763126" cy="122980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86018" y="5999864"/>
            <a:ext cx="3913166" cy="266624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39444" y="5163516"/>
            <a:ext cx="3583203" cy="122980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14380" y="6002893"/>
            <a:ext cx="3759118" cy="21459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5941" y="602683"/>
            <a:ext cx="14572154" cy="8444423"/>
            <a:chOff x="3065941" y="602683"/>
            <a:chExt cx="14572154" cy="8444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5941" y="602683"/>
              <a:ext cx="14572154" cy="8444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571" y="1219048"/>
            <a:ext cx="11619048" cy="8418535"/>
            <a:chOff x="628571" y="1219048"/>
            <a:chExt cx="11619048" cy="84185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571" y="1219048"/>
              <a:ext cx="11619048" cy="84185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2381" y="2076190"/>
            <a:ext cx="13961905" cy="6400000"/>
            <a:chOff x="2152381" y="2076190"/>
            <a:chExt cx="13961905" cy="6400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2381" y="2076190"/>
              <a:ext cx="13961905" cy="640000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5587" y="1219048"/>
            <a:ext cx="2154541" cy="21545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0883" y="3936330"/>
            <a:ext cx="10341204" cy="35774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433" y="454287"/>
            <a:ext cx="1347308" cy="5889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3302" y="9231207"/>
            <a:ext cx="9339231" cy="6480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73020" y="2633345"/>
            <a:ext cx="1539675" cy="15396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090" y="770506"/>
            <a:ext cx="1174536" cy="5239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5456" y="3940761"/>
            <a:ext cx="6021224" cy="29100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4857" y="5798561"/>
            <a:ext cx="7608688" cy="9484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6188" y="1164283"/>
            <a:ext cx="6790211" cy="6625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536" cy="5239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6121" y="1152054"/>
            <a:ext cx="6790412" cy="6992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9322" y="1687275"/>
            <a:ext cx="3420063" cy="914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6311" y="2036292"/>
            <a:ext cx="11575682" cy="21283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79991" y="4507282"/>
            <a:ext cx="598671" cy="598671"/>
            <a:chOff x="1879991" y="4507282"/>
            <a:chExt cx="598671" cy="5986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9991" y="4507282"/>
              <a:ext cx="598671" cy="598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4049" y="4480893"/>
            <a:ext cx="668647" cy="668647"/>
            <a:chOff x="7014049" y="4480893"/>
            <a:chExt cx="668647" cy="6686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4049" y="4480893"/>
              <a:ext cx="668647" cy="6686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30767" y="4539193"/>
            <a:ext cx="531138" cy="531138"/>
            <a:chOff x="12230767" y="4539193"/>
            <a:chExt cx="531138" cy="5311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30767" y="4539193"/>
              <a:ext cx="531138" cy="531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9991" y="6733115"/>
            <a:ext cx="598671" cy="598671"/>
            <a:chOff x="1879991" y="6733115"/>
            <a:chExt cx="598671" cy="598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79991" y="6733115"/>
              <a:ext cx="598671" cy="5986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56871" y="6733115"/>
            <a:ext cx="598671" cy="598671"/>
            <a:chOff x="9556871" y="6733115"/>
            <a:chExt cx="598671" cy="5986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6871" y="6733115"/>
              <a:ext cx="598671" cy="598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95647" y="3783928"/>
            <a:ext cx="11809094" cy="2717858"/>
            <a:chOff x="3195647" y="3783928"/>
            <a:chExt cx="11809094" cy="27178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95647" y="3783928"/>
              <a:ext cx="11809094" cy="27178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195647" y="6641174"/>
            <a:ext cx="11671108" cy="2729533"/>
            <a:chOff x="3195647" y="6641174"/>
            <a:chExt cx="11671108" cy="27295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5647" y="6641174"/>
              <a:ext cx="11671108" cy="2729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76121" y="1152054"/>
            <a:ext cx="6790412" cy="6992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9322" y="1687275"/>
            <a:ext cx="3420063" cy="91438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987" y="1987425"/>
            <a:ext cx="13577529" cy="2157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0292" y="5930749"/>
            <a:ext cx="6303985" cy="2593856"/>
            <a:chOff x="1860292" y="5930749"/>
            <a:chExt cx="6303985" cy="25938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0292" y="5930749"/>
              <a:ext cx="6303985" cy="2593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95617" y="5979431"/>
            <a:ext cx="834534" cy="834534"/>
            <a:chOff x="2095617" y="5979431"/>
            <a:chExt cx="834534" cy="8345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5617" y="5979431"/>
              <a:ext cx="834534" cy="8345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35837" y="5939283"/>
            <a:ext cx="668647" cy="668647"/>
            <a:chOff x="7135837" y="5939283"/>
            <a:chExt cx="668647" cy="6686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5837" y="5939283"/>
              <a:ext cx="668647" cy="6686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13843" y="6971615"/>
            <a:ext cx="3960696" cy="19914"/>
            <a:chOff x="3513843" y="6971615"/>
            <a:chExt cx="3960696" cy="199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3513843" y="6971615"/>
              <a:ext cx="3960696" cy="199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4723" y="6101939"/>
            <a:ext cx="5598099" cy="9956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56821" y="5868987"/>
            <a:ext cx="6072533" cy="33980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54771" y="5930749"/>
            <a:ext cx="6303985" cy="2593856"/>
            <a:chOff x="10054771" y="5930749"/>
            <a:chExt cx="6303985" cy="25938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4771" y="5930749"/>
              <a:ext cx="6303985" cy="2593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76894" y="5965673"/>
            <a:ext cx="598671" cy="598671"/>
            <a:chOff x="7576894" y="5965673"/>
            <a:chExt cx="598671" cy="5986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6894" y="5965673"/>
              <a:ext cx="598671" cy="5986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08323" y="6971615"/>
            <a:ext cx="3960696" cy="19914"/>
            <a:chOff x="11708323" y="6971615"/>
            <a:chExt cx="3960696" cy="199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1708323" y="6971615"/>
              <a:ext cx="3960696" cy="199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95596" y="6015622"/>
            <a:ext cx="834534" cy="834534"/>
            <a:chOff x="10295596" y="6015622"/>
            <a:chExt cx="834534" cy="8345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95596" y="6015622"/>
              <a:ext cx="834534" cy="83453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71429" y="3746670"/>
            <a:ext cx="1839993" cy="1839993"/>
            <a:chOff x="4571429" y="3746670"/>
            <a:chExt cx="1839993" cy="183999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1429" y="3746670"/>
              <a:ext cx="1839993" cy="18399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41973" y="3594354"/>
            <a:ext cx="2144624" cy="2144624"/>
            <a:chOff x="12641973" y="3594354"/>
            <a:chExt cx="2144624" cy="21446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41973" y="3594354"/>
              <a:ext cx="2144624" cy="214462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39704" y="6101939"/>
            <a:ext cx="5636195" cy="99569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68298" y="6912356"/>
            <a:ext cx="5798454" cy="1738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28571" cy="9980952"/>
            <a:chOff x="628571" y="-323810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259" y="3795021"/>
            <a:ext cx="14468316" cy="28278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1056" y="7484916"/>
            <a:ext cx="2707986" cy="8606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9874" y="7484916"/>
            <a:ext cx="2224510" cy="8531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7556" y="7484916"/>
            <a:ext cx="2702511" cy="85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6118" y="7851190"/>
            <a:ext cx="448240" cy="21429"/>
            <a:chOff x="5196118" y="7851190"/>
            <a:chExt cx="448240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196118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2264" y="7851190"/>
            <a:ext cx="448240" cy="21429"/>
            <a:chOff x="8422264" y="7851190"/>
            <a:chExt cx="44824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422264" y="7851190"/>
              <a:ext cx="448240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24415" y="7851190"/>
            <a:ext cx="448240" cy="21429"/>
            <a:chOff x="11924415" y="7851190"/>
            <a:chExt cx="44824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1924415" y="7851190"/>
              <a:ext cx="44824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73020" y="2576202"/>
            <a:ext cx="1542857" cy="1542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41864" y="7484916"/>
            <a:ext cx="3107587" cy="8553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48666" y="5568990"/>
            <a:ext cx="9505221" cy="948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919" y="1905886"/>
            <a:ext cx="13000055" cy="5729203"/>
            <a:chOff x="2652919" y="1905886"/>
            <a:chExt cx="13000055" cy="5729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919" y="1905886"/>
              <a:ext cx="13000055" cy="5729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99371" y="2339610"/>
            <a:ext cx="12673619" cy="4919991"/>
            <a:chOff x="2799371" y="2339610"/>
            <a:chExt cx="12673619" cy="4919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9371" y="2339610"/>
              <a:ext cx="12673619" cy="49199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264" y="1152054"/>
            <a:ext cx="10475012" cy="6515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42830" y="7865961"/>
            <a:ext cx="13000055" cy="1247619"/>
            <a:chOff x="2642830" y="7865961"/>
            <a:chExt cx="13000055" cy="1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2830" y="7865961"/>
              <a:ext cx="13000055" cy="12476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70850" y="8123682"/>
            <a:ext cx="16058062" cy="8608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8964" y="2275693"/>
            <a:ext cx="6413789" cy="1395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571" y="-323810"/>
            <a:ext cx="17009524" cy="9980952"/>
            <a:chOff x="628571" y="-323810"/>
            <a:chExt cx="17009524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571" y="-323810"/>
              <a:ext cx="17009524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2919" y="1905886"/>
            <a:ext cx="13000055" cy="5729203"/>
            <a:chOff x="2652919" y="1905886"/>
            <a:chExt cx="13000055" cy="5729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919" y="1905886"/>
              <a:ext cx="13000055" cy="5729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89847" y="2215800"/>
            <a:ext cx="12673619" cy="4919991"/>
            <a:chOff x="2789847" y="2215800"/>
            <a:chExt cx="12673619" cy="4919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847" y="2215800"/>
              <a:ext cx="12673619" cy="49199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264" y="1152054"/>
            <a:ext cx="10475012" cy="6515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42830" y="7865961"/>
            <a:ext cx="13000055" cy="1247619"/>
            <a:chOff x="2642830" y="7865961"/>
            <a:chExt cx="13000055" cy="1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2830" y="7865961"/>
              <a:ext cx="13000055" cy="12476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219" y="8148254"/>
            <a:ext cx="7794690" cy="860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09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149" y="-438569"/>
            <a:ext cx="17028571" cy="9980952"/>
            <a:chOff x="653149" y="-438569"/>
            <a:chExt cx="17028571" cy="99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49" y="-438569"/>
              <a:ext cx="17028571" cy="99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82893" y="962211"/>
            <a:ext cx="13165415" cy="884779"/>
            <a:chOff x="3482893" y="962211"/>
            <a:chExt cx="13165415" cy="8847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893" y="962211"/>
              <a:ext cx="13165415" cy="884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7421" y="3659592"/>
            <a:ext cx="14958925" cy="4563067"/>
            <a:chOff x="1637421" y="3659592"/>
            <a:chExt cx="14958925" cy="45630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7421" y="3659592"/>
              <a:ext cx="14958925" cy="45630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4090" y="770506"/>
            <a:ext cx="1174240" cy="5279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56235" y="1164283"/>
            <a:ext cx="1819669" cy="6148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6721" y="1655178"/>
            <a:ext cx="4235260" cy="2227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2023-11-25T01:10:13Z</dcterms:created>
  <dcterms:modified xsi:type="dcterms:W3CDTF">2023-11-25T01:10:13Z</dcterms:modified>
</cp:coreProperties>
</file>