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83EA-3F23-49D5-A35F-46CC51D093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RPN Calculator Design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0480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RpnOperatorService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4478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OperatorTracker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RpnAdd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0900" y="4943192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RpnSub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832" y="4924331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RpnMul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905000" y="4038600"/>
            <a:ext cx="1485900" cy="88799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3900" y="4055198"/>
            <a:ext cx="0" cy="88799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5486400" y="4055198"/>
            <a:ext cx="1639432" cy="8691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5181600" y="2438400"/>
            <a:ext cx="1485900" cy="60960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2019300" y="2438400"/>
            <a:ext cx="1562100" cy="60960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00" y="4355639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376565" y="4377686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6679571" y="4381081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6288001" y="2607405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Tracks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58961" y="266926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Calculates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617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997" y="3254718"/>
            <a:ext cx="777831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RPN Calculator as Bundles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920" y="1447800"/>
            <a:ext cx="2029779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Operator API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8090" y="1447800"/>
            <a:ext cx="2232757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RpnAvg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205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RpnAdd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4688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RpnSub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5256" y="4924331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RpnMul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8920" y="1830301"/>
            <a:ext cx="2029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0161" y="1803133"/>
            <a:ext cx="2232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7470" y="1460233"/>
            <a:ext cx="2701636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Calculator application CLI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009541" y="1815566"/>
            <a:ext cx="270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96070" y="3843866"/>
            <a:ext cx="541101" cy="705441"/>
            <a:chOff x="1143003" y="3644700"/>
            <a:chExt cx="541101" cy="705441"/>
          </a:xfrm>
        </p:grpSpPr>
        <p:sp>
          <p:nvSpPr>
            <p:cNvPr id="30" name="Oval 29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56151" y="3842365"/>
            <a:ext cx="541101" cy="705441"/>
            <a:chOff x="1143003" y="3644700"/>
            <a:chExt cx="541101" cy="705441"/>
          </a:xfrm>
        </p:grpSpPr>
        <p:sp>
          <p:nvSpPr>
            <p:cNvPr id="37" name="Oval 36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15815" y="3840864"/>
            <a:ext cx="541101" cy="705441"/>
            <a:chOff x="1143003" y="3644700"/>
            <a:chExt cx="541101" cy="705441"/>
          </a:xfrm>
        </p:grpSpPr>
        <p:sp>
          <p:nvSpPr>
            <p:cNvPr id="43" name="Oval 42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9" idx="0"/>
            <a:endCxn id="45" idx="1"/>
          </p:cNvCxnSpPr>
          <p:nvPr/>
        </p:nvCxnSpPr>
        <p:spPr>
          <a:xfrm flipH="1" flipV="1">
            <a:off x="7185776" y="4315238"/>
            <a:ext cx="12480" cy="60909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0800000">
            <a:off x="4953000" y="2799019"/>
            <a:ext cx="541101" cy="705441"/>
            <a:chOff x="1143003" y="3644700"/>
            <a:chExt cx="541101" cy="705441"/>
          </a:xfrm>
        </p:grpSpPr>
        <p:sp>
          <p:nvSpPr>
            <p:cNvPr id="50" name="Oval 49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4145782" y="2797518"/>
            <a:ext cx="541101" cy="705441"/>
            <a:chOff x="1143003" y="3644700"/>
            <a:chExt cx="541101" cy="705441"/>
          </a:xfrm>
        </p:grpSpPr>
        <p:sp>
          <p:nvSpPr>
            <p:cNvPr id="56" name="Oval 55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>
            <a:off x="3284246" y="2805070"/>
            <a:ext cx="541101" cy="705441"/>
            <a:chOff x="1143003" y="3644700"/>
            <a:chExt cx="541101" cy="705441"/>
          </a:xfrm>
        </p:grpSpPr>
        <p:sp>
          <p:nvSpPr>
            <p:cNvPr id="62" name="Oval 61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7" idx="0"/>
            <a:endCxn id="35" idx="1"/>
          </p:cNvCxnSpPr>
          <p:nvPr/>
        </p:nvCxnSpPr>
        <p:spPr>
          <a:xfrm flipH="1" flipV="1">
            <a:off x="1766622" y="4337260"/>
            <a:ext cx="2583" cy="58933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6" idx="0"/>
            <a:endCxn id="41" idx="4"/>
          </p:cNvCxnSpPr>
          <p:nvPr/>
        </p:nvCxnSpPr>
        <p:spPr>
          <a:xfrm flipH="1" flipV="1">
            <a:off x="4425897" y="4316739"/>
            <a:ext cx="15792" cy="609855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7"/>
          </p:cNvCxnSpPr>
          <p:nvPr/>
        </p:nvCxnSpPr>
        <p:spPr>
          <a:xfrm flipV="1">
            <a:off x="1771789" y="3436889"/>
            <a:ext cx="1610299" cy="4039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0"/>
            <a:endCxn id="56" idx="0"/>
          </p:cNvCxnSpPr>
          <p:nvPr/>
        </p:nvCxnSpPr>
        <p:spPr>
          <a:xfrm flipH="1" flipV="1">
            <a:off x="4417524" y="3502959"/>
            <a:ext cx="7986" cy="33940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3" idx="0"/>
            <a:endCxn id="50" idx="1"/>
          </p:cNvCxnSpPr>
          <p:nvPr/>
        </p:nvCxnSpPr>
        <p:spPr>
          <a:xfrm flipH="1" flipV="1">
            <a:off x="5398643" y="3430838"/>
            <a:ext cx="1786531" cy="41002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906946" y="2797518"/>
            <a:ext cx="541101" cy="705441"/>
            <a:chOff x="6906946" y="2598352"/>
            <a:chExt cx="541101" cy="705441"/>
          </a:xfrm>
        </p:grpSpPr>
        <p:sp>
          <p:nvSpPr>
            <p:cNvPr id="79" name="Oval 78"/>
            <p:cNvSpPr/>
            <p:nvPr/>
          </p:nvSpPr>
          <p:spPr>
            <a:xfrm rot="10800000">
              <a:off x="6932757" y="2801073"/>
              <a:ext cx="491865" cy="50272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10800000">
              <a:off x="7180748" y="2602191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6958751" y="2598352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067829" y="2649517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0800000">
              <a:off x="6987802" y="28294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" idx="2"/>
            <a:endCxn id="83" idx="4"/>
          </p:cNvCxnSpPr>
          <p:nvPr/>
        </p:nvCxnSpPr>
        <p:spPr>
          <a:xfrm>
            <a:off x="7174469" y="2438400"/>
            <a:ext cx="3833" cy="590185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92764" y="2913706"/>
            <a:ext cx="2172545" cy="1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2" idx="2"/>
          </p:cNvCxnSpPr>
          <p:nvPr/>
        </p:nvCxnSpPr>
        <p:spPr>
          <a:xfrm>
            <a:off x="4378465" y="2453465"/>
            <a:ext cx="17398" cy="460242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79101" y="25334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Track Operators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50641" y="4926594"/>
            <a:ext cx="1582096" cy="669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87417" y="1783508"/>
            <a:ext cx="1582096" cy="669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70857" y="1906215"/>
            <a:ext cx="1335524" cy="409462"/>
            <a:chOff x="990600" y="2133600"/>
            <a:chExt cx="1143000" cy="685800"/>
          </a:xfrm>
        </p:grpSpPr>
        <p:sp>
          <p:nvSpPr>
            <p:cNvPr id="114" name="Rectangle 113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22032" y="1911965"/>
            <a:ext cx="1335524" cy="409462"/>
            <a:chOff x="990600" y="2133600"/>
            <a:chExt cx="1143000" cy="685800"/>
          </a:xfrm>
        </p:grpSpPr>
        <p:sp>
          <p:nvSpPr>
            <p:cNvPr id="118" name="Rectangle 117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08623" y="1892307"/>
            <a:ext cx="1335524" cy="409462"/>
            <a:chOff x="990600" y="2133600"/>
            <a:chExt cx="1143000" cy="685800"/>
          </a:xfrm>
        </p:grpSpPr>
        <p:sp>
          <p:nvSpPr>
            <p:cNvPr id="122" name="Rectangle 121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95608" y="5391820"/>
            <a:ext cx="1335524" cy="409462"/>
            <a:chOff x="990600" y="2133600"/>
            <a:chExt cx="1143000" cy="685800"/>
          </a:xfrm>
        </p:grpSpPr>
        <p:sp>
          <p:nvSpPr>
            <p:cNvPr id="126" name="Rectangle 125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631006" y="5297784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365100" y="5297784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71113" y="5288728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891277" y="5409437"/>
            <a:ext cx="1335524" cy="409462"/>
            <a:chOff x="990600" y="2133600"/>
            <a:chExt cx="1143000" cy="685800"/>
          </a:xfrm>
        </p:grpSpPr>
        <p:sp>
          <p:nvSpPr>
            <p:cNvPr id="134" name="Rectangle 133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22654" y="5396822"/>
            <a:ext cx="1335524" cy="409462"/>
            <a:chOff x="990600" y="2133600"/>
            <a:chExt cx="1143000" cy="685800"/>
          </a:xfrm>
        </p:grpSpPr>
        <p:sp>
          <p:nvSpPr>
            <p:cNvPr id="142" name="Rectangle 141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02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RPN Calculator Design </vt:lpstr>
      <vt:lpstr>RPN Calculator as Bundles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</dc:creator>
  <cp:lastModifiedBy>Ann</cp:lastModifiedBy>
  <cp:revision>9</cp:revision>
  <dcterms:created xsi:type="dcterms:W3CDTF">2015-02-05T16:24:04Z</dcterms:created>
  <dcterms:modified xsi:type="dcterms:W3CDTF">2015-02-05T17:33:25Z</dcterms:modified>
</cp:coreProperties>
</file>