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92" autoAdjust="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EE827-C181-40E6-84FF-8F3210D81B6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622F2-D8A6-41BF-8BB7-E4AB08F9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0EED-2D9E-4446-BE56-72A132CADBF5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pPr/>
              <a:t>‹#›</a:t>
            </a:fld>
            <a:r>
              <a:rPr lang="en-US" dirty="0" smtClean="0"/>
              <a:t>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5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809B-6631-4AD7-9EFB-1F494756495F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4393-F520-43FE-9E38-BC2EE5E61467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427C-A68A-470A-8404-ABAC221E11AB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Ann Mueller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810873" y="6397457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fld id="{347AC112-84F9-4261-88EE-E5E6AC5116FC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914400" rtl="0" eaLnBrk="1" latinLnBrk="0" hangingPunct="1"/>
              <a:t>‹#›</a:t>
            </a:fld>
            <a:r>
              <a: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of 2</a:t>
            </a: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6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1B20-6F99-4155-844A-4CF3B003C338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0EAB-604F-475A-944F-25160B69F4F9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0D33-F929-4742-90DC-153124590794}" type="datetime1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EB01-3D5F-46EF-AE60-A618CDDB89B1}" type="datetime1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Ann Mueller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pPr/>
              <a:t>‹#›</a:t>
            </a:fld>
            <a:r>
              <a:rPr lang="en-US" dirty="0" smtClean="0"/>
              <a:t>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938F-4CC8-4FF2-AA72-4F5BCEA181C7}" type="datetime1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F658-7974-441C-AFD6-04C785FCBC34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7613-6D0B-4F08-AE29-90BDE42914BA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E34-21DC-4F16-ADE8-7097A75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A70C0-D382-40EF-9129-0ABE3F99C040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Ann Mueller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9E34-21DC-4F16-ADE8-7097A75D0BC5}" type="slidenum">
              <a:rPr lang="en-US" smtClean="0"/>
              <a:pPr/>
              <a:t>‹#›</a:t>
            </a:fld>
            <a:r>
              <a:rPr lang="en-US" dirty="0" smtClean="0"/>
              <a:t>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3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RPN Calculator Design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048000"/>
            <a:ext cx="2971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RpnOperatorService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2971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Calculator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447800"/>
            <a:ext cx="2971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OperatorTracker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926594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RpnAdd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0900" y="4943192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RpnSub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832" y="4924331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RpnMul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905000" y="4038600"/>
            <a:ext cx="1485900" cy="88799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33900" y="4055198"/>
            <a:ext cx="0" cy="88799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H="1" flipV="1">
            <a:off x="5486400" y="4055198"/>
            <a:ext cx="1639432" cy="8691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 flipH="1">
            <a:off x="5181600" y="2438400"/>
            <a:ext cx="1485900" cy="60960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2019300" y="2438400"/>
            <a:ext cx="1562100" cy="60960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5400" y="4355639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Implementation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376565" y="4377686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Implementation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6679571" y="4381081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Implementation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6288001" y="2607405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Tracks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858961" y="2669267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Calculates</a:t>
            </a:r>
            <a:endParaRPr lang="en-US" sz="1050"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4ABA-7D11-4100-8E85-5E5B11060587}" type="datetime1">
              <a:rPr lang="en-US" smtClean="0"/>
              <a:t>2/5/2015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997" y="3254718"/>
            <a:ext cx="777831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RPN Calculator as Bundles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920" y="1447800"/>
            <a:ext cx="2029779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Operator API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8090" y="1447800"/>
            <a:ext cx="2232757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RpnAvg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205" y="4926594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RpnAdd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4688" y="4926594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RpnSub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5256" y="4924331"/>
            <a:ext cx="2286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RpnMul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8920" y="1830301"/>
            <a:ext cx="2029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70161" y="1803133"/>
            <a:ext cx="2232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97470" y="1460233"/>
            <a:ext cx="2701636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Calculator application CLI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009541" y="1815566"/>
            <a:ext cx="2701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96070" y="3843866"/>
            <a:ext cx="541101" cy="705441"/>
            <a:chOff x="1143003" y="3644700"/>
            <a:chExt cx="541101" cy="705441"/>
          </a:xfrm>
        </p:grpSpPr>
        <p:sp>
          <p:nvSpPr>
            <p:cNvPr id="30" name="Oval 29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56151" y="3842365"/>
            <a:ext cx="541101" cy="705441"/>
            <a:chOff x="1143003" y="3644700"/>
            <a:chExt cx="541101" cy="705441"/>
          </a:xfrm>
        </p:grpSpPr>
        <p:sp>
          <p:nvSpPr>
            <p:cNvPr id="37" name="Oval 36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15815" y="3840864"/>
            <a:ext cx="541101" cy="705441"/>
            <a:chOff x="1143003" y="3644700"/>
            <a:chExt cx="541101" cy="705441"/>
          </a:xfrm>
        </p:grpSpPr>
        <p:sp>
          <p:nvSpPr>
            <p:cNvPr id="43" name="Oval 42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9" idx="0"/>
            <a:endCxn id="45" idx="1"/>
          </p:cNvCxnSpPr>
          <p:nvPr/>
        </p:nvCxnSpPr>
        <p:spPr>
          <a:xfrm flipH="1" flipV="1">
            <a:off x="7185776" y="4315238"/>
            <a:ext cx="12480" cy="60909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10800000">
            <a:off x="4953000" y="2799019"/>
            <a:ext cx="541101" cy="705441"/>
            <a:chOff x="1143003" y="3644700"/>
            <a:chExt cx="541101" cy="705441"/>
          </a:xfrm>
        </p:grpSpPr>
        <p:sp>
          <p:nvSpPr>
            <p:cNvPr id="50" name="Oval 49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10800000">
            <a:off x="4145782" y="2797518"/>
            <a:ext cx="541101" cy="705441"/>
            <a:chOff x="1143003" y="3644700"/>
            <a:chExt cx="541101" cy="705441"/>
          </a:xfrm>
        </p:grpSpPr>
        <p:sp>
          <p:nvSpPr>
            <p:cNvPr id="56" name="Oval 55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10800000">
            <a:off x="3284246" y="2805070"/>
            <a:ext cx="541101" cy="705441"/>
            <a:chOff x="1143003" y="3644700"/>
            <a:chExt cx="541101" cy="705441"/>
          </a:xfrm>
        </p:grpSpPr>
        <p:sp>
          <p:nvSpPr>
            <p:cNvPr id="62" name="Oval 61"/>
            <p:cNvSpPr/>
            <p:nvPr/>
          </p:nvSpPr>
          <p:spPr>
            <a:xfrm>
              <a:off x="1166429" y="3644700"/>
              <a:ext cx="491865" cy="5027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90967" y="3884167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12964" y="3888006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1303886" y="3757875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22249" y="37005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7" idx="0"/>
            <a:endCxn id="35" idx="1"/>
          </p:cNvCxnSpPr>
          <p:nvPr/>
        </p:nvCxnSpPr>
        <p:spPr>
          <a:xfrm flipH="1" flipV="1">
            <a:off x="1766622" y="4337260"/>
            <a:ext cx="2583" cy="58933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6" idx="0"/>
            <a:endCxn id="41" idx="4"/>
          </p:cNvCxnSpPr>
          <p:nvPr/>
        </p:nvCxnSpPr>
        <p:spPr>
          <a:xfrm flipH="1" flipV="1">
            <a:off x="4425897" y="4316739"/>
            <a:ext cx="15792" cy="609855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7"/>
          </p:cNvCxnSpPr>
          <p:nvPr/>
        </p:nvCxnSpPr>
        <p:spPr>
          <a:xfrm flipV="1">
            <a:off x="1771789" y="3436889"/>
            <a:ext cx="1610299" cy="40397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7" idx="0"/>
            <a:endCxn id="56" idx="0"/>
          </p:cNvCxnSpPr>
          <p:nvPr/>
        </p:nvCxnSpPr>
        <p:spPr>
          <a:xfrm flipH="1" flipV="1">
            <a:off x="4417524" y="3502959"/>
            <a:ext cx="7986" cy="33940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3" idx="0"/>
            <a:endCxn id="50" idx="1"/>
          </p:cNvCxnSpPr>
          <p:nvPr/>
        </p:nvCxnSpPr>
        <p:spPr>
          <a:xfrm flipH="1" flipV="1">
            <a:off x="5398643" y="3430838"/>
            <a:ext cx="1786531" cy="41002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906946" y="2797518"/>
            <a:ext cx="541101" cy="705441"/>
            <a:chOff x="6906946" y="2598352"/>
            <a:chExt cx="541101" cy="705441"/>
          </a:xfrm>
        </p:grpSpPr>
        <p:sp>
          <p:nvSpPr>
            <p:cNvPr id="79" name="Oval 78"/>
            <p:cNvSpPr/>
            <p:nvPr/>
          </p:nvSpPr>
          <p:spPr>
            <a:xfrm rot="10800000">
              <a:off x="6932757" y="2801073"/>
              <a:ext cx="491865" cy="502720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10800000">
              <a:off x="7180748" y="2602191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0800000">
              <a:off x="6958751" y="2598352"/>
              <a:ext cx="219336" cy="46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067829" y="2649517"/>
              <a:ext cx="219336" cy="54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10800000">
              <a:off x="6987802" y="2829419"/>
              <a:ext cx="381000" cy="4185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6" idx="2"/>
            <a:endCxn id="83" idx="4"/>
          </p:cNvCxnSpPr>
          <p:nvPr/>
        </p:nvCxnSpPr>
        <p:spPr>
          <a:xfrm>
            <a:off x="7174469" y="2438400"/>
            <a:ext cx="3833" cy="590185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292764" y="2913706"/>
            <a:ext cx="2172545" cy="1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2" idx="2"/>
          </p:cNvCxnSpPr>
          <p:nvPr/>
        </p:nvCxnSpPr>
        <p:spPr>
          <a:xfrm>
            <a:off x="4378465" y="2453465"/>
            <a:ext cx="17398" cy="460242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79101" y="25334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Track Operators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50641" y="4926594"/>
            <a:ext cx="1582096" cy="669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587417" y="1783508"/>
            <a:ext cx="1582096" cy="669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970857" y="1906215"/>
            <a:ext cx="1335524" cy="409462"/>
            <a:chOff x="990600" y="2133600"/>
            <a:chExt cx="1143000" cy="685800"/>
          </a:xfrm>
        </p:grpSpPr>
        <p:sp>
          <p:nvSpPr>
            <p:cNvPr id="114" name="Rectangle 113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22032" y="1911965"/>
            <a:ext cx="1335524" cy="409462"/>
            <a:chOff x="990600" y="2133600"/>
            <a:chExt cx="1143000" cy="685800"/>
          </a:xfrm>
        </p:grpSpPr>
        <p:sp>
          <p:nvSpPr>
            <p:cNvPr id="118" name="Rectangle 117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08623" y="1892307"/>
            <a:ext cx="1335524" cy="409462"/>
            <a:chOff x="990600" y="2133600"/>
            <a:chExt cx="1143000" cy="685800"/>
          </a:xfrm>
        </p:grpSpPr>
        <p:sp>
          <p:nvSpPr>
            <p:cNvPr id="122" name="Rectangle 121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95608" y="5391820"/>
            <a:ext cx="1335524" cy="409462"/>
            <a:chOff x="990600" y="2133600"/>
            <a:chExt cx="1143000" cy="685800"/>
          </a:xfrm>
        </p:grpSpPr>
        <p:sp>
          <p:nvSpPr>
            <p:cNvPr id="126" name="Rectangle 125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cxnSp>
        <p:nvCxnSpPr>
          <p:cNvPr id="129" name="Straight Connector 128"/>
          <p:cNvCxnSpPr/>
          <p:nvPr/>
        </p:nvCxnSpPr>
        <p:spPr>
          <a:xfrm>
            <a:off x="631006" y="5297784"/>
            <a:ext cx="2281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365100" y="5297784"/>
            <a:ext cx="2281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71113" y="5288728"/>
            <a:ext cx="2281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891277" y="5409437"/>
            <a:ext cx="1335524" cy="409462"/>
            <a:chOff x="990600" y="2133600"/>
            <a:chExt cx="1143000" cy="685800"/>
          </a:xfrm>
        </p:grpSpPr>
        <p:sp>
          <p:nvSpPr>
            <p:cNvPr id="134" name="Rectangle 133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22654" y="5396822"/>
            <a:ext cx="1335524" cy="409462"/>
            <a:chOff x="990600" y="2133600"/>
            <a:chExt cx="1143000" cy="685800"/>
          </a:xfrm>
        </p:grpSpPr>
        <p:sp>
          <p:nvSpPr>
            <p:cNvPr id="142" name="Rectangle 141"/>
            <p:cNvSpPr/>
            <p:nvPr/>
          </p:nvSpPr>
          <p:spPr>
            <a:xfrm>
              <a:off x="1143000" y="22860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70576" y="2213576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Java Classes</a:t>
              </a:r>
              <a:endParaRPr lang="en-US" sz="12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0600" y="2133600"/>
              <a:ext cx="990600" cy="533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Java Classes</a:t>
              </a:r>
              <a:endParaRPr lang="en-US" sz="1100" dirty="0"/>
            </a:p>
          </p:txBody>
        </p:sp>
      </p:grpSp>
      <p:sp>
        <p:nvSpPr>
          <p:cNvPr id="149" name="Date Placeholder 1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2990-BB0C-45EA-83E4-FF7F397E77BF}" type="datetime1">
              <a:rPr lang="en-US" smtClean="0"/>
              <a:t>2/5/2015</a:t>
            </a:fld>
            <a:endParaRPr lang="en-US"/>
          </a:p>
        </p:txBody>
      </p:sp>
      <p:sp>
        <p:nvSpPr>
          <p:cNvPr id="150" name="Footer Placeholder 1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 Mueller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71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RPN Calculator Design </vt:lpstr>
      <vt:lpstr>RPN Calculator as Bundles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</dc:creator>
  <cp:lastModifiedBy>Ann</cp:lastModifiedBy>
  <cp:revision>11</cp:revision>
  <cp:lastPrinted>2015-02-05T17:46:45Z</cp:lastPrinted>
  <dcterms:created xsi:type="dcterms:W3CDTF">2015-02-05T16:24:04Z</dcterms:created>
  <dcterms:modified xsi:type="dcterms:W3CDTF">2015-02-05T17:48:04Z</dcterms:modified>
</cp:coreProperties>
</file>