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1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4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58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7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6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7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5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4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4190-01ED-496E-80FE-CFD9EF7EB625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5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GB" b="1" dirty="0">
                <a:latin typeface="ae_AlMohanad" panose="02060603050605020204" pitchFamily="18" charset="-78"/>
                <a:cs typeface="ae_AlMohanad" panose="02060603050605020204" pitchFamily="18" charset="-78"/>
              </a:rPr>
              <a:t>Twitter</a:t>
            </a:r>
            <a:r>
              <a:rPr lang="en-GB" b="1" dirty="0"/>
              <a:t>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228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natural language processing, text analysis, computational </a:t>
            </a:r>
            <a:r>
              <a:rPr lang="en-GB" dirty="0" smtClean="0"/>
              <a:t>linguistics</a:t>
            </a:r>
          </a:p>
          <a:p>
            <a:r>
              <a:rPr lang="en-GB" dirty="0"/>
              <a:t>identify, extract, quantify, and study affective states and subjective </a:t>
            </a:r>
            <a:r>
              <a:rPr lang="en-GB" dirty="0" smtClean="0"/>
              <a:t>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05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Design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 project has 5 major stages in its life cycle:</a:t>
            </a:r>
          </a:p>
          <a:p>
            <a:pPr lvl="0"/>
            <a:r>
              <a:rPr lang="en-GB" dirty="0"/>
              <a:t>Data Collection</a:t>
            </a:r>
          </a:p>
          <a:p>
            <a:pPr lvl="0"/>
            <a:r>
              <a:rPr lang="en-GB" dirty="0"/>
              <a:t>Data Processing</a:t>
            </a:r>
          </a:p>
          <a:p>
            <a:pPr lvl="0"/>
            <a:r>
              <a:rPr lang="en-GB" dirty="0"/>
              <a:t>Exploratory Analysis of the Data</a:t>
            </a:r>
          </a:p>
          <a:p>
            <a:pPr lvl="0"/>
            <a:r>
              <a:rPr lang="en-GB" dirty="0"/>
              <a:t>Data </a:t>
            </a:r>
            <a:r>
              <a:rPr lang="en-GB" dirty="0" err="1"/>
              <a:t>Modeling</a:t>
            </a:r>
            <a:endParaRPr lang="en-GB" dirty="0"/>
          </a:p>
          <a:p>
            <a:pPr lvl="0"/>
            <a:r>
              <a:rPr lang="en-GB" dirty="0"/>
              <a:t>Interpreting the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91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contains 1,600,000 tweets extracted using the twitter </a:t>
            </a:r>
            <a:r>
              <a:rPr lang="en-GB" dirty="0" smtClean="0"/>
              <a:t>API</a:t>
            </a:r>
          </a:p>
          <a:p>
            <a:pPr marL="0" indent="0">
              <a:buNone/>
            </a:pPr>
            <a:r>
              <a:rPr lang="en-GB" dirty="0" smtClean="0"/>
              <a:t>                           It </a:t>
            </a:r>
            <a:r>
              <a:rPr lang="en-GB" dirty="0"/>
              <a:t>contains the following 6 fields:</a:t>
            </a:r>
          </a:p>
          <a:p>
            <a:r>
              <a:rPr lang="en-GB" dirty="0" err="1" smtClean="0"/>
              <a:t>sentment</a:t>
            </a:r>
            <a:endParaRPr lang="en-GB" dirty="0" smtClean="0"/>
          </a:p>
          <a:p>
            <a:r>
              <a:rPr lang="en-GB" dirty="0" smtClean="0"/>
              <a:t>Ids</a:t>
            </a:r>
          </a:p>
          <a:p>
            <a:r>
              <a:rPr lang="en-GB" dirty="0" smtClean="0"/>
              <a:t>Date</a:t>
            </a:r>
          </a:p>
          <a:p>
            <a:r>
              <a:rPr lang="en-GB" dirty="0" smtClean="0"/>
              <a:t>flag</a:t>
            </a:r>
            <a:endParaRPr lang="en-GB" dirty="0"/>
          </a:p>
          <a:p>
            <a:r>
              <a:rPr lang="en-GB" dirty="0" smtClean="0"/>
              <a:t>User</a:t>
            </a:r>
          </a:p>
          <a:p>
            <a:r>
              <a:rPr lang="en-GB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544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49" t="36464" r="2986" b="21183"/>
          <a:stretch/>
        </p:blipFill>
        <p:spPr>
          <a:xfrm>
            <a:off x="1655064" y="1828800"/>
            <a:ext cx="10140696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EDA</a:t>
            </a:r>
          </a:p>
          <a:p>
            <a:pPr lvl="0"/>
            <a:r>
              <a:rPr lang="en-GB" dirty="0"/>
              <a:t>Logistic </a:t>
            </a:r>
            <a:r>
              <a:rPr lang="en-GB" dirty="0" smtClean="0"/>
              <a:t>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40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Tools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pandas</a:t>
            </a:r>
            <a:endParaRPr lang="ar-SA" smtClean="0"/>
          </a:p>
          <a:p>
            <a:pPr lvl="0"/>
            <a:r>
              <a:rPr lang="en-GB" dirty="0" err="1" smtClean="0"/>
              <a:t>Numpy</a:t>
            </a:r>
            <a:r>
              <a:rPr lang="en-GB" dirty="0" smtClean="0"/>
              <a:t> </a:t>
            </a:r>
            <a:r>
              <a:rPr lang="en-GB" dirty="0"/>
              <a:t>and Pandas for data manipulation</a:t>
            </a:r>
          </a:p>
          <a:p>
            <a:pPr lvl="0"/>
            <a:r>
              <a:rPr lang="en-GB" dirty="0" err="1"/>
              <a:t>pyspark</a:t>
            </a:r>
            <a:r>
              <a:rPr lang="en-GB" dirty="0"/>
              <a:t> for modelling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175048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94</Words>
  <Application>Microsoft Office PowerPoint</Application>
  <PresentationFormat>ملء الشاشة</PresentationFormat>
  <Paragraphs>28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ae_AlMohanad</vt:lpstr>
      <vt:lpstr>Arial</vt:lpstr>
      <vt:lpstr>Century Gothic</vt:lpstr>
      <vt:lpstr>Tahoma</vt:lpstr>
      <vt:lpstr>Wingdings 3</vt:lpstr>
      <vt:lpstr>ربطة</vt:lpstr>
      <vt:lpstr>Twitter Sentiment Analysis</vt:lpstr>
      <vt:lpstr>Abstract</vt:lpstr>
      <vt:lpstr>Design </vt:lpstr>
      <vt:lpstr>Data </vt:lpstr>
      <vt:lpstr>data</vt:lpstr>
      <vt:lpstr>Algorithms</vt:lpstr>
      <vt:lpstr>Tools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حساب Microsoft</dc:creator>
  <cp:lastModifiedBy>حساب Microsoft</cp:lastModifiedBy>
  <cp:revision>6</cp:revision>
  <dcterms:created xsi:type="dcterms:W3CDTF">2021-11-15T18:41:20Z</dcterms:created>
  <dcterms:modified xsi:type="dcterms:W3CDTF">2021-11-18T10:45:08Z</dcterms:modified>
</cp:coreProperties>
</file>