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14" roundtripDataSignature="AMtx7mhjZxGuYgV07VolzfPQ0uFsfma+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bdee0e5ba_2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bdee0e5ba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 Multi Author">
  <p:cSld name="Title Slide - Multi Author">
    <p:spTree>
      <p:nvGrpSpPr>
        <p:cNvPr id="11" name="Shape 11"/>
        <p:cNvGrpSpPr/>
        <p:nvPr/>
      </p:nvGrpSpPr>
      <p:grpSpPr>
        <a:xfrm>
          <a:off x="0" y="0"/>
          <a:ext cx="0" cy="0"/>
          <a:chOff x="0" y="0"/>
          <a:chExt cx="0" cy="0"/>
        </a:xfrm>
      </p:grpSpPr>
      <p:sp>
        <p:nvSpPr>
          <p:cNvPr id="12" name="Google Shape;12;p11"/>
          <p:cNvSpPr/>
          <p:nvPr/>
        </p:nvSpPr>
        <p:spPr>
          <a:xfrm>
            <a:off x="0" y="-27735"/>
            <a:ext cx="3052483" cy="1627094"/>
          </a:xfrm>
          <a:custGeom>
            <a:rect b="b" l="l" r="r" t="t"/>
            <a:pathLst>
              <a:path extrusionOk="0" h="1627094" w="3052482">
                <a:moveTo>
                  <a:pt x="3052482" y="484094"/>
                </a:moveTo>
                <a:lnTo>
                  <a:pt x="0" y="1627094"/>
                </a:lnTo>
                <a:lnTo>
                  <a:pt x="0" y="0"/>
                </a:lnTo>
                <a:lnTo>
                  <a:pt x="726141" y="13447"/>
                </a:lnTo>
                <a:lnTo>
                  <a:pt x="3052482" y="484094"/>
                </a:lnTo>
                <a:close/>
              </a:path>
            </a:pathLst>
          </a:custGeom>
          <a:solidFill>
            <a:srgbClr val="E1E0E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 name="Google Shape;13;p11"/>
          <p:cNvSpPr/>
          <p:nvPr/>
        </p:nvSpPr>
        <p:spPr>
          <a:xfrm>
            <a:off x="8875061" y="1545571"/>
            <a:ext cx="3321423" cy="2487706"/>
          </a:xfrm>
          <a:custGeom>
            <a:rect b="b" l="l" r="r" t="t"/>
            <a:pathLst>
              <a:path extrusionOk="0" h="2487706" w="3321423">
                <a:moveTo>
                  <a:pt x="0" y="0"/>
                </a:moveTo>
                <a:lnTo>
                  <a:pt x="3321423" y="2487706"/>
                </a:lnTo>
                <a:lnTo>
                  <a:pt x="3321423" y="618565"/>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 name="Google Shape;14;p11"/>
          <p:cNvSpPr/>
          <p:nvPr/>
        </p:nvSpPr>
        <p:spPr>
          <a:xfrm>
            <a:off x="497541" y="-27736"/>
            <a:ext cx="11694459" cy="2205319"/>
          </a:xfrm>
          <a:custGeom>
            <a:rect b="b" l="l" r="r" t="t"/>
            <a:pathLst>
              <a:path extrusionOk="0" h="2191871" w="11698941">
                <a:moveTo>
                  <a:pt x="11698941" y="2191871"/>
                </a:moveTo>
                <a:lnTo>
                  <a:pt x="0" y="0"/>
                </a:lnTo>
                <a:lnTo>
                  <a:pt x="11685494" y="0"/>
                </a:lnTo>
                <a:cubicBezTo>
                  <a:pt x="11689976" y="739588"/>
                  <a:pt x="11694459" y="1479177"/>
                  <a:pt x="11698941" y="219187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 name="Google Shape;15;p11"/>
          <p:cNvSpPr/>
          <p:nvPr/>
        </p:nvSpPr>
        <p:spPr>
          <a:xfrm flipH="1" rot="10800000">
            <a:off x="0" y="6341778"/>
            <a:ext cx="12192000" cy="516218"/>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6" name="Google Shape;16;p11"/>
          <p:cNvPicPr preferRelativeResize="0"/>
          <p:nvPr/>
        </p:nvPicPr>
        <p:blipFill rotWithShape="1">
          <a:blip r:embed="rId2">
            <a:alphaModFix/>
          </a:blip>
          <a:srcRect b="0" l="0" r="0" t="0"/>
          <a:stretch/>
        </p:blipFill>
        <p:spPr>
          <a:xfrm>
            <a:off x="8478088" y="252909"/>
            <a:ext cx="3386981" cy="934781"/>
          </a:xfrm>
          <a:prstGeom prst="rect">
            <a:avLst/>
          </a:prstGeom>
          <a:noFill/>
          <a:ln>
            <a:noFill/>
          </a:ln>
        </p:spPr>
      </p:pic>
      <p:sp>
        <p:nvSpPr>
          <p:cNvPr id="17" name="Google Shape;17;p11"/>
          <p:cNvSpPr txBox="1"/>
          <p:nvPr/>
        </p:nvSpPr>
        <p:spPr>
          <a:xfrm>
            <a:off x="199220" y="6434553"/>
            <a:ext cx="3242106" cy="3231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E1E0E0"/>
                </a:solidFill>
                <a:latin typeface="Calibri"/>
                <a:ea typeface="Calibri"/>
                <a:cs typeface="Calibri"/>
                <a:sym typeface="Calibri"/>
              </a:rPr>
              <a:t>© 2019 Miracle Software Systems, Inc. </a:t>
            </a:r>
            <a:endParaRPr b="0" i="0" sz="1400" u="none" cap="none" strike="noStrike">
              <a:solidFill>
                <a:srgbClr val="000000"/>
              </a:solidFill>
              <a:latin typeface="Arial"/>
              <a:ea typeface="Arial"/>
              <a:cs typeface="Arial"/>
              <a:sym typeface="Arial"/>
            </a:endParaRPr>
          </a:p>
        </p:txBody>
      </p:sp>
      <p:sp>
        <p:nvSpPr>
          <p:cNvPr id="18" name="Google Shape;18;p11"/>
          <p:cNvSpPr txBox="1"/>
          <p:nvPr/>
        </p:nvSpPr>
        <p:spPr>
          <a:xfrm>
            <a:off x="9248758" y="6434554"/>
            <a:ext cx="2740044" cy="32316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lt1"/>
                </a:solidFill>
                <a:latin typeface="Calibri"/>
                <a:ea typeface="Calibri"/>
                <a:cs typeface="Calibri"/>
                <a:sym typeface="Calibri"/>
              </a:rPr>
              <a:t>Visit us at </a:t>
            </a:r>
            <a:r>
              <a:rPr b="1" i="0" lang="en-US" sz="1500" u="none" cap="none" strike="noStrike">
                <a:solidFill>
                  <a:schemeClr val="lt1"/>
                </a:solidFill>
                <a:latin typeface="Calibri"/>
                <a:ea typeface="Calibri"/>
                <a:cs typeface="Calibri"/>
                <a:sym typeface="Calibri"/>
              </a:rPr>
              <a:t>www.miraclesoft.com</a:t>
            </a:r>
            <a:endParaRPr b="0" i="0" sz="1400" u="none" cap="none" strike="noStrike">
              <a:solidFill>
                <a:srgbClr val="000000"/>
              </a:solidFill>
              <a:latin typeface="Arial"/>
              <a:ea typeface="Arial"/>
              <a:cs typeface="Arial"/>
              <a:sym typeface="Arial"/>
            </a:endParaRPr>
          </a:p>
        </p:txBody>
      </p:sp>
      <p:sp>
        <p:nvSpPr>
          <p:cNvPr id="19" name="Google Shape;19;p11"/>
          <p:cNvSpPr/>
          <p:nvPr/>
        </p:nvSpPr>
        <p:spPr>
          <a:xfrm>
            <a:off x="0" y="6288757"/>
            <a:ext cx="12192000" cy="9103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 name="Google Shape;20;p11"/>
          <p:cNvSpPr txBox="1"/>
          <p:nvPr>
            <p:ph idx="1" type="body"/>
          </p:nvPr>
        </p:nvSpPr>
        <p:spPr>
          <a:xfrm>
            <a:off x="368301" y="1707240"/>
            <a:ext cx="9475788" cy="1647267"/>
          </a:xfrm>
          <a:prstGeom prst="rect">
            <a:avLst/>
          </a:prstGeom>
          <a:noFill/>
          <a:ln>
            <a:noFill/>
          </a:ln>
        </p:spPr>
        <p:txBody>
          <a:bodyPr anchorCtr="0" anchor="ctr" bIns="45700" lIns="91425" spcFirstLastPara="1" rIns="91425" wrap="square" tIns="45700"/>
          <a:lstStyle>
            <a:lvl1pPr indent="-228600" lvl="0" marL="457200" algn="l">
              <a:lnSpc>
                <a:spcPct val="129090"/>
              </a:lnSpc>
              <a:spcBef>
                <a:spcPts val="1000"/>
              </a:spcBef>
              <a:spcAft>
                <a:spcPts val="0"/>
              </a:spcAft>
              <a:buClr>
                <a:schemeClr val="dk1"/>
              </a:buClr>
              <a:buSzPts val="4400"/>
              <a:buNone/>
              <a:defRPr b="1" sz="4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11"/>
          <p:cNvSpPr txBox="1"/>
          <p:nvPr>
            <p:ph idx="2" type="body"/>
          </p:nvPr>
        </p:nvSpPr>
        <p:spPr>
          <a:xfrm>
            <a:off x="368301" y="3696147"/>
            <a:ext cx="9475788" cy="588622"/>
          </a:xfrm>
          <a:prstGeom prst="rect">
            <a:avLst/>
          </a:prstGeom>
          <a:noFill/>
          <a:ln>
            <a:noFill/>
          </a:ln>
        </p:spPr>
        <p:txBody>
          <a:bodyPr anchorCtr="0" anchor="ctr" bIns="45700" lIns="91425" spcFirstLastPara="1" rIns="91425" wrap="square" tIns="45700"/>
          <a:lstStyle>
            <a:lvl1pPr indent="-228600" lvl="0" marL="457200" algn="l">
              <a:lnSpc>
                <a:spcPct val="100000"/>
              </a:lnSpc>
              <a:spcBef>
                <a:spcPts val="1000"/>
              </a:spcBef>
              <a:spcAft>
                <a:spcPts val="0"/>
              </a:spcAft>
              <a:buClr>
                <a:schemeClr val="accent4"/>
              </a:buClr>
              <a:buSzPts val="3200"/>
              <a:buNone/>
              <a:defRPr b="1" sz="3200">
                <a:solidFill>
                  <a:schemeClr val="accent4"/>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11"/>
          <p:cNvSpPr/>
          <p:nvPr/>
        </p:nvSpPr>
        <p:spPr>
          <a:xfrm>
            <a:off x="448983" y="3489234"/>
            <a:ext cx="858637" cy="107577"/>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 name="Google Shape;23;p11"/>
          <p:cNvSpPr/>
          <p:nvPr/>
        </p:nvSpPr>
        <p:spPr>
          <a:xfrm>
            <a:off x="1307621" y="3489234"/>
            <a:ext cx="512943" cy="10757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 name="Google Shape;24;p11"/>
          <p:cNvSpPr/>
          <p:nvPr/>
        </p:nvSpPr>
        <p:spPr>
          <a:xfrm>
            <a:off x="1820563" y="3489234"/>
            <a:ext cx="247135" cy="107577"/>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 name="Google Shape;25;p11"/>
          <p:cNvSpPr txBox="1"/>
          <p:nvPr>
            <p:ph idx="3" type="body"/>
          </p:nvPr>
        </p:nvSpPr>
        <p:spPr>
          <a:xfrm>
            <a:off x="8354361" y="4725565"/>
            <a:ext cx="3634441" cy="392446"/>
          </a:xfrm>
          <a:prstGeom prst="rect">
            <a:avLst/>
          </a:prstGeom>
          <a:noFill/>
          <a:ln>
            <a:noFill/>
          </a:ln>
        </p:spPr>
        <p:txBody>
          <a:bodyPr anchorCtr="0" anchor="ctr" bIns="45700" lIns="91425" spcFirstLastPara="1" rIns="91425" wrap="square" tIns="45700"/>
          <a:lstStyle>
            <a:lvl1pPr indent="-228600" lvl="0" marL="457200" algn="l">
              <a:lnSpc>
                <a:spcPct val="100000"/>
              </a:lnSpc>
              <a:spcBef>
                <a:spcPts val="1000"/>
              </a:spcBef>
              <a:spcAft>
                <a:spcPts val="0"/>
              </a:spcAft>
              <a:buClr>
                <a:schemeClr val="dk2"/>
              </a:buClr>
              <a:buSzPts val="3200"/>
              <a:buFont typeface="Arial"/>
              <a:buNone/>
              <a:defRPr b="1" sz="3200">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1"/>
          <p:cNvSpPr txBox="1"/>
          <p:nvPr>
            <p:ph idx="4" type="body"/>
          </p:nvPr>
        </p:nvSpPr>
        <p:spPr>
          <a:xfrm>
            <a:off x="8354361" y="5188785"/>
            <a:ext cx="3634441" cy="392446"/>
          </a:xfrm>
          <a:prstGeom prst="rect">
            <a:avLst/>
          </a:prstGeom>
          <a:noFill/>
          <a:ln>
            <a:noFill/>
          </a:ln>
        </p:spPr>
        <p:txBody>
          <a:bodyPr anchorCtr="0" anchor="ctr" bIns="45700" lIns="91425" spcFirstLastPara="1" rIns="91425" wrap="square" tIns="45700"/>
          <a:lstStyle>
            <a:lvl1pPr indent="-228600" lvl="0" marL="457200" algn="l">
              <a:lnSpc>
                <a:spcPct val="100000"/>
              </a:lnSpc>
              <a:spcBef>
                <a:spcPts val="1000"/>
              </a:spcBef>
              <a:spcAft>
                <a:spcPts val="0"/>
              </a:spcAft>
              <a:buClr>
                <a:schemeClr val="dk1"/>
              </a:buClr>
              <a:buSzPts val="2100"/>
              <a:buNone/>
              <a:defRPr b="0" sz="21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11"/>
          <p:cNvSpPr txBox="1"/>
          <p:nvPr>
            <p:ph idx="5" type="body"/>
          </p:nvPr>
        </p:nvSpPr>
        <p:spPr>
          <a:xfrm>
            <a:off x="8354361" y="5606558"/>
            <a:ext cx="3634441" cy="392446"/>
          </a:xfrm>
          <a:prstGeom prst="rect">
            <a:avLst/>
          </a:prstGeom>
          <a:noFill/>
          <a:ln>
            <a:noFill/>
          </a:ln>
        </p:spPr>
        <p:txBody>
          <a:bodyPr anchorCtr="0" anchor="ctr" bIns="45700" lIns="91425" spcFirstLastPara="1" rIns="91425" wrap="square" tIns="45700"/>
          <a:lstStyle>
            <a:lvl1pPr indent="-228600" lvl="0" marL="457200" algn="l">
              <a:lnSpc>
                <a:spcPct val="100000"/>
              </a:lnSpc>
              <a:spcBef>
                <a:spcPts val="1000"/>
              </a:spcBef>
              <a:spcAft>
                <a:spcPts val="0"/>
              </a:spcAft>
              <a:buClr>
                <a:schemeClr val="dk1"/>
              </a:buClr>
              <a:buSzPts val="2100"/>
              <a:buNone/>
              <a:defRPr b="0" sz="21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11"/>
          <p:cNvSpPr/>
          <p:nvPr/>
        </p:nvSpPr>
        <p:spPr>
          <a:xfrm rot="5400000">
            <a:off x="7850327" y="5026466"/>
            <a:ext cx="664419" cy="9413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 name="Google Shape;29;p11"/>
          <p:cNvSpPr/>
          <p:nvPr/>
        </p:nvSpPr>
        <p:spPr>
          <a:xfrm rot="5400000">
            <a:off x="7984078" y="5557136"/>
            <a:ext cx="396919" cy="9413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 name="Google Shape;30;p11"/>
          <p:cNvSpPr/>
          <p:nvPr/>
        </p:nvSpPr>
        <p:spPr>
          <a:xfrm rot="5400000">
            <a:off x="8086919" y="5843584"/>
            <a:ext cx="191235" cy="94131"/>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 name="Google Shape;31;p11"/>
          <p:cNvSpPr txBox="1"/>
          <p:nvPr>
            <p:ph idx="6" type="body"/>
          </p:nvPr>
        </p:nvSpPr>
        <p:spPr>
          <a:xfrm>
            <a:off x="3970620" y="4725565"/>
            <a:ext cx="3634441" cy="392446"/>
          </a:xfrm>
          <a:prstGeom prst="rect">
            <a:avLst/>
          </a:prstGeom>
          <a:noFill/>
          <a:ln>
            <a:noFill/>
          </a:ln>
        </p:spPr>
        <p:txBody>
          <a:bodyPr anchorCtr="0" anchor="ctr" bIns="45700" lIns="91425" spcFirstLastPara="1" rIns="91425" wrap="square" tIns="45700"/>
          <a:lstStyle>
            <a:lvl1pPr indent="-228600" lvl="0" marL="457200" algn="l">
              <a:lnSpc>
                <a:spcPct val="100000"/>
              </a:lnSpc>
              <a:spcBef>
                <a:spcPts val="1000"/>
              </a:spcBef>
              <a:spcAft>
                <a:spcPts val="0"/>
              </a:spcAft>
              <a:buClr>
                <a:schemeClr val="dk2"/>
              </a:buClr>
              <a:buSzPts val="3200"/>
              <a:buFont typeface="Arial"/>
              <a:buNone/>
              <a:defRPr b="1" sz="3200">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1"/>
          <p:cNvSpPr txBox="1"/>
          <p:nvPr>
            <p:ph idx="7" type="body"/>
          </p:nvPr>
        </p:nvSpPr>
        <p:spPr>
          <a:xfrm>
            <a:off x="3970620" y="5188785"/>
            <a:ext cx="3634441" cy="392446"/>
          </a:xfrm>
          <a:prstGeom prst="rect">
            <a:avLst/>
          </a:prstGeom>
          <a:noFill/>
          <a:ln>
            <a:noFill/>
          </a:ln>
        </p:spPr>
        <p:txBody>
          <a:bodyPr anchorCtr="0" anchor="ctr" bIns="45700" lIns="91425" spcFirstLastPara="1" rIns="91425" wrap="square" tIns="45700"/>
          <a:lstStyle>
            <a:lvl1pPr indent="-228600" lvl="0" marL="457200" algn="l">
              <a:lnSpc>
                <a:spcPct val="100000"/>
              </a:lnSpc>
              <a:spcBef>
                <a:spcPts val="1000"/>
              </a:spcBef>
              <a:spcAft>
                <a:spcPts val="0"/>
              </a:spcAft>
              <a:buClr>
                <a:schemeClr val="dk1"/>
              </a:buClr>
              <a:buSzPts val="2100"/>
              <a:buNone/>
              <a:defRPr b="0" sz="21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1"/>
          <p:cNvSpPr txBox="1"/>
          <p:nvPr>
            <p:ph idx="8" type="body"/>
          </p:nvPr>
        </p:nvSpPr>
        <p:spPr>
          <a:xfrm>
            <a:off x="3970620" y="5606558"/>
            <a:ext cx="3634441" cy="392446"/>
          </a:xfrm>
          <a:prstGeom prst="rect">
            <a:avLst/>
          </a:prstGeom>
          <a:noFill/>
          <a:ln>
            <a:noFill/>
          </a:ln>
        </p:spPr>
        <p:txBody>
          <a:bodyPr anchorCtr="0" anchor="ctr" bIns="45700" lIns="91425" spcFirstLastPara="1" rIns="91425" wrap="square" tIns="45700"/>
          <a:lstStyle>
            <a:lvl1pPr indent="-228600" lvl="0" marL="457200" algn="l">
              <a:lnSpc>
                <a:spcPct val="100000"/>
              </a:lnSpc>
              <a:spcBef>
                <a:spcPts val="1000"/>
              </a:spcBef>
              <a:spcAft>
                <a:spcPts val="0"/>
              </a:spcAft>
              <a:buClr>
                <a:schemeClr val="dk1"/>
              </a:buClr>
              <a:buSzPts val="2100"/>
              <a:buNone/>
              <a:defRPr b="0" sz="21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1"/>
          <p:cNvSpPr/>
          <p:nvPr/>
        </p:nvSpPr>
        <p:spPr>
          <a:xfrm>
            <a:off x="12017830" y="-13063"/>
            <a:ext cx="176348" cy="2207623"/>
          </a:xfrm>
          <a:custGeom>
            <a:rect b="b" l="l" r="r" t="t"/>
            <a:pathLst>
              <a:path extrusionOk="0" h="2207623" w="176348">
                <a:moveTo>
                  <a:pt x="176348" y="2207623"/>
                </a:moveTo>
                <a:lnTo>
                  <a:pt x="176348" y="0"/>
                </a:lnTo>
                <a:lnTo>
                  <a:pt x="0" y="6532"/>
                </a:lnTo>
                <a:lnTo>
                  <a:pt x="176348" y="2207623"/>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 name="Google Shape;35;p11"/>
          <p:cNvSpPr/>
          <p:nvPr/>
        </p:nvSpPr>
        <p:spPr>
          <a:xfrm rot="5400000">
            <a:off x="3449777" y="5026466"/>
            <a:ext cx="664419" cy="9413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 name="Google Shape;36;p11"/>
          <p:cNvSpPr/>
          <p:nvPr/>
        </p:nvSpPr>
        <p:spPr>
          <a:xfrm rot="5400000">
            <a:off x="3583529" y="5557136"/>
            <a:ext cx="396919" cy="9413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 name="Google Shape;37;p11"/>
          <p:cNvSpPr/>
          <p:nvPr/>
        </p:nvSpPr>
        <p:spPr>
          <a:xfrm rot="5400000">
            <a:off x="3686369" y="5843584"/>
            <a:ext cx="191235" cy="94131"/>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Slide">
  <p:cSld name="Agenda Slide">
    <p:spTree>
      <p:nvGrpSpPr>
        <p:cNvPr id="38" name="Shape 38"/>
        <p:cNvGrpSpPr/>
        <p:nvPr/>
      </p:nvGrpSpPr>
      <p:grpSpPr>
        <a:xfrm>
          <a:off x="0" y="0"/>
          <a:ext cx="0" cy="0"/>
          <a:chOff x="0" y="0"/>
          <a:chExt cx="0" cy="0"/>
        </a:xfrm>
      </p:grpSpPr>
      <p:sp>
        <p:nvSpPr>
          <p:cNvPr id="39" name="Google Shape;39;p12"/>
          <p:cNvSpPr/>
          <p:nvPr/>
        </p:nvSpPr>
        <p:spPr>
          <a:xfrm rot="3562221">
            <a:off x="9672640" y="4096461"/>
            <a:ext cx="2185987" cy="1143001"/>
          </a:xfrm>
          <a:custGeom>
            <a:rect b="b" l="l" r="r" t="t"/>
            <a:pathLst>
              <a:path extrusionOk="0" h="1143001" w="2185987">
                <a:moveTo>
                  <a:pt x="0" y="0"/>
                </a:moveTo>
                <a:lnTo>
                  <a:pt x="442912" y="1143001"/>
                </a:lnTo>
                <a:lnTo>
                  <a:pt x="2185987" y="828676"/>
                </a:lnTo>
                <a:lnTo>
                  <a:pt x="2028825" y="0"/>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 name="Google Shape;40;p12"/>
          <p:cNvSpPr/>
          <p:nvPr/>
        </p:nvSpPr>
        <p:spPr>
          <a:xfrm>
            <a:off x="10658476" y="-14288"/>
            <a:ext cx="1533525" cy="5500688"/>
          </a:xfrm>
          <a:custGeom>
            <a:rect b="b" l="l" r="r" t="t"/>
            <a:pathLst>
              <a:path extrusionOk="0" h="5500688" w="1528763">
                <a:moveTo>
                  <a:pt x="0" y="0"/>
                </a:moveTo>
                <a:lnTo>
                  <a:pt x="1528763" y="0"/>
                </a:lnTo>
                <a:lnTo>
                  <a:pt x="1528763" y="5500688"/>
                </a:lnTo>
                <a:lnTo>
                  <a:pt x="571500" y="5372101"/>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 name="Google Shape;41;p12"/>
          <p:cNvSpPr/>
          <p:nvPr/>
        </p:nvSpPr>
        <p:spPr>
          <a:xfrm>
            <a:off x="8911540" y="4600578"/>
            <a:ext cx="3300413" cy="1343025"/>
          </a:xfrm>
          <a:custGeom>
            <a:rect b="b" l="l" r="r" t="t"/>
            <a:pathLst>
              <a:path extrusionOk="0" h="1343025" w="3300413">
                <a:moveTo>
                  <a:pt x="0" y="1328738"/>
                </a:moveTo>
                <a:lnTo>
                  <a:pt x="571500" y="0"/>
                </a:lnTo>
                <a:lnTo>
                  <a:pt x="3300413" y="757238"/>
                </a:lnTo>
                <a:lnTo>
                  <a:pt x="3300413" y="1343025"/>
                </a:lnTo>
                <a:lnTo>
                  <a:pt x="3086100" y="1343025"/>
                </a:lnTo>
                <a:lnTo>
                  <a:pt x="0" y="1328738"/>
                </a:lnTo>
                <a:close/>
              </a:path>
            </a:pathLst>
          </a:custGeom>
          <a:solidFill>
            <a:srgbClr val="E1E0E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 name="Google Shape;42;p12"/>
          <p:cNvSpPr/>
          <p:nvPr/>
        </p:nvSpPr>
        <p:spPr>
          <a:xfrm flipH="1" rot="10800000">
            <a:off x="0" y="6015039"/>
            <a:ext cx="12192000" cy="84296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43" name="Google Shape;43;p12"/>
          <p:cNvPicPr preferRelativeResize="0"/>
          <p:nvPr/>
        </p:nvPicPr>
        <p:blipFill rotWithShape="1">
          <a:blip r:embed="rId2">
            <a:alphaModFix/>
          </a:blip>
          <a:srcRect b="0" l="0" r="0" t="0"/>
          <a:stretch/>
        </p:blipFill>
        <p:spPr>
          <a:xfrm>
            <a:off x="9844088" y="6118213"/>
            <a:ext cx="2144712" cy="591924"/>
          </a:xfrm>
          <a:prstGeom prst="rect">
            <a:avLst/>
          </a:prstGeom>
          <a:noFill/>
          <a:ln>
            <a:noFill/>
          </a:ln>
        </p:spPr>
      </p:pic>
      <p:sp>
        <p:nvSpPr>
          <p:cNvPr id="44" name="Google Shape;44;p12"/>
          <p:cNvSpPr/>
          <p:nvPr/>
        </p:nvSpPr>
        <p:spPr>
          <a:xfrm>
            <a:off x="1" y="292100"/>
            <a:ext cx="368300" cy="622300"/>
          </a:xfrm>
          <a:custGeom>
            <a:rect b="b" l="l" r="r" t="t"/>
            <a:pathLst>
              <a:path extrusionOk="0" h="622300" w="368300">
                <a:moveTo>
                  <a:pt x="0" y="0"/>
                </a:moveTo>
                <a:lnTo>
                  <a:pt x="368300" y="101600"/>
                </a:lnTo>
                <a:lnTo>
                  <a:pt x="0" y="622300"/>
                </a:ln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5" name="Google Shape;45;p12"/>
          <p:cNvSpPr/>
          <p:nvPr/>
        </p:nvSpPr>
        <p:spPr>
          <a:xfrm>
            <a:off x="1" y="532153"/>
            <a:ext cx="449705" cy="382249"/>
          </a:xfrm>
          <a:custGeom>
            <a:rect b="b" l="l" r="r" t="t"/>
            <a:pathLst>
              <a:path extrusionOk="0" h="382249" w="449705">
                <a:moveTo>
                  <a:pt x="0" y="382249"/>
                </a:moveTo>
                <a:lnTo>
                  <a:pt x="262328" y="0"/>
                </a:lnTo>
                <a:lnTo>
                  <a:pt x="449705" y="179882"/>
                </a:lnTo>
                <a:lnTo>
                  <a:pt x="0" y="382249"/>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 name="Google Shape;46;p12"/>
          <p:cNvSpPr txBox="1"/>
          <p:nvPr/>
        </p:nvSpPr>
        <p:spPr>
          <a:xfrm>
            <a:off x="184151" y="6471084"/>
            <a:ext cx="2634888" cy="2769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E1E0E0"/>
                </a:solidFill>
                <a:latin typeface="Calibri"/>
                <a:ea typeface="Calibri"/>
                <a:cs typeface="Calibri"/>
                <a:sym typeface="Calibri"/>
              </a:rPr>
              <a:t>© 2019 Miracle Software Systems, Inc. </a:t>
            </a:r>
            <a:endParaRPr b="0" i="0" sz="1051" u="none" cap="none" strike="noStrike">
              <a:solidFill>
                <a:srgbClr val="E1E0E0"/>
              </a:solidFill>
              <a:latin typeface="Calibri"/>
              <a:ea typeface="Calibri"/>
              <a:cs typeface="Calibri"/>
              <a:sym typeface="Calibri"/>
            </a:endParaRPr>
          </a:p>
        </p:txBody>
      </p:sp>
      <p:sp>
        <p:nvSpPr>
          <p:cNvPr id="47" name="Google Shape;47;p12"/>
          <p:cNvSpPr txBox="1"/>
          <p:nvPr/>
        </p:nvSpPr>
        <p:spPr>
          <a:xfrm>
            <a:off x="184151" y="6136193"/>
            <a:ext cx="2740045" cy="3231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lt1"/>
                </a:solidFill>
                <a:latin typeface="Calibri"/>
                <a:ea typeface="Calibri"/>
                <a:cs typeface="Calibri"/>
                <a:sym typeface="Calibri"/>
              </a:rPr>
              <a:t>Visit us at </a:t>
            </a:r>
            <a:r>
              <a:rPr b="1" i="0" lang="en-US" sz="1500" u="none" cap="none" strike="noStrike">
                <a:solidFill>
                  <a:schemeClr val="lt1"/>
                </a:solidFill>
                <a:latin typeface="Calibri"/>
                <a:ea typeface="Calibri"/>
                <a:cs typeface="Calibri"/>
                <a:sym typeface="Calibri"/>
              </a:rPr>
              <a:t>www.miraclesoft.com</a:t>
            </a:r>
            <a:endParaRPr b="0" i="0" sz="1400" u="none" cap="none" strike="noStrike">
              <a:solidFill>
                <a:srgbClr val="000000"/>
              </a:solidFill>
              <a:latin typeface="Arial"/>
              <a:ea typeface="Arial"/>
              <a:cs typeface="Arial"/>
              <a:sym typeface="Arial"/>
            </a:endParaRPr>
          </a:p>
        </p:txBody>
      </p:sp>
      <p:sp>
        <p:nvSpPr>
          <p:cNvPr id="48" name="Google Shape;48;p12"/>
          <p:cNvSpPr/>
          <p:nvPr/>
        </p:nvSpPr>
        <p:spPr>
          <a:xfrm>
            <a:off x="0" y="5924008"/>
            <a:ext cx="12192000" cy="9103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 name="Google Shape;49;p12"/>
          <p:cNvSpPr txBox="1"/>
          <p:nvPr>
            <p:ph idx="1" type="body"/>
          </p:nvPr>
        </p:nvSpPr>
        <p:spPr>
          <a:xfrm>
            <a:off x="368301" y="1269024"/>
            <a:ext cx="8170583" cy="4411051"/>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2"/>
          <p:cNvSpPr txBox="1"/>
          <p:nvPr/>
        </p:nvSpPr>
        <p:spPr>
          <a:xfrm>
            <a:off x="620035" y="216790"/>
            <a:ext cx="1636858" cy="64633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Calibri"/>
              <a:buNone/>
            </a:pPr>
            <a:r>
              <a:rPr b="1" i="0" lang="en-US" sz="3600" u="none" cap="none" strike="noStrike">
                <a:solidFill>
                  <a:schemeClr val="dk1"/>
                </a:solidFill>
                <a:latin typeface="Calibri"/>
                <a:ea typeface="Calibri"/>
                <a:cs typeface="Calibri"/>
                <a:sym typeface="Calibri"/>
              </a:rPr>
              <a:t>Agenda</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Slide">
  <p:cSld name="Content Slide">
    <p:spTree>
      <p:nvGrpSpPr>
        <p:cNvPr id="51" name="Shape 51"/>
        <p:cNvGrpSpPr/>
        <p:nvPr/>
      </p:nvGrpSpPr>
      <p:grpSpPr>
        <a:xfrm>
          <a:off x="0" y="0"/>
          <a:ext cx="0" cy="0"/>
          <a:chOff x="0" y="0"/>
          <a:chExt cx="0" cy="0"/>
        </a:xfrm>
      </p:grpSpPr>
      <p:sp>
        <p:nvSpPr>
          <p:cNvPr id="52" name="Google Shape;52;p13"/>
          <p:cNvSpPr txBox="1"/>
          <p:nvPr>
            <p:ph idx="1" type="body"/>
          </p:nvPr>
        </p:nvSpPr>
        <p:spPr>
          <a:xfrm>
            <a:off x="583507" y="166962"/>
            <a:ext cx="11076503" cy="862013"/>
          </a:xfrm>
          <a:prstGeom prst="rect">
            <a:avLst/>
          </a:prstGeom>
          <a:noFill/>
          <a:ln>
            <a:noFill/>
          </a:ln>
        </p:spPr>
        <p:txBody>
          <a:bodyPr anchorCtr="0" anchor="ctr" bIns="45700" lIns="91425" spcFirstLastPara="1" rIns="91425" wrap="square" tIns="45700"/>
          <a:lstStyle>
            <a:lvl1pPr indent="-228600" lvl="0" marL="457200" algn="l">
              <a:lnSpc>
                <a:spcPct val="90000"/>
              </a:lnSpc>
              <a:spcBef>
                <a:spcPts val="1000"/>
              </a:spcBef>
              <a:spcAft>
                <a:spcPts val="0"/>
              </a:spcAft>
              <a:buClr>
                <a:schemeClr val="dk1"/>
              </a:buClr>
              <a:buSzPts val="3600"/>
              <a:buNone/>
              <a:defRPr b="1" sz="3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3"/>
          <p:cNvSpPr txBox="1"/>
          <p:nvPr>
            <p:ph idx="2" type="body"/>
          </p:nvPr>
        </p:nvSpPr>
        <p:spPr>
          <a:xfrm>
            <a:off x="368300" y="1269024"/>
            <a:ext cx="11291888" cy="4411051"/>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3"/>
          <p:cNvSpPr/>
          <p:nvPr/>
        </p:nvSpPr>
        <p:spPr>
          <a:xfrm>
            <a:off x="1" y="292100"/>
            <a:ext cx="368300" cy="622300"/>
          </a:xfrm>
          <a:custGeom>
            <a:rect b="b" l="l" r="r" t="t"/>
            <a:pathLst>
              <a:path extrusionOk="0" h="622300" w="368300">
                <a:moveTo>
                  <a:pt x="0" y="0"/>
                </a:moveTo>
                <a:lnTo>
                  <a:pt x="368300" y="101600"/>
                </a:lnTo>
                <a:lnTo>
                  <a:pt x="0" y="622300"/>
                </a:ln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5" name="Google Shape;55;p13"/>
          <p:cNvSpPr/>
          <p:nvPr/>
        </p:nvSpPr>
        <p:spPr>
          <a:xfrm>
            <a:off x="1" y="532153"/>
            <a:ext cx="449705" cy="382249"/>
          </a:xfrm>
          <a:custGeom>
            <a:rect b="b" l="l" r="r" t="t"/>
            <a:pathLst>
              <a:path extrusionOk="0" h="382249" w="449705">
                <a:moveTo>
                  <a:pt x="0" y="382249"/>
                </a:moveTo>
                <a:lnTo>
                  <a:pt x="262328" y="0"/>
                </a:lnTo>
                <a:lnTo>
                  <a:pt x="449705" y="179882"/>
                </a:lnTo>
                <a:lnTo>
                  <a:pt x="0" y="382249"/>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 name="Google Shape;56;p13"/>
          <p:cNvSpPr/>
          <p:nvPr/>
        </p:nvSpPr>
        <p:spPr>
          <a:xfrm flipH="1" rot="10800000">
            <a:off x="0" y="6209712"/>
            <a:ext cx="12192000" cy="64828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57" name="Google Shape;57;p13"/>
          <p:cNvPicPr preferRelativeResize="0"/>
          <p:nvPr/>
        </p:nvPicPr>
        <p:blipFill rotWithShape="1">
          <a:blip r:embed="rId2">
            <a:alphaModFix/>
          </a:blip>
          <a:srcRect b="0" l="0" r="0" t="0"/>
          <a:stretch/>
        </p:blipFill>
        <p:spPr>
          <a:xfrm>
            <a:off x="10515600" y="6335195"/>
            <a:ext cx="1487488" cy="410536"/>
          </a:xfrm>
          <a:prstGeom prst="rect">
            <a:avLst/>
          </a:prstGeom>
          <a:noFill/>
          <a:ln>
            <a:noFill/>
          </a:ln>
        </p:spPr>
      </p:pic>
      <p:sp>
        <p:nvSpPr>
          <p:cNvPr id="58" name="Google Shape;58;p13"/>
          <p:cNvSpPr txBox="1"/>
          <p:nvPr/>
        </p:nvSpPr>
        <p:spPr>
          <a:xfrm>
            <a:off x="184151" y="6417755"/>
            <a:ext cx="2843792" cy="2923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E1E0E0"/>
                </a:solidFill>
                <a:latin typeface="Calibri"/>
                <a:ea typeface="Calibri"/>
                <a:cs typeface="Calibri"/>
                <a:sym typeface="Calibri"/>
              </a:rPr>
              <a:t>© 2019 Miracle Software Systems, Inc. </a:t>
            </a:r>
            <a:endParaRPr b="0" i="0" sz="1400" u="none" cap="none" strike="noStrike">
              <a:solidFill>
                <a:srgbClr val="000000"/>
              </a:solidFill>
              <a:latin typeface="Arial"/>
              <a:ea typeface="Arial"/>
              <a:cs typeface="Arial"/>
              <a:sym typeface="Arial"/>
            </a:endParaRPr>
          </a:p>
        </p:txBody>
      </p:sp>
      <p:sp>
        <p:nvSpPr>
          <p:cNvPr id="59" name="Google Shape;59;p13"/>
          <p:cNvSpPr/>
          <p:nvPr/>
        </p:nvSpPr>
        <p:spPr>
          <a:xfrm>
            <a:off x="0" y="6209713"/>
            <a:ext cx="12192000"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 You Slide">
  <p:cSld name="Thank You Slide">
    <p:spTree>
      <p:nvGrpSpPr>
        <p:cNvPr id="60" name="Shape 60"/>
        <p:cNvGrpSpPr/>
        <p:nvPr/>
      </p:nvGrpSpPr>
      <p:grpSpPr>
        <a:xfrm>
          <a:off x="0" y="0"/>
          <a:ext cx="0" cy="0"/>
          <a:chOff x="0" y="0"/>
          <a:chExt cx="0" cy="0"/>
        </a:xfrm>
      </p:grpSpPr>
      <p:sp>
        <p:nvSpPr>
          <p:cNvPr id="61" name="Google Shape;61;p14"/>
          <p:cNvSpPr/>
          <p:nvPr/>
        </p:nvSpPr>
        <p:spPr>
          <a:xfrm rot="3562221">
            <a:off x="8248285" y="3039121"/>
            <a:ext cx="2465692" cy="1289252"/>
          </a:xfrm>
          <a:custGeom>
            <a:rect b="b" l="l" r="r" t="t"/>
            <a:pathLst>
              <a:path extrusionOk="0" h="1143001" w="2185987">
                <a:moveTo>
                  <a:pt x="0" y="0"/>
                </a:moveTo>
                <a:lnTo>
                  <a:pt x="442912" y="1143001"/>
                </a:lnTo>
                <a:lnTo>
                  <a:pt x="2185987" y="828676"/>
                </a:lnTo>
                <a:lnTo>
                  <a:pt x="2028825" y="0"/>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2" name="Google Shape;62;p14"/>
          <p:cNvSpPr/>
          <p:nvPr/>
        </p:nvSpPr>
        <p:spPr>
          <a:xfrm>
            <a:off x="9157817" y="0"/>
            <a:ext cx="3034185" cy="5486400"/>
          </a:xfrm>
          <a:custGeom>
            <a:rect b="b" l="l" r="r" t="t"/>
            <a:pathLst>
              <a:path extrusionOk="0" h="5500688" w="1528763">
                <a:moveTo>
                  <a:pt x="0" y="0"/>
                </a:moveTo>
                <a:lnTo>
                  <a:pt x="1528763" y="0"/>
                </a:lnTo>
                <a:lnTo>
                  <a:pt x="1528763" y="5500688"/>
                </a:lnTo>
                <a:lnTo>
                  <a:pt x="571500" y="5372101"/>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3" name="Google Shape;63;p14"/>
          <p:cNvSpPr/>
          <p:nvPr/>
        </p:nvSpPr>
        <p:spPr>
          <a:xfrm>
            <a:off x="7612437" y="4071938"/>
            <a:ext cx="4599515" cy="1871664"/>
          </a:xfrm>
          <a:custGeom>
            <a:rect b="b" l="l" r="r" t="t"/>
            <a:pathLst>
              <a:path extrusionOk="0" h="1343025" w="3300413">
                <a:moveTo>
                  <a:pt x="0" y="1328738"/>
                </a:moveTo>
                <a:lnTo>
                  <a:pt x="571500" y="0"/>
                </a:lnTo>
                <a:lnTo>
                  <a:pt x="3300413" y="757238"/>
                </a:lnTo>
                <a:lnTo>
                  <a:pt x="3300413" y="1343025"/>
                </a:lnTo>
                <a:lnTo>
                  <a:pt x="3086100" y="1343025"/>
                </a:lnTo>
                <a:lnTo>
                  <a:pt x="0" y="1328738"/>
                </a:lnTo>
                <a:close/>
              </a:path>
            </a:pathLst>
          </a:custGeom>
          <a:solidFill>
            <a:srgbClr val="E1E0E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4" name="Google Shape;64;p14"/>
          <p:cNvSpPr/>
          <p:nvPr/>
        </p:nvSpPr>
        <p:spPr>
          <a:xfrm flipH="1" rot="10800000">
            <a:off x="0" y="6015039"/>
            <a:ext cx="12192000" cy="84296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65" name="Google Shape;65;p14"/>
          <p:cNvPicPr preferRelativeResize="0"/>
          <p:nvPr/>
        </p:nvPicPr>
        <p:blipFill rotWithShape="1">
          <a:blip r:embed="rId2">
            <a:alphaModFix/>
          </a:blip>
          <a:srcRect b="0" l="0" r="0" t="0"/>
          <a:stretch/>
        </p:blipFill>
        <p:spPr>
          <a:xfrm>
            <a:off x="9844088" y="6118213"/>
            <a:ext cx="2144712" cy="591924"/>
          </a:xfrm>
          <a:prstGeom prst="rect">
            <a:avLst/>
          </a:prstGeom>
          <a:noFill/>
          <a:ln>
            <a:noFill/>
          </a:ln>
        </p:spPr>
      </p:pic>
      <p:sp>
        <p:nvSpPr>
          <p:cNvPr id="66" name="Google Shape;66;p14"/>
          <p:cNvSpPr txBox="1"/>
          <p:nvPr/>
        </p:nvSpPr>
        <p:spPr>
          <a:xfrm>
            <a:off x="184151" y="6471084"/>
            <a:ext cx="2634888" cy="2769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E1E0E0"/>
                </a:solidFill>
                <a:latin typeface="Calibri"/>
                <a:ea typeface="Calibri"/>
                <a:cs typeface="Calibri"/>
                <a:sym typeface="Calibri"/>
              </a:rPr>
              <a:t>© 2019 Miracle Software Systems, Inc. </a:t>
            </a:r>
            <a:endParaRPr b="0" i="0" sz="1051" u="none" cap="none" strike="noStrike">
              <a:solidFill>
                <a:srgbClr val="E1E0E0"/>
              </a:solidFill>
              <a:latin typeface="Calibri"/>
              <a:ea typeface="Calibri"/>
              <a:cs typeface="Calibri"/>
              <a:sym typeface="Calibri"/>
            </a:endParaRPr>
          </a:p>
        </p:txBody>
      </p:sp>
      <p:sp>
        <p:nvSpPr>
          <p:cNvPr id="67" name="Google Shape;67;p14"/>
          <p:cNvSpPr txBox="1"/>
          <p:nvPr/>
        </p:nvSpPr>
        <p:spPr>
          <a:xfrm>
            <a:off x="184151" y="6136193"/>
            <a:ext cx="2740045" cy="3231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lt1"/>
                </a:solidFill>
                <a:latin typeface="Calibri"/>
                <a:ea typeface="Calibri"/>
                <a:cs typeface="Calibri"/>
                <a:sym typeface="Calibri"/>
              </a:rPr>
              <a:t>Visit us at </a:t>
            </a:r>
            <a:r>
              <a:rPr b="1" i="0" lang="en-US" sz="1500" u="none" cap="none" strike="noStrike">
                <a:solidFill>
                  <a:schemeClr val="lt1"/>
                </a:solidFill>
                <a:latin typeface="Calibri"/>
                <a:ea typeface="Calibri"/>
                <a:cs typeface="Calibri"/>
                <a:sym typeface="Calibri"/>
              </a:rPr>
              <a:t>www.miraclesoft.com</a:t>
            </a:r>
            <a:endParaRPr b="0" i="0" sz="1400" u="none" cap="none" strike="noStrike">
              <a:solidFill>
                <a:srgbClr val="000000"/>
              </a:solidFill>
              <a:latin typeface="Arial"/>
              <a:ea typeface="Arial"/>
              <a:cs typeface="Arial"/>
              <a:sym typeface="Arial"/>
            </a:endParaRPr>
          </a:p>
        </p:txBody>
      </p:sp>
      <p:sp>
        <p:nvSpPr>
          <p:cNvPr id="68" name="Google Shape;68;p14"/>
          <p:cNvSpPr/>
          <p:nvPr/>
        </p:nvSpPr>
        <p:spPr>
          <a:xfrm>
            <a:off x="0" y="5924008"/>
            <a:ext cx="12192000" cy="9103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9" name="Google Shape;69;p14"/>
          <p:cNvSpPr/>
          <p:nvPr/>
        </p:nvSpPr>
        <p:spPr>
          <a:xfrm>
            <a:off x="373589" y="3213354"/>
            <a:ext cx="4196059" cy="645154"/>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0" name="Google Shape;70;p14"/>
          <p:cNvSpPr/>
          <p:nvPr/>
        </p:nvSpPr>
        <p:spPr>
          <a:xfrm>
            <a:off x="4392333" y="3213354"/>
            <a:ext cx="297095" cy="64515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1" name="Google Shape;71;p14"/>
          <p:cNvSpPr/>
          <p:nvPr/>
        </p:nvSpPr>
        <p:spPr>
          <a:xfrm>
            <a:off x="4689427" y="3213354"/>
            <a:ext cx="147263" cy="645154"/>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2" name="Google Shape;72;p14"/>
          <p:cNvSpPr/>
          <p:nvPr/>
        </p:nvSpPr>
        <p:spPr>
          <a:xfrm>
            <a:off x="1" y="292100"/>
            <a:ext cx="368300" cy="622300"/>
          </a:xfrm>
          <a:custGeom>
            <a:rect b="b" l="l" r="r" t="t"/>
            <a:pathLst>
              <a:path extrusionOk="0" h="622300" w="368300">
                <a:moveTo>
                  <a:pt x="0" y="0"/>
                </a:moveTo>
                <a:lnTo>
                  <a:pt x="368300" y="101600"/>
                </a:lnTo>
                <a:lnTo>
                  <a:pt x="0" y="622300"/>
                </a:ln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3" name="Google Shape;73;p14"/>
          <p:cNvSpPr/>
          <p:nvPr/>
        </p:nvSpPr>
        <p:spPr>
          <a:xfrm>
            <a:off x="1" y="532153"/>
            <a:ext cx="449705" cy="382249"/>
          </a:xfrm>
          <a:custGeom>
            <a:rect b="b" l="l" r="r" t="t"/>
            <a:pathLst>
              <a:path extrusionOk="0" h="382249" w="449705">
                <a:moveTo>
                  <a:pt x="0" y="382249"/>
                </a:moveTo>
                <a:lnTo>
                  <a:pt x="262328" y="0"/>
                </a:lnTo>
                <a:lnTo>
                  <a:pt x="449705" y="179882"/>
                </a:lnTo>
                <a:lnTo>
                  <a:pt x="0" y="382249"/>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4" name="Google Shape;74;p14"/>
          <p:cNvSpPr txBox="1"/>
          <p:nvPr/>
        </p:nvSpPr>
        <p:spPr>
          <a:xfrm>
            <a:off x="620037" y="216790"/>
            <a:ext cx="2173865" cy="64633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Calibri"/>
              <a:buNone/>
            </a:pPr>
            <a:r>
              <a:rPr b="1" i="0" lang="en-US" sz="3600" u="none" cap="none" strike="noStrike">
                <a:solidFill>
                  <a:schemeClr val="dk1"/>
                </a:solidFill>
                <a:latin typeface="Calibri"/>
                <a:ea typeface="Calibri"/>
                <a:cs typeface="Calibri"/>
                <a:sym typeface="Calibri"/>
              </a:rPr>
              <a:t>Thank you</a:t>
            </a:r>
            <a:endParaRPr b="0" i="0" sz="1400" u="none" cap="none" strike="noStrike">
              <a:solidFill>
                <a:srgbClr val="000000"/>
              </a:solidFill>
              <a:latin typeface="Arial"/>
              <a:ea typeface="Arial"/>
              <a:cs typeface="Arial"/>
              <a:sym typeface="Arial"/>
            </a:endParaRPr>
          </a:p>
        </p:txBody>
      </p:sp>
      <p:pic>
        <p:nvPicPr>
          <p:cNvPr id="75" name="Google Shape;75;p14"/>
          <p:cNvPicPr preferRelativeResize="0"/>
          <p:nvPr/>
        </p:nvPicPr>
        <p:blipFill rotWithShape="1">
          <a:blip r:embed="rId3">
            <a:alphaModFix/>
          </a:blip>
          <a:srcRect b="0" l="0" r="0" t="0"/>
          <a:stretch/>
        </p:blipFill>
        <p:spPr>
          <a:xfrm>
            <a:off x="3852661" y="4081374"/>
            <a:ext cx="574484" cy="574484"/>
          </a:xfrm>
          <a:prstGeom prst="rect">
            <a:avLst/>
          </a:prstGeom>
          <a:noFill/>
          <a:ln>
            <a:noFill/>
          </a:ln>
        </p:spPr>
      </p:pic>
      <p:pic>
        <p:nvPicPr>
          <p:cNvPr id="76" name="Google Shape;76;p14"/>
          <p:cNvPicPr preferRelativeResize="0"/>
          <p:nvPr/>
        </p:nvPicPr>
        <p:blipFill rotWithShape="1">
          <a:blip r:embed="rId4">
            <a:alphaModFix/>
          </a:blip>
          <a:srcRect b="0" l="0" r="0" t="0"/>
          <a:stretch/>
        </p:blipFill>
        <p:spPr>
          <a:xfrm>
            <a:off x="368301" y="4085435"/>
            <a:ext cx="574484" cy="574484"/>
          </a:xfrm>
          <a:prstGeom prst="rect">
            <a:avLst/>
          </a:prstGeom>
          <a:noFill/>
          <a:ln>
            <a:noFill/>
          </a:ln>
        </p:spPr>
      </p:pic>
      <p:pic>
        <p:nvPicPr>
          <p:cNvPr id="77" name="Google Shape;77;p14"/>
          <p:cNvPicPr preferRelativeResize="0"/>
          <p:nvPr/>
        </p:nvPicPr>
        <p:blipFill rotWithShape="1">
          <a:blip r:embed="rId5">
            <a:alphaModFix/>
          </a:blip>
          <a:srcRect b="0" l="0" r="0" t="0"/>
          <a:stretch/>
        </p:blipFill>
        <p:spPr>
          <a:xfrm>
            <a:off x="368301" y="5071153"/>
            <a:ext cx="574484" cy="574484"/>
          </a:xfrm>
          <a:prstGeom prst="rect">
            <a:avLst/>
          </a:prstGeom>
          <a:noFill/>
          <a:ln>
            <a:noFill/>
          </a:ln>
        </p:spPr>
      </p:pic>
      <p:sp>
        <p:nvSpPr>
          <p:cNvPr id="78" name="Google Shape;78;p14"/>
          <p:cNvSpPr txBox="1"/>
          <p:nvPr/>
        </p:nvSpPr>
        <p:spPr>
          <a:xfrm>
            <a:off x="440685" y="3252242"/>
            <a:ext cx="3699090" cy="553998"/>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lt1"/>
                </a:solidFill>
                <a:latin typeface="Calibri"/>
                <a:ea typeface="Calibri"/>
                <a:cs typeface="Calibri"/>
                <a:sym typeface="Calibri"/>
              </a:rPr>
              <a:t>www.miraclesoft.com</a:t>
            </a:r>
            <a:endParaRPr b="0" i="0" sz="1400" u="none" cap="none" strike="noStrike">
              <a:solidFill>
                <a:srgbClr val="000000"/>
              </a:solidFill>
              <a:latin typeface="Arial"/>
              <a:ea typeface="Arial"/>
              <a:cs typeface="Arial"/>
              <a:sym typeface="Arial"/>
            </a:endParaRPr>
          </a:p>
        </p:txBody>
      </p:sp>
      <p:sp>
        <p:nvSpPr>
          <p:cNvPr id="79" name="Google Shape;79;p14"/>
          <p:cNvSpPr txBox="1"/>
          <p:nvPr/>
        </p:nvSpPr>
        <p:spPr>
          <a:xfrm>
            <a:off x="368301" y="2745826"/>
            <a:ext cx="1390445"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Visit us at</a:t>
            </a:r>
            <a:endParaRPr b="0" i="0" sz="1400" u="none" cap="none" strike="noStrike">
              <a:solidFill>
                <a:srgbClr val="000000"/>
              </a:solidFill>
              <a:latin typeface="Arial"/>
              <a:ea typeface="Arial"/>
              <a:cs typeface="Arial"/>
              <a:sym typeface="Arial"/>
            </a:endParaRPr>
          </a:p>
        </p:txBody>
      </p:sp>
      <p:sp>
        <p:nvSpPr>
          <p:cNvPr id="80" name="Google Shape;80;p14"/>
          <p:cNvSpPr txBox="1"/>
          <p:nvPr/>
        </p:nvSpPr>
        <p:spPr>
          <a:xfrm>
            <a:off x="1050898" y="4132638"/>
            <a:ext cx="2307683"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/miracle45625</a:t>
            </a:r>
            <a:endParaRPr b="0" i="0" sz="1400" u="none" cap="none" strike="noStrike">
              <a:solidFill>
                <a:srgbClr val="000000"/>
              </a:solidFill>
              <a:latin typeface="Arial"/>
              <a:ea typeface="Arial"/>
              <a:cs typeface="Arial"/>
              <a:sym typeface="Arial"/>
            </a:endParaRPr>
          </a:p>
        </p:txBody>
      </p:sp>
      <p:sp>
        <p:nvSpPr>
          <p:cNvPr id="81" name="Google Shape;81;p14"/>
          <p:cNvSpPr txBox="1"/>
          <p:nvPr/>
        </p:nvSpPr>
        <p:spPr>
          <a:xfrm>
            <a:off x="1050898" y="5104772"/>
            <a:ext cx="2307683"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/miracle45625</a:t>
            </a:r>
            <a:endParaRPr b="0" i="0" sz="1400" u="none" cap="none" strike="noStrike">
              <a:solidFill>
                <a:srgbClr val="000000"/>
              </a:solidFill>
              <a:latin typeface="Arial"/>
              <a:ea typeface="Arial"/>
              <a:cs typeface="Arial"/>
              <a:sym typeface="Arial"/>
            </a:endParaRPr>
          </a:p>
        </p:txBody>
      </p:sp>
      <p:sp>
        <p:nvSpPr>
          <p:cNvPr id="82" name="Google Shape;82;p14"/>
          <p:cNvSpPr txBox="1"/>
          <p:nvPr/>
        </p:nvSpPr>
        <p:spPr>
          <a:xfrm>
            <a:off x="4590742" y="4132638"/>
            <a:ext cx="2307683"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/miracle45625</a:t>
            </a:r>
            <a:endParaRPr b="0" i="0" sz="1400" u="none" cap="none" strike="noStrike">
              <a:solidFill>
                <a:srgbClr val="000000"/>
              </a:solidFill>
              <a:latin typeface="Arial"/>
              <a:ea typeface="Arial"/>
              <a:cs typeface="Arial"/>
              <a:sym typeface="Arial"/>
            </a:endParaRPr>
          </a:p>
        </p:txBody>
      </p:sp>
      <p:sp>
        <p:nvSpPr>
          <p:cNvPr id="83" name="Google Shape;83;p14"/>
          <p:cNvSpPr txBox="1"/>
          <p:nvPr>
            <p:ph idx="1" type="body"/>
          </p:nvPr>
        </p:nvSpPr>
        <p:spPr>
          <a:xfrm>
            <a:off x="368300" y="1029675"/>
            <a:ext cx="7485743" cy="1664539"/>
          </a:xfrm>
          <a:prstGeom prst="rect">
            <a:avLst/>
          </a:prstGeom>
          <a:noFill/>
          <a:ln>
            <a:noFill/>
          </a:ln>
        </p:spPr>
        <p:txBody>
          <a:bodyPr anchorCtr="0" anchor="t" bIns="45700" lIns="91425" spcFirstLastPara="1" rIns="91425" wrap="square" tIns="45700"/>
          <a:lstStyle>
            <a:lvl1pPr indent="-228600" lvl="0" marL="457200" algn="l">
              <a:lnSpc>
                <a:spcPct val="100000"/>
              </a:lnSpc>
              <a:spcBef>
                <a:spcPts val="0"/>
              </a:spcBef>
              <a:spcAft>
                <a:spcPts val="0"/>
              </a:spcAft>
              <a:buClr>
                <a:schemeClr val="dk1"/>
              </a:buClr>
              <a:buSzPts val="3200"/>
              <a:buFont typeface="Arial"/>
              <a:buNone/>
              <a:defRPr sz="3200"/>
            </a:lvl1pPr>
            <a:lvl2pPr indent="-228600" lvl="1" marL="914400" algn="l">
              <a:lnSpc>
                <a:spcPct val="90000"/>
              </a:lnSpc>
              <a:spcBef>
                <a:spcPts val="500"/>
              </a:spcBef>
              <a:spcAft>
                <a:spcPts val="0"/>
              </a:spcAft>
              <a:buClr>
                <a:schemeClr val="dk1"/>
              </a:buClr>
              <a:buSzPts val="2400"/>
              <a:buFont typeface="Arial"/>
              <a:buNone/>
              <a:defRPr/>
            </a:lvl2pPr>
            <a:lvl3pPr indent="-228600" lvl="2" marL="1371600" algn="l">
              <a:lnSpc>
                <a:spcPct val="90000"/>
              </a:lnSpc>
              <a:spcBef>
                <a:spcPts val="500"/>
              </a:spcBef>
              <a:spcAft>
                <a:spcPts val="0"/>
              </a:spcAft>
              <a:buClr>
                <a:schemeClr val="dk1"/>
              </a:buClr>
              <a:buSzPts val="2000"/>
              <a:buFont typeface="Arial"/>
              <a:buNone/>
              <a:defRPr/>
            </a:lvl3pPr>
            <a:lvl4pPr indent="-228600" lvl="3" marL="1828800" algn="l">
              <a:lnSpc>
                <a:spcPct val="90000"/>
              </a:lnSpc>
              <a:spcBef>
                <a:spcPts val="500"/>
              </a:spcBef>
              <a:spcAft>
                <a:spcPts val="0"/>
              </a:spcAft>
              <a:buClr>
                <a:schemeClr val="dk1"/>
              </a:buClr>
              <a:buSzPts val="1800"/>
              <a:buFont typeface="Arial"/>
              <a:buNone/>
              <a:defRPr/>
            </a:lvl4pPr>
            <a:lvl5pPr indent="-228600" lvl="4" marL="2286000" algn="l">
              <a:lnSpc>
                <a:spcPct val="90000"/>
              </a:lnSpc>
              <a:spcBef>
                <a:spcPts val="500"/>
              </a:spcBef>
              <a:spcAft>
                <a:spcPts val="0"/>
              </a:spcAft>
              <a:buClr>
                <a:schemeClr val="dk1"/>
              </a:buClr>
              <a:buSzPts val="1800"/>
              <a:buFont typeface="Arial"/>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84" name="Shape 84"/>
        <p:cNvGrpSpPr/>
        <p:nvPr/>
      </p:nvGrpSpPr>
      <p:grpSpPr>
        <a:xfrm>
          <a:off x="0" y="0"/>
          <a:ext cx="0" cy="0"/>
          <a:chOff x="0" y="0"/>
          <a:chExt cx="0" cy="0"/>
        </a:xfrm>
      </p:grpSpPr>
      <p:sp>
        <p:nvSpPr>
          <p:cNvPr id="85" name="Google Shape;85;p15"/>
          <p:cNvSpPr/>
          <p:nvPr/>
        </p:nvSpPr>
        <p:spPr>
          <a:xfrm flipH="1" rot="10800000">
            <a:off x="0" y="6341778"/>
            <a:ext cx="12192000" cy="516218"/>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6" name="Google Shape;86;p15"/>
          <p:cNvSpPr txBox="1"/>
          <p:nvPr/>
        </p:nvSpPr>
        <p:spPr>
          <a:xfrm>
            <a:off x="199220" y="6434553"/>
            <a:ext cx="3242106" cy="3231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E1E0E0"/>
                </a:solidFill>
                <a:latin typeface="Calibri"/>
                <a:ea typeface="Calibri"/>
                <a:cs typeface="Calibri"/>
                <a:sym typeface="Calibri"/>
              </a:rPr>
              <a:t>© 2019 Miracle Software Systems, Inc. </a:t>
            </a:r>
            <a:endParaRPr b="0" i="0" sz="1400" u="none" cap="none" strike="noStrike">
              <a:solidFill>
                <a:srgbClr val="000000"/>
              </a:solidFill>
              <a:latin typeface="Arial"/>
              <a:ea typeface="Arial"/>
              <a:cs typeface="Arial"/>
              <a:sym typeface="Arial"/>
            </a:endParaRPr>
          </a:p>
        </p:txBody>
      </p:sp>
      <p:sp>
        <p:nvSpPr>
          <p:cNvPr id="87" name="Google Shape;87;p15"/>
          <p:cNvSpPr txBox="1"/>
          <p:nvPr/>
        </p:nvSpPr>
        <p:spPr>
          <a:xfrm>
            <a:off x="9248758" y="6434554"/>
            <a:ext cx="2740044" cy="32316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lt1"/>
                </a:solidFill>
                <a:latin typeface="Calibri"/>
                <a:ea typeface="Calibri"/>
                <a:cs typeface="Calibri"/>
                <a:sym typeface="Calibri"/>
              </a:rPr>
              <a:t>Visit us at </a:t>
            </a:r>
            <a:r>
              <a:rPr b="1" i="0" lang="en-US" sz="1500" u="none" cap="none" strike="noStrike">
                <a:solidFill>
                  <a:schemeClr val="lt1"/>
                </a:solidFill>
                <a:latin typeface="Calibri"/>
                <a:ea typeface="Calibri"/>
                <a:cs typeface="Calibri"/>
                <a:sym typeface="Calibri"/>
              </a:rPr>
              <a:t>www.miraclesoft.com</a:t>
            </a:r>
            <a:endParaRPr b="0" i="0" sz="1400" u="none" cap="none" strike="noStrike">
              <a:solidFill>
                <a:srgbClr val="000000"/>
              </a:solidFill>
              <a:latin typeface="Arial"/>
              <a:ea typeface="Arial"/>
              <a:cs typeface="Arial"/>
              <a:sym typeface="Arial"/>
            </a:endParaRPr>
          </a:p>
        </p:txBody>
      </p:sp>
      <p:sp>
        <p:nvSpPr>
          <p:cNvPr id="88" name="Google Shape;88;p15"/>
          <p:cNvSpPr/>
          <p:nvPr/>
        </p:nvSpPr>
        <p:spPr>
          <a:xfrm>
            <a:off x="0" y="6288757"/>
            <a:ext cx="12192000" cy="9103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9" name="Google Shape;89;p15"/>
          <p:cNvSpPr txBox="1"/>
          <p:nvPr>
            <p:ph idx="1" type="body"/>
          </p:nvPr>
        </p:nvSpPr>
        <p:spPr>
          <a:xfrm>
            <a:off x="368301" y="1707240"/>
            <a:ext cx="9475788" cy="1647267"/>
          </a:xfrm>
          <a:prstGeom prst="rect">
            <a:avLst/>
          </a:prstGeom>
          <a:noFill/>
          <a:ln>
            <a:noFill/>
          </a:ln>
        </p:spPr>
        <p:txBody>
          <a:bodyPr anchorCtr="0" anchor="ctr" bIns="45700" lIns="91425" spcFirstLastPara="1" rIns="91425" wrap="square" tIns="45700"/>
          <a:lstStyle>
            <a:lvl1pPr indent="-228600" lvl="0" marL="457200" algn="l">
              <a:lnSpc>
                <a:spcPct val="129090"/>
              </a:lnSpc>
              <a:spcBef>
                <a:spcPts val="1000"/>
              </a:spcBef>
              <a:spcAft>
                <a:spcPts val="0"/>
              </a:spcAft>
              <a:buClr>
                <a:schemeClr val="dk1"/>
              </a:buClr>
              <a:buSzPts val="4400"/>
              <a:buNone/>
              <a:defRPr b="1" sz="4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15"/>
          <p:cNvSpPr txBox="1"/>
          <p:nvPr>
            <p:ph idx="2" type="body"/>
          </p:nvPr>
        </p:nvSpPr>
        <p:spPr>
          <a:xfrm>
            <a:off x="368301" y="3696147"/>
            <a:ext cx="9475788" cy="588622"/>
          </a:xfrm>
          <a:prstGeom prst="rect">
            <a:avLst/>
          </a:prstGeom>
          <a:noFill/>
          <a:ln>
            <a:noFill/>
          </a:ln>
        </p:spPr>
        <p:txBody>
          <a:bodyPr anchorCtr="0" anchor="ctr" bIns="45700" lIns="91425" spcFirstLastPara="1" rIns="91425" wrap="square" tIns="45700"/>
          <a:lstStyle>
            <a:lvl1pPr indent="-228600" lvl="0" marL="457200" algn="l">
              <a:lnSpc>
                <a:spcPct val="100000"/>
              </a:lnSpc>
              <a:spcBef>
                <a:spcPts val="1000"/>
              </a:spcBef>
              <a:spcAft>
                <a:spcPts val="0"/>
              </a:spcAft>
              <a:buClr>
                <a:schemeClr val="accent4"/>
              </a:buClr>
              <a:buSzPts val="3200"/>
              <a:buNone/>
              <a:defRPr b="1" sz="3200">
                <a:solidFill>
                  <a:schemeClr val="accent4"/>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5"/>
          <p:cNvSpPr/>
          <p:nvPr/>
        </p:nvSpPr>
        <p:spPr>
          <a:xfrm>
            <a:off x="448983" y="3489234"/>
            <a:ext cx="858637" cy="107577"/>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2" name="Google Shape;92;p15"/>
          <p:cNvSpPr/>
          <p:nvPr/>
        </p:nvSpPr>
        <p:spPr>
          <a:xfrm>
            <a:off x="1307621" y="3489234"/>
            <a:ext cx="512943" cy="10757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3" name="Google Shape;93;p15"/>
          <p:cNvSpPr/>
          <p:nvPr/>
        </p:nvSpPr>
        <p:spPr>
          <a:xfrm>
            <a:off x="1820563" y="3489234"/>
            <a:ext cx="247135" cy="107577"/>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4" name="Google Shape;94;p15"/>
          <p:cNvSpPr txBox="1"/>
          <p:nvPr>
            <p:ph idx="3" type="body"/>
          </p:nvPr>
        </p:nvSpPr>
        <p:spPr>
          <a:xfrm>
            <a:off x="8354361" y="4725565"/>
            <a:ext cx="3634441" cy="392446"/>
          </a:xfrm>
          <a:prstGeom prst="rect">
            <a:avLst/>
          </a:prstGeom>
          <a:noFill/>
          <a:ln>
            <a:noFill/>
          </a:ln>
        </p:spPr>
        <p:txBody>
          <a:bodyPr anchorCtr="0" anchor="ctr" bIns="45700" lIns="91425" spcFirstLastPara="1" rIns="91425" wrap="square" tIns="45700"/>
          <a:lstStyle>
            <a:lvl1pPr indent="-228600" lvl="0" marL="457200" algn="l">
              <a:lnSpc>
                <a:spcPct val="100000"/>
              </a:lnSpc>
              <a:spcBef>
                <a:spcPts val="1000"/>
              </a:spcBef>
              <a:spcAft>
                <a:spcPts val="0"/>
              </a:spcAft>
              <a:buClr>
                <a:schemeClr val="dk2"/>
              </a:buClr>
              <a:buSzPts val="3200"/>
              <a:buFont typeface="Arial"/>
              <a:buNone/>
              <a:defRPr b="1" sz="3200">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15"/>
          <p:cNvSpPr txBox="1"/>
          <p:nvPr>
            <p:ph idx="4" type="body"/>
          </p:nvPr>
        </p:nvSpPr>
        <p:spPr>
          <a:xfrm>
            <a:off x="8354361" y="5188785"/>
            <a:ext cx="3634441" cy="392446"/>
          </a:xfrm>
          <a:prstGeom prst="rect">
            <a:avLst/>
          </a:prstGeom>
          <a:noFill/>
          <a:ln>
            <a:noFill/>
          </a:ln>
        </p:spPr>
        <p:txBody>
          <a:bodyPr anchorCtr="0" anchor="ctr" bIns="45700" lIns="91425" spcFirstLastPara="1" rIns="91425" wrap="square" tIns="45700"/>
          <a:lstStyle>
            <a:lvl1pPr indent="-228600" lvl="0" marL="457200" algn="l">
              <a:lnSpc>
                <a:spcPct val="100000"/>
              </a:lnSpc>
              <a:spcBef>
                <a:spcPts val="1000"/>
              </a:spcBef>
              <a:spcAft>
                <a:spcPts val="0"/>
              </a:spcAft>
              <a:buClr>
                <a:schemeClr val="dk1"/>
              </a:buClr>
              <a:buSzPts val="2100"/>
              <a:buNone/>
              <a:defRPr b="0" sz="21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15"/>
          <p:cNvSpPr txBox="1"/>
          <p:nvPr>
            <p:ph idx="5" type="body"/>
          </p:nvPr>
        </p:nvSpPr>
        <p:spPr>
          <a:xfrm>
            <a:off x="8354361" y="5606558"/>
            <a:ext cx="3634441" cy="392446"/>
          </a:xfrm>
          <a:prstGeom prst="rect">
            <a:avLst/>
          </a:prstGeom>
          <a:noFill/>
          <a:ln>
            <a:noFill/>
          </a:ln>
        </p:spPr>
        <p:txBody>
          <a:bodyPr anchorCtr="0" anchor="ctr" bIns="45700" lIns="91425" spcFirstLastPara="1" rIns="91425" wrap="square" tIns="45700"/>
          <a:lstStyle>
            <a:lvl1pPr indent="-228600" lvl="0" marL="457200" algn="l">
              <a:lnSpc>
                <a:spcPct val="100000"/>
              </a:lnSpc>
              <a:spcBef>
                <a:spcPts val="1000"/>
              </a:spcBef>
              <a:spcAft>
                <a:spcPts val="0"/>
              </a:spcAft>
              <a:buClr>
                <a:schemeClr val="dk1"/>
              </a:buClr>
              <a:buSzPts val="2100"/>
              <a:buNone/>
              <a:defRPr b="0" sz="21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97" name="Google Shape;97;p15"/>
          <p:cNvGrpSpPr/>
          <p:nvPr/>
        </p:nvGrpSpPr>
        <p:grpSpPr>
          <a:xfrm>
            <a:off x="0" y="-27735"/>
            <a:ext cx="12196484" cy="4061012"/>
            <a:chOff x="0" y="-27735"/>
            <a:chExt cx="12196482" cy="4061012"/>
          </a:xfrm>
        </p:grpSpPr>
        <p:sp>
          <p:nvSpPr>
            <p:cNvPr id="98" name="Google Shape;98;p15"/>
            <p:cNvSpPr/>
            <p:nvPr/>
          </p:nvSpPr>
          <p:spPr>
            <a:xfrm>
              <a:off x="0" y="-27735"/>
              <a:ext cx="3052482" cy="1627094"/>
            </a:xfrm>
            <a:custGeom>
              <a:rect b="b" l="l" r="r" t="t"/>
              <a:pathLst>
                <a:path extrusionOk="0" h="1627094" w="3052482">
                  <a:moveTo>
                    <a:pt x="3052482" y="484094"/>
                  </a:moveTo>
                  <a:lnTo>
                    <a:pt x="0" y="1627094"/>
                  </a:lnTo>
                  <a:lnTo>
                    <a:pt x="0" y="0"/>
                  </a:lnTo>
                  <a:lnTo>
                    <a:pt x="726141" y="13447"/>
                  </a:lnTo>
                  <a:lnTo>
                    <a:pt x="3052482" y="484094"/>
                  </a:lnTo>
                  <a:close/>
                </a:path>
              </a:pathLst>
            </a:custGeom>
            <a:solidFill>
              <a:srgbClr val="E1E0E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9" name="Google Shape;99;p15"/>
            <p:cNvSpPr/>
            <p:nvPr/>
          </p:nvSpPr>
          <p:spPr>
            <a:xfrm>
              <a:off x="8875059" y="1545571"/>
              <a:ext cx="3321423" cy="2487706"/>
            </a:xfrm>
            <a:custGeom>
              <a:rect b="b" l="l" r="r" t="t"/>
              <a:pathLst>
                <a:path extrusionOk="0" h="2487706" w="3321423">
                  <a:moveTo>
                    <a:pt x="0" y="0"/>
                  </a:moveTo>
                  <a:lnTo>
                    <a:pt x="3321423" y="2487706"/>
                  </a:lnTo>
                  <a:lnTo>
                    <a:pt x="3321423" y="618565"/>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0" name="Google Shape;100;p15"/>
            <p:cNvSpPr/>
            <p:nvPr/>
          </p:nvSpPr>
          <p:spPr>
            <a:xfrm>
              <a:off x="497541" y="-14288"/>
              <a:ext cx="11698941" cy="2191871"/>
            </a:xfrm>
            <a:custGeom>
              <a:rect b="b" l="l" r="r" t="t"/>
              <a:pathLst>
                <a:path extrusionOk="0" h="2191871" w="11698941">
                  <a:moveTo>
                    <a:pt x="11698941" y="2191871"/>
                  </a:moveTo>
                  <a:lnTo>
                    <a:pt x="0" y="0"/>
                  </a:lnTo>
                  <a:lnTo>
                    <a:pt x="11685494" y="0"/>
                  </a:lnTo>
                  <a:cubicBezTo>
                    <a:pt x="11689976" y="739588"/>
                    <a:pt x="11694459" y="1479177"/>
                    <a:pt x="11698941" y="219187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1" name="Google Shape;101;p15"/>
            <p:cNvPicPr preferRelativeResize="0"/>
            <p:nvPr/>
          </p:nvPicPr>
          <p:blipFill rotWithShape="1">
            <a:blip r:embed="rId2">
              <a:alphaModFix/>
            </a:blip>
            <a:srcRect b="0" l="0" r="0" t="0"/>
            <a:stretch/>
          </p:blipFill>
          <p:spPr>
            <a:xfrm>
              <a:off x="8478088" y="252907"/>
              <a:ext cx="3386981" cy="934781"/>
            </a:xfrm>
            <a:prstGeom prst="rect">
              <a:avLst/>
            </a:prstGeom>
            <a:noFill/>
            <a:ln>
              <a:noFill/>
            </a:ln>
          </p:spPr>
        </p:pic>
        <p:sp>
          <p:nvSpPr>
            <p:cNvPr id="102" name="Google Shape;102;p15"/>
            <p:cNvSpPr/>
            <p:nvPr/>
          </p:nvSpPr>
          <p:spPr>
            <a:xfrm>
              <a:off x="12017829" y="-13063"/>
              <a:ext cx="176348" cy="2207623"/>
            </a:xfrm>
            <a:custGeom>
              <a:rect b="b" l="l" r="r" t="t"/>
              <a:pathLst>
                <a:path extrusionOk="0" h="2207623" w="176348">
                  <a:moveTo>
                    <a:pt x="176348" y="2207623"/>
                  </a:moveTo>
                  <a:lnTo>
                    <a:pt x="176348" y="0"/>
                  </a:lnTo>
                  <a:lnTo>
                    <a:pt x="0" y="6532"/>
                  </a:lnTo>
                  <a:lnTo>
                    <a:pt x="176348" y="2207623"/>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03" name="Google Shape;103;p15"/>
          <p:cNvSpPr/>
          <p:nvPr/>
        </p:nvSpPr>
        <p:spPr>
          <a:xfrm rot="5400000">
            <a:off x="7850327" y="5026466"/>
            <a:ext cx="664419" cy="9413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4" name="Google Shape;104;p15"/>
          <p:cNvSpPr/>
          <p:nvPr/>
        </p:nvSpPr>
        <p:spPr>
          <a:xfrm rot="5400000">
            <a:off x="7984078" y="5557136"/>
            <a:ext cx="396919" cy="9413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5" name="Google Shape;105;p15"/>
          <p:cNvSpPr/>
          <p:nvPr/>
        </p:nvSpPr>
        <p:spPr>
          <a:xfrm rot="5400000">
            <a:off x="8086919" y="5843584"/>
            <a:ext cx="191235" cy="94131"/>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Slide">
  <p:cSld name="Section Slide">
    <p:spTree>
      <p:nvGrpSpPr>
        <p:cNvPr id="106" name="Shape 106"/>
        <p:cNvGrpSpPr/>
        <p:nvPr/>
      </p:nvGrpSpPr>
      <p:grpSpPr>
        <a:xfrm>
          <a:off x="0" y="0"/>
          <a:ext cx="0" cy="0"/>
          <a:chOff x="0" y="0"/>
          <a:chExt cx="0" cy="0"/>
        </a:xfrm>
      </p:grpSpPr>
      <p:sp>
        <p:nvSpPr>
          <p:cNvPr id="107" name="Google Shape;107;p16"/>
          <p:cNvSpPr/>
          <p:nvPr/>
        </p:nvSpPr>
        <p:spPr>
          <a:xfrm rot="3562221">
            <a:off x="7130178" y="2550091"/>
            <a:ext cx="3341342" cy="1747109"/>
          </a:xfrm>
          <a:custGeom>
            <a:rect b="b" l="l" r="r" t="t"/>
            <a:pathLst>
              <a:path extrusionOk="0" h="1143001" w="2185987">
                <a:moveTo>
                  <a:pt x="0" y="0"/>
                </a:moveTo>
                <a:lnTo>
                  <a:pt x="442912" y="1143001"/>
                </a:lnTo>
                <a:lnTo>
                  <a:pt x="2185987" y="828676"/>
                </a:lnTo>
                <a:lnTo>
                  <a:pt x="2028825" y="0"/>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8" name="Google Shape;108;p16"/>
          <p:cNvSpPr/>
          <p:nvPr/>
        </p:nvSpPr>
        <p:spPr>
          <a:xfrm>
            <a:off x="8615421" y="0"/>
            <a:ext cx="3576579" cy="5486400"/>
          </a:xfrm>
          <a:custGeom>
            <a:rect b="b" l="l" r="r" t="t"/>
            <a:pathLst>
              <a:path extrusionOk="0" h="5500688" w="1528763">
                <a:moveTo>
                  <a:pt x="0" y="0"/>
                </a:moveTo>
                <a:lnTo>
                  <a:pt x="1528763" y="0"/>
                </a:lnTo>
                <a:lnTo>
                  <a:pt x="1528763" y="5500688"/>
                </a:lnTo>
                <a:lnTo>
                  <a:pt x="571500" y="5372101"/>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9" name="Google Shape;109;p16"/>
          <p:cNvSpPr/>
          <p:nvPr/>
        </p:nvSpPr>
        <p:spPr>
          <a:xfrm>
            <a:off x="6382654" y="3571506"/>
            <a:ext cx="5829300" cy="2372096"/>
          </a:xfrm>
          <a:custGeom>
            <a:rect b="b" l="l" r="r" t="t"/>
            <a:pathLst>
              <a:path extrusionOk="0" h="1343025" w="3300413">
                <a:moveTo>
                  <a:pt x="0" y="1328738"/>
                </a:moveTo>
                <a:lnTo>
                  <a:pt x="571500" y="0"/>
                </a:lnTo>
                <a:lnTo>
                  <a:pt x="3300413" y="757238"/>
                </a:lnTo>
                <a:lnTo>
                  <a:pt x="3300413" y="1343025"/>
                </a:lnTo>
                <a:lnTo>
                  <a:pt x="3086100" y="1343025"/>
                </a:lnTo>
                <a:lnTo>
                  <a:pt x="0" y="1328738"/>
                </a:lnTo>
                <a:close/>
              </a:path>
            </a:pathLst>
          </a:custGeom>
          <a:solidFill>
            <a:srgbClr val="E1E0E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0" name="Google Shape;110;p16"/>
          <p:cNvSpPr/>
          <p:nvPr/>
        </p:nvSpPr>
        <p:spPr>
          <a:xfrm flipH="1" rot="10800000">
            <a:off x="0" y="6015039"/>
            <a:ext cx="12192000" cy="84296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11" name="Google Shape;111;p16"/>
          <p:cNvPicPr preferRelativeResize="0"/>
          <p:nvPr/>
        </p:nvPicPr>
        <p:blipFill rotWithShape="1">
          <a:blip r:embed="rId2">
            <a:alphaModFix/>
          </a:blip>
          <a:srcRect b="0" l="0" r="0" t="0"/>
          <a:stretch/>
        </p:blipFill>
        <p:spPr>
          <a:xfrm>
            <a:off x="9844088" y="6118213"/>
            <a:ext cx="2144712" cy="591924"/>
          </a:xfrm>
          <a:prstGeom prst="rect">
            <a:avLst/>
          </a:prstGeom>
          <a:noFill/>
          <a:ln>
            <a:noFill/>
          </a:ln>
        </p:spPr>
      </p:pic>
      <p:sp>
        <p:nvSpPr>
          <p:cNvPr id="112" name="Google Shape;112;p16"/>
          <p:cNvSpPr txBox="1"/>
          <p:nvPr/>
        </p:nvSpPr>
        <p:spPr>
          <a:xfrm>
            <a:off x="184151" y="6471084"/>
            <a:ext cx="2634888" cy="2769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E1E0E0"/>
                </a:solidFill>
                <a:latin typeface="Calibri"/>
                <a:ea typeface="Calibri"/>
                <a:cs typeface="Calibri"/>
                <a:sym typeface="Calibri"/>
              </a:rPr>
              <a:t>© 2019 Miracle Software Systems, Inc. </a:t>
            </a:r>
            <a:endParaRPr b="0" i="0" sz="1051" u="none" cap="none" strike="noStrike">
              <a:solidFill>
                <a:srgbClr val="E1E0E0"/>
              </a:solidFill>
              <a:latin typeface="Calibri"/>
              <a:ea typeface="Calibri"/>
              <a:cs typeface="Calibri"/>
              <a:sym typeface="Calibri"/>
            </a:endParaRPr>
          </a:p>
        </p:txBody>
      </p:sp>
      <p:sp>
        <p:nvSpPr>
          <p:cNvPr id="113" name="Google Shape;113;p16"/>
          <p:cNvSpPr txBox="1"/>
          <p:nvPr/>
        </p:nvSpPr>
        <p:spPr>
          <a:xfrm>
            <a:off x="184151" y="6136193"/>
            <a:ext cx="2740045" cy="3231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lt1"/>
                </a:solidFill>
                <a:latin typeface="Calibri"/>
                <a:ea typeface="Calibri"/>
                <a:cs typeface="Calibri"/>
                <a:sym typeface="Calibri"/>
              </a:rPr>
              <a:t>Visit us at </a:t>
            </a:r>
            <a:r>
              <a:rPr b="1" i="0" lang="en-US" sz="1500" u="none" cap="none" strike="noStrike">
                <a:solidFill>
                  <a:schemeClr val="lt1"/>
                </a:solidFill>
                <a:latin typeface="Calibri"/>
                <a:ea typeface="Calibri"/>
                <a:cs typeface="Calibri"/>
                <a:sym typeface="Calibri"/>
              </a:rPr>
              <a:t>www.miraclesoft.com</a:t>
            </a:r>
            <a:endParaRPr b="0" i="0" sz="1400" u="none" cap="none" strike="noStrike">
              <a:solidFill>
                <a:srgbClr val="000000"/>
              </a:solidFill>
              <a:latin typeface="Arial"/>
              <a:ea typeface="Arial"/>
              <a:cs typeface="Arial"/>
              <a:sym typeface="Arial"/>
            </a:endParaRPr>
          </a:p>
        </p:txBody>
      </p:sp>
      <p:sp>
        <p:nvSpPr>
          <p:cNvPr id="114" name="Google Shape;114;p16"/>
          <p:cNvSpPr/>
          <p:nvPr/>
        </p:nvSpPr>
        <p:spPr>
          <a:xfrm>
            <a:off x="0" y="5924008"/>
            <a:ext cx="12192000" cy="9103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5" name="Google Shape;115;p16"/>
          <p:cNvSpPr txBox="1"/>
          <p:nvPr>
            <p:ph idx="1" type="body"/>
          </p:nvPr>
        </p:nvSpPr>
        <p:spPr>
          <a:xfrm>
            <a:off x="368300" y="1541005"/>
            <a:ext cx="5561013" cy="1647267"/>
          </a:xfrm>
          <a:prstGeom prst="rect">
            <a:avLst/>
          </a:prstGeom>
          <a:noFill/>
          <a:ln>
            <a:noFill/>
          </a:ln>
        </p:spPr>
        <p:txBody>
          <a:bodyPr anchorCtr="0" anchor="ctr" bIns="45700" lIns="91425" spcFirstLastPara="1" rIns="91425" wrap="square" tIns="45700"/>
          <a:lstStyle>
            <a:lvl1pPr indent="-228600" lvl="0" marL="457200" algn="l">
              <a:lnSpc>
                <a:spcPct val="100000"/>
              </a:lnSpc>
              <a:spcBef>
                <a:spcPts val="1000"/>
              </a:spcBef>
              <a:spcAft>
                <a:spcPts val="0"/>
              </a:spcAft>
              <a:buClr>
                <a:schemeClr val="dk1"/>
              </a:buClr>
              <a:buSzPts val="4000"/>
              <a:buNone/>
              <a:defRPr b="1" sz="4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16"/>
          <p:cNvSpPr/>
          <p:nvPr/>
        </p:nvSpPr>
        <p:spPr>
          <a:xfrm>
            <a:off x="448983" y="3333804"/>
            <a:ext cx="858637" cy="107577"/>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7" name="Google Shape;117;p16"/>
          <p:cNvSpPr/>
          <p:nvPr/>
        </p:nvSpPr>
        <p:spPr>
          <a:xfrm>
            <a:off x="1307621" y="3333804"/>
            <a:ext cx="512943" cy="10757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8" name="Google Shape;118;p16"/>
          <p:cNvSpPr/>
          <p:nvPr/>
        </p:nvSpPr>
        <p:spPr>
          <a:xfrm>
            <a:off x="1820563" y="3333804"/>
            <a:ext cx="247135" cy="107577"/>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9" name="Google Shape;119;p16"/>
          <p:cNvSpPr txBox="1"/>
          <p:nvPr>
            <p:ph idx="2" type="body"/>
          </p:nvPr>
        </p:nvSpPr>
        <p:spPr>
          <a:xfrm>
            <a:off x="368300" y="3523162"/>
            <a:ext cx="5561013" cy="1285440"/>
          </a:xfrm>
          <a:prstGeom prst="rect">
            <a:avLst/>
          </a:prstGeom>
          <a:noFill/>
          <a:ln>
            <a:noFill/>
          </a:ln>
        </p:spPr>
        <p:txBody>
          <a:bodyPr anchorCtr="0" anchor="t" bIns="45700" lIns="91425" spcFirstLastPara="1" rIns="91425" wrap="square" tIns="45700"/>
          <a:lstStyle>
            <a:lvl1pPr indent="-228600" lvl="0" marL="457200" algn="l">
              <a:lnSpc>
                <a:spcPct val="100000"/>
              </a:lnSpc>
              <a:spcBef>
                <a:spcPts val="1000"/>
              </a:spcBef>
              <a:spcAft>
                <a:spcPts val="0"/>
              </a:spcAft>
              <a:buClr>
                <a:schemeClr val="accent4"/>
              </a:buClr>
              <a:buSzPts val="2800"/>
              <a:buNone/>
              <a:defRPr b="1" sz="2800">
                <a:solidFill>
                  <a:schemeClr val="accent4"/>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120" name="Google Shape;120;p16"/>
          <p:cNvGrpSpPr/>
          <p:nvPr/>
        </p:nvGrpSpPr>
        <p:grpSpPr>
          <a:xfrm rot="10800000">
            <a:off x="0" y="-21025"/>
            <a:ext cx="871539" cy="887902"/>
            <a:chOff x="3564475" y="0"/>
            <a:chExt cx="5834061" cy="5943602"/>
          </a:xfrm>
        </p:grpSpPr>
        <p:sp>
          <p:nvSpPr>
            <p:cNvPr id="121" name="Google Shape;121;p16"/>
            <p:cNvSpPr/>
            <p:nvPr/>
          </p:nvSpPr>
          <p:spPr>
            <a:xfrm rot="3562221">
              <a:off x="4336714" y="2550090"/>
              <a:ext cx="3341342" cy="1747109"/>
            </a:xfrm>
            <a:custGeom>
              <a:rect b="b" l="l" r="r" t="t"/>
              <a:pathLst>
                <a:path extrusionOk="0" h="1143001" w="2185987">
                  <a:moveTo>
                    <a:pt x="0" y="0"/>
                  </a:moveTo>
                  <a:lnTo>
                    <a:pt x="442912" y="1143001"/>
                  </a:lnTo>
                  <a:lnTo>
                    <a:pt x="2185987" y="828676"/>
                  </a:lnTo>
                  <a:lnTo>
                    <a:pt x="2028825" y="0"/>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2" name="Google Shape;122;p16"/>
            <p:cNvSpPr/>
            <p:nvPr/>
          </p:nvSpPr>
          <p:spPr>
            <a:xfrm>
              <a:off x="5821957" y="0"/>
              <a:ext cx="3576579" cy="5486400"/>
            </a:xfrm>
            <a:custGeom>
              <a:rect b="b" l="l" r="r" t="t"/>
              <a:pathLst>
                <a:path extrusionOk="0" h="5500688" w="1528763">
                  <a:moveTo>
                    <a:pt x="0" y="0"/>
                  </a:moveTo>
                  <a:lnTo>
                    <a:pt x="1528763" y="0"/>
                  </a:lnTo>
                  <a:lnTo>
                    <a:pt x="1528763" y="5500688"/>
                  </a:lnTo>
                  <a:lnTo>
                    <a:pt x="571500" y="5372101"/>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3" name="Google Shape;123;p16"/>
            <p:cNvSpPr/>
            <p:nvPr/>
          </p:nvSpPr>
          <p:spPr>
            <a:xfrm>
              <a:off x="3564475" y="3571506"/>
              <a:ext cx="5829300" cy="2372096"/>
            </a:xfrm>
            <a:custGeom>
              <a:rect b="b" l="l" r="r" t="t"/>
              <a:pathLst>
                <a:path extrusionOk="0" h="1343025" w="3300413">
                  <a:moveTo>
                    <a:pt x="0" y="1328738"/>
                  </a:moveTo>
                  <a:lnTo>
                    <a:pt x="571500" y="0"/>
                  </a:lnTo>
                  <a:lnTo>
                    <a:pt x="3300413" y="757238"/>
                  </a:lnTo>
                  <a:lnTo>
                    <a:pt x="3300413" y="1343025"/>
                  </a:lnTo>
                  <a:lnTo>
                    <a:pt x="3086100" y="1343025"/>
                  </a:lnTo>
                  <a:lnTo>
                    <a:pt x="0" y="1328738"/>
                  </a:lnTo>
                  <a:close/>
                </a:path>
              </a:pathLst>
            </a:custGeom>
            <a:solidFill>
              <a:srgbClr val="E1E0E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Slide">
  <p:cSld name="Comparison Slide">
    <p:spTree>
      <p:nvGrpSpPr>
        <p:cNvPr id="124" name="Shape 124"/>
        <p:cNvGrpSpPr/>
        <p:nvPr/>
      </p:nvGrpSpPr>
      <p:grpSpPr>
        <a:xfrm>
          <a:off x="0" y="0"/>
          <a:ext cx="0" cy="0"/>
          <a:chOff x="0" y="0"/>
          <a:chExt cx="0" cy="0"/>
        </a:xfrm>
      </p:grpSpPr>
      <p:sp>
        <p:nvSpPr>
          <p:cNvPr id="125" name="Google Shape;125;p17"/>
          <p:cNvSpPr txBox="1"/>
          <p:nvPr>
            <p:ph idx="1" type="body"/>
          </p:nvPr>
        </p:nvSpPr>
        <p:spPr>
          <a:xfrm>
            <a:off x="583507" y="166962"/>
            <a:ext cx="11076503" cy="862013"/>
          </a:xfrm>
          <a:prstGeom prst="rect">
            <a:avLst/>
          </a:prstGeom>
          <a:noFill/>
          <a:ln>
            <a:noFill/>
          </a:ln>
        </p:spPr>
        <p:txBody>
          <a:bodyPr anchorCtr="0" anchor="ctr" bIns="45700" lIns="91425" spcFirstLastPara="1" rIns="91425" wrap="square" tIns="45700"/>
          <a:lstStyle>
            <a:lvl1pPr indent="-228600" lvl="0" marL="457200" algn="l">
              <a:lnSpc>
                <a:spcPct val="90000"/>
              </a:lnSpc>
              <a:spcBef>
                <a:spcPts val="1000"/>
              </a:spcBef>
              <a:spcAft>
                <a:spcPts val="0"/>
              </a:spcAft>
              <a:buClr>
                <a:schemeClr val="dk1"/>
              </a:buClr>
              <a:buSzPts val="3600"/>
              <a:buNone/>
              <a:defRPr b="1" sz="3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17"/>
          <p:cNvSpPr txBox="1"/>
          <p:nvPr>
            <p:ph idx="2" type="body"/>
          </p:nvPr>
        </p:nvSpPr>
        <p:spPr>
          <a:xfrm>
            <a:off x="368300" y="2061479"/>
            <a:ext cx="5324163" cy="3658092"/>
          </a:xfrm>
          <a:prstGeom prst="rect">
            <a:avLst/>
          </a:prstGeom>
          <a:noFill/>
          <a:ln>
            <a:noFill/>
          </a:ln>
        </p:spPr>
        <p:txBody>
          <a:bodyPr anchorCtr="0" anchor="t" bIns="45700" lIns="91425" spcFirstLastPara="1" rIns="91425" wrap="square" tIns="45700"/>
          <a:lstStyle>
            <a:lvl1pPr indent="-406400" lvl="0" marL="457200" algn="l">
              <a:lnSpc>
                <a:spcPct val="90000"/>
              </a:lnSpc>
              <a:spcBef>
                <a:spcPts val="1000"/>
              </a:spcBef>
              <a:spcAft>
                <a:spcPts val="0"/>
              </a:spcAft>
              <a:buClr>
                <a:schemeClr val="dk1"/>
              </a:buClr>
              <a:buSzPts val="2800"/>
              <a:buChar char="•"/>
              <a:defRPr sz="2800"/>
            </a:lvl1pPr>
            <a:lvl2pPr indent="-381000" lvl="1" marL="914400" algn="l">
              <a:lnSpc>
                <a:spcPct val="90000"/>
              </a:lnSpc>
              <a:spcBef>
                <a:spcPts val="500"/>
              </a:spcBef>
              <a:spcAft>
                <a:spcPts val="0"/>
              </a:spcAft>
              <a:buClr>
                <a:schemeClr val="dk1"/>
              </a:buClr>
              <a:buSzPts val="2400"/>
              <a:buChar char="•"/>
              <a:defRPr sz="2400"/>
            </a:lvl2pPr>
            <a:lvl3pPr indent="-355600" lvl="2" marL="1371600" algn="l">
              <a:lnSpc>
                <a:spcPct val="90000"/>
              </a:lnSpc>
              <a:spcBef>
                <a:spcPts val="500"/>
              </a:spcBef>
              <a:spcAft>
                <a:spcPts val="0"/>
              </a:spcAft>
              <a:buClr>
                <a:schemeClr val="dk1"/>
              </a:buClr>
              <a:buSzPts val="2000"/>
              <a:buChar char="•"/>
              <a:defRPr sz="2000"/>
            </a:lvl3pPr>
            <a:lvl4pPr indent="-342900" lvl="3" marL="1828800" algn="l">
              <a:lnSpc>
                <a:spcPct val="90000"/>
              </a:lnSpc>
              <a:spcBef>
                <a:spcPts val="500"/>
              </a:spcBef>
              <a:spcAft>
                <a:spcPts val="0"/>
              </a:spcAft>
              <a:buClr>
                <a:schemeClr val="dk1"/>
              </a:buClr>
              <a:buSzPts val="1800"/>
              <a:buChar char="•"/>
              <a:defRPr sz="1800"/>
            </a:lvl4pPr>
            <a:lvl5pPr indent="-342900" lvl="4" marL="2286000" algn="l">
              <a:lnSpc>
                <a:spcPct val="9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17"/>
          <p:cNvSpPr txBox="1"/>
          <p:nvPr>
            <p:ph idx="3" type="body"/>
          </p:nvPr>
        </p:nvSpPr>
        <p:spPr>
          <a:xfrm>
            <a:off x="6335847" y="2061479"/>
            <a:ext cx="5324163" cy="3658092"/>
          </a:xfrm>
          <a:prstGeom prst="rect">
            <a:avLst/>
          </a:prstGeom>
          <a:noFill/>
          <a:ln>
            <a:noFill/>
          </a:ln>
        </p:spPr>
        <p:txBody>
          <a:bodyPr anchorCtr="0" anchor="t" bIns="45700" lIns="91425" spcFirstLastPara="1" rIns="91425" wrap="square" tIns="45700"/>
          <a:lstStyle>
            <a:lvl1pPr indent="-406400" lvl="0" marL="457200" algn="l">
              <a:lnSpc>
                <a:spcPct val="90000"/>
              </a:lnSpc>
              <a:spcBef>
                <a:spcPts val="1000"/>
              </a:spcBef>
              <a:spcAft>
                <a:spcPts val="0"/>
              </a:spcAft>
              <a:buClr>
                <a:schemeClr val="dk1"/>
              </a:buClr>
              <a:buSzPts val="2800"/>
              <a:buChar char="•"/>
              <a:defRPr sz="2800"/>
            </a:lvl1pPr>
            <a:lvl2pPr indent="-381000" lvl="1" marL="914400" algn="l">
              <a:lnSpc>
                <a:spcPct val="90000"/>
              </a:lnSpc>
              <a:spcBef>
                <a:spcPts val="500"/>
              </a:spcBef>
              <a:spcAft>
                <a:spcPts val="0"/>
              </a:spcAft>
              <a:buClr>
                <a:schemeClr val="dk1"/>
              </a:buClr>
              <a:buSzPts val="2400"/>
              <a:buChar char="•"/>
              <a:defRPr sz="2400"/>
            </a:lvl2pPr>
            <a:lvl3pPr indent="-355600" lvl="2" marL="1371600" algn="l">
              <a:lnSpc>
                <a:spcPct val="90000"/>
              </a:lnSpc>
              <a:spcBef>
                <a:spcPts val="500"/>
              </a:spcBef>
              <a:spcAft>
                <a:spcPts val="0"/>
              </a:spcAft>
              <a:buClr>
                <a:schemeClr val="dk1"/>
              </a:buClr>
              <a:buSzPts val="2000"/>
              <a:buChar char="•"/>
              <a:defRPr sz="2000"/>
            </a:lvl3pPr>
            <a:lvl4pPr indent="-342900" lvl="3" marL="1828800" algn="l">
              <a:lnSpc>
                <a:spcPct val="90000"/>
              </a:lnSpc>
              <a:spcBef>
                <a:spcPts val="500"/>
              </a:spcBef>
              <a:spcAft>
                <a:spcPts val="0"/>
              </a:spcAft>
              <a:buClr>
                <a:schemeClr val="dk1"/>
              </a:buClr>
              <a:buSzPts val="1800"/>
              <a:buChar char="•"/>
              <a:defRPr sz="1800"/>
            </a:lvl4pPr>
            <a:lvl5pPr indent="-342900" lvl="4" marL="2286000" algn="l">
              <a:lnSpc>
                <a:spcPct val="9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17"/>
          <p:cNvSpPr/>
          <p:nvPr/>
        </p:nvSpPr>
        <p:spPr>
          <a:xfrm>
            <a:off x="368301" y="1295674"/>
            <a:ext cx="4731735" cy="540526"/>
          </a:xfrm>
          <a:prstGeom prst="rect">
            <a:avLst/>
          </a:prstGeom>
          <a:solidFill>
            <a:srgbClr val="E1E0E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9" name="Google Shape;129;p17"/>
          <p:cNvSpPr/>
          <p:nvPr/>
        </p:nvSpPr>
        <p:spPr>
          <a:xfrm>
            <a:off x="5100033" y="1298780"/>
            <a:ext cx="317179" cy="535921"/>
          </a:xfrm>
          <a:custGeom>
            <a:rect b="b" l="l" r="r" t="t"/>
            <a:pathLst>
              <a:path extrusionOk="0" h="622300" w="368300">
                <a:moveTo>
                  <a:pt x="0" y="0"/>
                </a:moveTo>
                <a:lnTo>
                  <a:pt x="368300" y="101600"/>
                </a:lnTo>
                <a:lnTo>
                  <a:pt x="0" y="622300"/>
                </a:lnTo>
                <a:lnTo>
                  <a:pt x="0" y="0"/>
                </a:lnTo>
                <a:close/>
              </a:path>
            </a:pathLst>
          </a:custGeom>
          <a:solidFill>
            <a:schemeClr val="dk1">
              <a:alpha val="8431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0" name="Google Shape;130;p17"/>
          <p:cNvSpPr/>
          <p:nvPr/>
        </p:nvSpPr>
        <p:spPr>
          <a:xfrm>
            <a:off x="5100035" y="1505510"/>
            <a:ext cx="387283" cy="329191"/>
          </a:xfrm>
          <a:custGeom>
            <a:rect b="b" l="l" r="r" t="t"/>
            <a:pathLst>
              <a:path extrusionOk="0" h="382249" w="449705">
                <a:moveTo>
                  <a:pt x="0" y="382249"/>
                </a:moveTo>
                <a:lnTo>
                  <a:pt x="262328" y="0"/>
                </a:lnTo>
                <a:lnTo>
                  <a:pt x="449705" y="179882"/>
                </a:lnTo>
                <a:lnTo>
                  <a:pt x="0" y="382249"/>
                </a:lnTo>
                <a:close/>
              </a:path>
            </a:pathLst>
          </a:custGeom>
          <a:solidFill>
            <a:schemeClr val="accent1">
              <a:alpha val="8431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1" name="Google Shape;131;p17"/>
          <p:cNvSpPr/>
          <p:nvPr/>
        </p:nvSpPr>
        <p:spPr>
          <a:xfrm>
            <a:off x="6335847" y="1295674"/>
            <a:ext cx="4731735" cy="540526"/>
          </a:xfrm>
          <a:prstGeom prst="rect">
            <a:avLst/>
          </a:prstGeom>
          <a:solidFill>
            <a:srgbClr val="E1E0E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2" name="Google Shape;132;p17"/>
          <p:cNvSpPr/>
          <p:nvPr/>
        </p:nvSpPr>
        <p:spPr>
          <a:xfrm>
            <a:off x="11067581" y="1298780"/>
            <a:ext cx="317179" cy="535921"/>
          </a:xfrm>
          <a:custGeom>
            <a:rect b="b" l="l" r="r" t="t"/>
            <a:pathLst>
              <a:path extrusionOk="0" h="622300" w="368300">
                <a:moveTo>
                  <a:pt x="0" y="0"/>
                </a:moveTo>
                <a:lnTo>
                  <a:pt x="368300" y="101600"/>
                </a:lnTo>
                <a:lnTo>
                  <a:pt x="0" y="622300"/>
                </a:lnTo>
                <a:lnTo>
                  <a:pt x="0" y="0"/>
                </a:lnTo>
                <a:close/>
              </a:path>
            </a:pathLst>
          </a:custGeom>
          <a:solidFill>
            <a:schemeClr val="dk1">
              <a:alpha val="8431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3" name="Google Shape;133;p17"/>
          <p:cNvSpPr/>
          <p:nvPr/>
        </p:nvSpPr>
        <p:spPr>
          <a:xfrm>
            <a:off x="11067581" y="1505510"/>
            <a:ext cx="387283" cy="329191"/>
          </a:xfrm>
          <a:custGeom>
            <a:rect b="b" l="l" r="r" t="t"/>
            <a:pathLst>
              <a:path extrusionOk="0" h="382249" w="449705">
                <a:moveTo>
                  <a:pt x="0" y="382249"/>
                </a:moveTo>
                <a:lnTo>
                  <a:pt x="262328" y="0"/>
                </a:lnTo>
                <a:lnTo>
                  <a:pt x="449705" y="179882"/>
                </a:lnTo>
                <a:lnTo>
                  <a:pt x="0" y="382249"/>
                </a:lnTo>
                <a:close/>
              </a:path>
            </a:pathLst>
          </a:custGeom>
          <a:solidFill>
            <a:srgbClr val="EF404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4" name="Google Shape;134;p17"/>
          <p:cNvSpPr txBox="1"/>
          <p:nvPr>
            <p:ph idx="4" type="body"/>
          </p:nvPr>
        </p:nvSpPr>
        <p:spPr>
          <a:xfrm>
            <a:off x="449263" y="1362635"/>
            <a:ext cx="4445000" cy="43973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2800"/>
              <a:buNone/>
              <a:defRPr b="1"/>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5" name="Google Shape;135;p17"/>
          <p:cNvSpPr txBox="1"/>
          <p:nvPr>
            <p:ph idx="5" type="body"/>
          </p:nvPr>
        </p:nvSpPr>
        <p:spPr>
          <a:xfrm>
            <a:off x="6432847" y="1362635"/>
            <a:ext cx="4445000" cy="43973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2800"/>
              <a:buNone/>
              <a:defRPr b="1"/>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6" name="Google Shape;136;p17"/>
          <p:cNvSpPr/>
          <p:nvPr/>
        </p:nvSpPr>
        <p:spPr>
          <a:xfrm>
            <a:off x="1" y="292100"/>
            <a:ext cx="368300" cy="622300"/>
          </a:xfrm>
          <a:custGeom>
            <a:rect b="b" l="l" r="r" t="t"/>
            <a:pathLst>
              <a:path extrusionOk="0" h="622300" w="368300">
                <a:moveTo>
                  <a:pt x="0" y="0"/>
                </a:moveTo>
                <a:lnTo>
                  <a:pt x="368300" y="101600"/>
                </a:lnTo>
                <a:lnTo>
                  <a:pt x="0" y="622300"/>
                </a:ln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7" name="Google Shape;137;p17"/>
          <p:cNvSpPr/>
          <p:nvPr/>
        </p:nvSpPr>
        <p:spPr>
          <a:xfrm>
            <a:off x="1" y="532153"/>
            <a:ext cx="449705" cy="382249"/>
          </a:xfrm>
          <a:custGeom>
            <a:rect b="b" l="l" r="r" t="t"/>
            <a:pathLst>
              <a:path extrusionOk="0" h="382249" w="449705">
                <a:moveTo>
                  <a:pt x="0" y="382249"/>
                </a:moveTo>
                <a:lnTo>
                  <a:pt x="262328" y="0"/>
                </a:lnTo>
                <a:lnTo>
                  <a:pt x="449705" y="179882"/>
                </a:lnTo>
                <a:lnTo>
                  <a:pt x="0" y="382249"/>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8" name="Google Shape;138;p17"/>
          <p:cNvSpPr/>
          <p:nvPr/>
        </p:nvSpPr>
        <p:spPr>
          <a:xfrm flipH="1" rot="10800000">
            <a:off x="0" y="6209712"/>
            <a:ext cx="12192000" cy="64828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39" name="Google Shape;139;p17"/>
          <p:cNvPicPr preferRelativeResize="0"/>
          <p:nvPr/>
        </p:nvPicPr>
        <p:blipFill rotWithShape="1">
          <a:blip r:embed="rId2">
            <a:alphaModFix/>
          </a:blip>
          <a:srcRect b="0" l="0" r="0" t="0"/>
          <a:stretch/>
        </p:blipFill>
        <p:spPr>
          <a:xfrm>
            <a:off x="10515600" y="6335195"/>
            <a:ext cx="1487488" cy="410536"/>
          </a:xfrm>
          <a:prstGeom prst="rect">
            <a:avLst/>
          </a:prstGeom>
          <a:noFill/>
          <a:ln>
            <a:noFill/>
          </a:ln>
        </p:spPr>
      </p:pic>
      <p:sp>
        <p:nvSpPr>
          <p:cNvPr id="140" name="Google Shape;140;p17"/>
          <p:cNvSpPr txBox="1"/>
          <p:nvPr/>
        </p:nvSpPr>
        <p:spPr>
          <a:xfrm>
            <a:off x="184151" y="6417755"/>
            <a:ext cx="2843792" cy="2923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E1E0E0"/>
                </a:solidFill>
                <a:latin typeface="Calibri"/>
                <a:ea typeface="Calibri"/>
                <a:cs typeface="Calibri"/>
                <a:sym typeface="Calibri"/>
              </a:rPr>
              <a:t>© 2019 Miracle Software Systems, Inc. </a:t>
            </a:r>
            <a:endParaRPr b="0" i="0" sz="1400" u="none" cap="none" strike="noStrike">
              <a:solidFill>
                <a:srgbClr val="000000"/>
              </a:solidFill>
              <a:latin typeface="Arial"/>
              <a:ea typeface="Arial"/>
              <a:cs typeface="Arial"/>
              <a:sym typeface="Arial"/>
            </a:endParaRPr>
          </a:p>
        </p:txBody>
      </p:sp>
      <p:sp>
        <p:nvSpPr>
          <p:cNvPr id="141" name="Google Shape;141;p17"/>
          <p:cNvSpPr/>
          <p:nvPr/>
        </p:nvSpPr>
        <p:spPr>
          <a:xfrm>
            <a:off x="0" y="6209713"/>
            <a:ext cx="12192000"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0"/>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A8A8B"/>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0"/>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A8A8B"/>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0"/>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A8A8B"/>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A8A8B"/>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A8A8B"/>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A8A8B"/>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A8A8B"/>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A8A8B"/>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A8A8B"/>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A8A8B"/>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A8A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
          <p:cNvSpPr txBox="1"/>
          <p:nvPr>
            <p:ph idx="1" type="body"/>
          </p:nvPr>
        </p:nvSpPr>
        <p:spPr>
          <a:xfrm>
            <a:off x="368301" y="1707240"/>
            <a:ext cx="9475788" cy="164726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None/>
            </a:pPr>
            <a:r>
              <a:rPr lang="en-US" sz="4800">
                <a:solidFill>
                  <a:srgbClr val="FF0000"/>
                </a:solidFill>
              </a:rPr>
              <a:t>Resume </a:t>
            </a:r>
            <a:r>
              <a:rPr lang="en-US" sz="4800">
                <a:solidFill>
                  <a:srgbClr val="000000"/>
                </a:solidFill>
              </a:rPr>
              <a:t>to </a:t>
            </a:r>
            <a:r>
              <a:rPr lang="en-US" sz="4800">
                <a:solidFill>
                  <a:srgbClr val="FF0000"/>
                </a:solidFill>
              </a:rPr>
              <a:t>JD</a:t>
            </a:r>
            <a:r>
              <a:rPr lang="en-US" sz="4800">
                <a:solidFill>
                  <a:srgbClr val="000000"/>
                </a:solidFill>
              </a:rPr>
              <a:t> Matching for Recruitment using ML</a:t>
            </a:r>
            <a:endParaRPr sz="4800">
              <a:solidFill>
                <a:srgbClr val="000000"/>
              </a:solidFill>
            </a:endParaRPr>
          </a:p>
        </p:txBody>
      </p:sp>
      <p:sp>
        <p:nvSpPr>
          <p:cNvPr id="147" name="Google Shape;147;p1"/>
          <p:cNvSpPr txBox="1"/>
          <p:nvPr>
            <p:ph idx="5" type="body"/>
          </p:nvPr>
        </p:nvSpPr>
        <p:spPr>
          <a:xfrm>
            <a:off x="8354361" y="5606558"/>
            <a:ext cx="3634500" cy="392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100"/>
              <a:buNone/>
            </a:pPr>
            <a:r>
              <a:rPr lang="en-US" sz="3200">
                <a:solidFill>
                  <a:srgbClr val="4A86E8"/>
                </a:solidFill>
              </a:rPr>
              <a:t>Sowjanya </a:t>
            </a:r>
            <a:endParaRPr sz="3200">
              <a:solidFill>
                <a:srgbClr val="4A86E8"/>
              </a:solidFill>
            </a:endParaRPr>
          </a:p>
        </p:txBody>
      </p:sp>
      <p:sp>
        <p:nvSpPr>
          <p:cNvPr id="148" name="Google Shape;148;p1"/>
          <p:cNvSpPr txBox="1"/>
          <p:nvPr>
            <p:ph idx="6" type="body"/>
          </p:nvPr>
        </p:nvSpPr>
        <p:spPr>
          <a:xfrm>
            <a:off x="4088070" y="5005790"/>
            <a:ext cx="3634500" cy="392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200"/>
              <a:buNone/>
            </a:pPr>
            <a:r>
              <a:rPr b="0" lang="en-US" sz="3000">
                <a:solidFill>
                  <a:srgbClr val="3D85C6"/>
                </a:solidFill>
                <a:highlight>
                  <a:schemeClr val="lt1"/>
                </a:highlight>
              </a:rPr>
              <a:t>P Ajay</a:t>
            </a:r>
            <a:endParaRPr/>
          </a:p>
        </p:txBody>
      </p:sp>
      <p:sp>
        <p:nvSpPr>
          <p:cNvPr id="149" name="Google Shape;149;p1"/>
          <p:cNvSpPr txBox="1"/>
          <p:nvPr/>
        </p:nvSpPr>
        <p:spPr>
          <a:xfrm>
            <a:off x="4088075" y="5483550"/>
            <a:ext cx="3952500" cy="5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rgbClr val="3D85C6"/>
                </a:solidFill>
                <a:highlight>
                  <a:srgbClr val="FFFFFF"/>
                </a:highlight>
                <a:latin typeface="Calibri"/>
                <a:ea typeface="Calibri"/>
                <a:cs typeface="Calibri"/>
                <a:sym typeface="Calibri"/>
              </a:rPr>
              <a:t>D Charan Teja</a:t>
            </a:r>
            <a:endParaRPr sz="3000">
              <a:solidFill>
                <a:srgbClr val="3D85C6"/>
              </a:solidFill>
              <a:highlight>
                <a:srgbClr val="FFFFFF"/>
              </a:highlight>
              <a:latin typeface="Calibri"/>
              <a:ea typeface="Calibri"/>
              <a:cs typeface="Calibri"/>
              <a:sym typeface="Calibri"/>
            </a:endParaRPr>
          </a:p>
        </p:txBody>
      </p:sp>
      <p:sp>
        <p:nvSpPr>
          <p:cNvPr id="150" name="Google Shape;150;p1"/>
          <p:cNvSpPr txBox="1"/>
          <p:nvPr/>
        </p:nvSpPr>
        <p:spPr>
          <a:xfrm>
            <a:off x="8354350" y="4847650"/>
            <a:ext cx="3765900" cy="49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rgbClr val="4A86E8"/>
                </a:solidFill>
                <a:latin typeface="Calibri"/>
                <a:ea typeface="Calibri"/>
                <a:cs typeface="Calibri"/>
                <a:sym typeface="Calibri"/>
              </a:rPr>
              <a:t>Priya Meghana Karri</a:t>
            </a:r>
            <a:endParaRPr sz="3000">
              <a:solidFill>
                <a:srgbClr val="4A86E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
          <p:cNvSpPr txBox="1"/>
          <p:nvPr>
            <p:ph idx="1" type="body"/>
          </p:nvPr>
        </p:nvSpPr>
        <p:spPr>
          <a:xfrm>
            <a:off x="445325" y="1257700"/>
            <a:ext cx="8170500" cy="446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t/>
            </a:r>
            <a:endParaRPr sz="3600"/>
          </a:p>
          <a:p>
            <a:pPr indent="-457200" lvl="0" marL="457200" rtl="0" algn="l">
              <a:lnSpc>
                <a:spcPct val="100000"/>
              </a:lnSpc>
              <a:spcBef>
                <a:spcPts val="0"/>
              </a:spcBef>
              <a:spcAft>
                <a:spcPts val="0"/>
              </a:spcAft>
              <a:buClr>
                <a:srgbClr val="FF0000"/>
              </a:buClr>
              <a:buSzPts val="3600"/>
              <a:buChar char="●"/>
            </a:pPr>
            <a:r>
              <a:rPr b="1" lang="en-US" sz="3600">
                <a:solidFill>
                  <a:srgbClr val="FF0000"/>
                </a:solidFill>
              </a:rPr>
              <a:t>Introduction </a:t>
            </a:r>
            <a:endParaRPr b="1" sz="3600">
              <a:solidFill>
                <a:srgbClr val="FF0000"/>
              </a:solidFill>
            </a:endParaRPr>
          </a:p>
          <a:p>
            <a:pPr indent="-457200" lvl="0" marL="457200" rtl="0" algn="l">
              <a:lnSpc>
                <a:spcPct val="100000"/>
              </a:lnSpc>
              <a:spcBef>
                <a:spcPts val="0"/>
              </a:spcBef>
              <a:spcAft>
                <a:spcPts val="0"/>
              </a:spcAft>
              <a:buClr>
                <a:srgbClr val="000000"/>
              </a:buClr>
              <a:buSzPts val="3600"/>
              <a:buChar char="●"/>
            </a:pPr>
            <a:r>
              <a:rPr b="1" lang="en-US" sz="3600">
                <a:solidFill>
                  <a:srgbClr val="000000"/>
                </a:solidFill>
              </a:rPr>
              <a:t>About NER Spacy</a:t>
            </a:r>
            <a:endParaRPr b="1" sz="3600">
              <a:solidFill>
                <a:srgbClr val="000000"/>
              </a:solidFill>
            </a:endParaRPr>
          </a:p>
          <a:p>
            <a:pPr indent="-457200" lvl="0" marL="457200" rtl="0" algn="l">
              <a:lnSpc>
                <a:spcPct val="100000"/>
              </a:lnSpc>
              <a:spcBef>
                <a:spcPts val="0"/>
              </a:spcBef>
              <a:spcAft>
                <a:spcPts val="0"/>
              </a:spcAft>
              <a:buClr>
                <a:srgbClr val="FF0000"/>
              </a:buClr>
              <a:buSzPts val="3600"/>
              <a:buChar char="●"/>
            </a:pPr>
            <a:r>
              <a:rPr b="1" lang="en-US" sz="3600">
                <a:solidFill>
                  <a:srgbClr val="FF0000"/>
                </a:solidFill>
              </a:rPr>
              <a:t>Ben</a:t>
            </a:r>
            <a:r>
              <a:rPr b="1" lang="en-US" sz="3600">
                <a:solidFill>
                  <a:srgbClr val="FF0000"/>
                </a:solidFill>
              </a:rPr>
              <a:t>efits</a:t>
            </a:r>
            <a:endParaRPr b="1" sz="3600">
              <a:solidFill>
                <a:srgbClr val="FF0000"/>
              </a:solidFill>
            </a:endParaRPr>
          </a:p>
          <a:p>
            <a:pPr indent="-457200" lvl="0" marL="457200" rtl="0" algn="l">
              <a:lnSpc>
                <a:spcPct val="100000"/>
              </a:lnSpc>
              <a:spcBef>
                <a:spcPts val="0"/>
              </a:spcBef>
              <a:spcAft>
                <a:spcPts val="0"/>
              </a:spcAft>
              <a:buClr>
                <a:srgbClr val="000000"/>
              </a:buClr>
              <a:buSzPts val="3600"/>
              <a:buChar char="●"/>
            </a:pPr>
            <a:r>
              <a:rPr b="1" lang="en-US" sz="3600">
                <a:solidFill>
                  <a:srgbClr val="000000"/>
                </a:solidFill>
              </a:rPr>
              <a:t>Technologies</a:t>
            </a:r>
            <a:r>
              <a:rPr lang="en-US" sz="3600">
                <a:solidFill>
                  <a:srgbClr val="000000"/>
                </a:solidFill>
              </a:rPr>
              <a:t> </a:t>
            </a:r>
            <a:r>
              <a:rPr b="1" lang="en-US" sz="3600">
                <a:solidFill>
                  <a:srgbClr val="000000"/>
                </a:solidFill>
              </a:rPr>
              <a:t>Stack</a:t>
            </a:r>
            <a:endParaRPr b="1" sz="3600">
              <a:solidFill>
                <a:srgbClr val="000000"/>
              </a:solidFill>
            </a:endParaRPr>
          </a:p>
          <a:p>
            <a:pPr indent="-457200" lvl="0" marL="457200" rtl="0" algn="l">
              <a:lnSpc>
                <a:spcPct val="100000"/>
              </a:lnSpc>
              <a:spcBef>
                <a:spcPts val="0"/>
              </a:spcBef>
              <a:spcAft>
                <a:spcPts val="0"/>
              </a:spcAft>
              <a:buClr>
                <a:srgbClr val="FF0000"/>
              </a:buClr>
              <a:buSzPts val="3600"/>
              <a:buChar char="●"/>
            </a:pPr>
            <a:r>
              <a:rPr b="1" lang="en-US" sz="3600">
                <a:solidFill>
                  <a:srgbClr val="FF0000"/>
                </a:solidFill>
              </a:rPr>
              <a:t>Architecture</a:t>
            </a:r>
            <a:r>
              <a:rPr lang="en-US" sz="3600">
                <a:solidFill>
                  <a:srgbClr val="FF0000"/>
                </a:solidFill>
              </a:rPr>
              <a:t> </a:t>
            </a:r>
            <a:r>
              <a:rPr b="1" lang="en-US" sz="3600">
                <a:solidFill>
                  <a:srgbClr val="FF0000"/>
                </a:solidFill>
              </a:rPr>
              <a:t>Flow</a:t>
            </a:r>
            <a:endParaRPr b="1" sz="3600">
              <a:solidFill>
                <a:srgbClr val="FF0000"/>
              </a:solidFill>
            </a:endParaRPr>
          </a:p>
          <a:p>
            <a:pPr indent="-457200" lvl="0" marL="457200" rtl="0" algn="l">
              <a:lnSpc>
                <a:spcPct val="100000"/>
              </a:lnSpc>
              <a:spcBef>
                <a:spcPts val="0"/>
              </a:spcBef>
              <a:spcAft>
                <a:spcPts val="0"/>
              </a:spcAft>
              <a:buClr>
                <a:srgbClr val="000000"/>
              </a:buClr>
              <a:buSzPts val="3600"/>
              <a:buChar char="●"/>
            </a:pPr>
            <a:r>
              <a:rPr b="1" lang="en-US" sz="3600">
                <a:solidFill>
                  <a:srgbClr val="000000"/>
                </a:solidFill>
              </a:rPr>
              <a:t>Live Demo</a:t>
            </a:r>
            <a:endParaRPr b="1" sz="36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3"/>
          <p:cNvSpPr txBox="1"/>
          <p:nvPr>
            <p:ph idx="2" type="body"/>
          </p:nvPr>
        </p:nvSpPr>
        <p:spPr>
          <a:xfrm>
            <a:off x="276625" y="1188700"/>
            <a:ext cx="11465400" cy="4978500"/>
          </a:xfrm>
          <a:prstGeom prst="rect">
            <a:avLst/>
          </a:prstGeom>
          <a:noFill/>
          <a:ln>
            <a:noFill/>
          </a:ln>
        </p:spPr>
        <p:txBody>
          <a:bodyPr anchorCtr="0" anchor="t" bIns="45700" lIns="91425" spcFirstLastPara="1" rIns="91425" wrap="square" tIns="45700">
            <a:noAutofit/>
          </a:bodyPr>
          <a:lstStyle/>
          <a:p>
            <a:pPr indent="-393700" lvl="0" marL="457200" rtl="0" algn="l">
              <a:lnSpc>
                <a:spcPct val="100000"/>
              </a:lnSpc>
              <a:spcBef>
                <a:spcPts val="0"/>
              </a:spcBef>
              <a:spcAft>
                <a:spcPts val="0"/>
              </a:spcAft>
              <a:buSzPts val="2600"/>
              <a:buChar char="●"/>
            </a:pPr>
            <a:r>
              <a:rPr lang="en-US" sz="2600"/>
              <a:t>Getting pressure from the higher authorities, they are forced to spend more time on analysing and matching Resumes with the Job Descriptions and selecting freshers</a:t>
            </a:r>
            <a:endParaRPr sz="2600"/>
          </a:p>
          <a:p>
            <a:pPr indent="-393700" lvl="0" marL="457200" rtl="0" algn="l">
              <a:lnSpc>
                <a:spcPct val="100000"/>
              </a:lnSpc>
              <a:spcBef>
                <a:spcPts val="0"/>
              </a:spcBef>
              <a:spcAft>
                <a:spcPts val="0"/>
              </a:spcAft>
              <a:buSzPts val="2600"/>
              <a:buChar char="●"/>
            </a:pPr>
            <a:r>
              <a:rPr lang="en-US" sz="2600"/>
              <a:t>To overcome this, we implemented the resume analysis by extracting </a:t>
            </a:r>
            <a:r>
              <a:rPr lang="en-US" sz="2600"/>
              <a:t>entities</a:t>
            </a:r>
            <a:r>
              <a:rPr lang="en-US" sz="2600"/>
              <a:t> and its related texts from using nlp model named ner spacy.  This helps in spending time efficiently for the employees as we trained the model  using various modules</a:t>
            </a:r>
            <a:endParaRPr sz="2600"/>
          </a:p>
          <a:p>
            <a:pPr indent="-393700" lvl="0" marL="457200" rtl="0" algn="l">
              <a:lnSpc>
                <a:spcPct val="100000"/>
              </a:lnSpc>
              <a:spcBef>
                <a:spcPts val="0"/>
              </a:spcBef>
              <a:spcAft>
                <a:spcPts val="0"/>
              </a:spcAft>
              <a:buSzPts val="2600"/>
              <a:buChar char="●"/>
            </a:pPr>
            <a:r>
              <a:rPr lang="en-US" sz="2600"/>
              <a:t>Initially we take the pdf as input and converted to text. Extracted nouns and pronouns using ner spacy model and compared the skills in pre defined csv file by using phrase matching</a:t>
            </a:r>
            <a:endParaRPr sz="2600"/>
          </a:p>
          <a:p>
            <a:pPr indent="-393700" lvl="0" marL="457200" rtl="0" algn="l">
              <a:lnSpc>
                <a:spcPct val="100000"/>
              </a:lnSpc>
              <a:spcBef>
                <a:spcPts val="0"/>
              </a:spcBef>
              <a:spcAft>
                <a:spcPts val="0"/>
              </a:spcAft>
              <a:buSzPts val="2600"/>
              <a:buChar char="●"/>
            </a:pPr>
            <a:r>
              <a:rPr lang="en-US" sz="2600"/>
              <a:t>Finally match the skills from resume and jd and displays the matched percentage</a:t>
            </a:r>
            <a:endParaRPr sz="2600"/>
          </a:p>
          <a:p>
            <a:pPr indent="0" lvl="0" marL="228593" rtl="0" algn="l">
              <a:lnSpc>
                <a:spcPct val="100000"/>
              </a:lnSpc>
              <a:spcBef>
                <a:spcPts val="0"/>
              </a:spcBef>
              <a:spcAft>
                <a:spcPts val="0"/>
              </a:spcAft>
              <a:buSzPts val="3200"/>
              <a:buNone/>
            </a:pPr>
            <a:r>
              <a:rPr lang="en-US" sz="2600"/>
              <a:t>   on the web page</a:t>
            </a:r>
            <a:endParaRPr sz="2600"/>
          </a:p>
        </p:txBody>
      </p:sp>
      <p:sp>
        <p:nvSpPr>
          <p:cNvPr id="161" name="Google Shape;161;p3"/>
          <p:cNvSpPr txBox="1"/>
          <p:nvPr/>
        </p:nvSpPr>
        <p:spPr>
          <a:xfrm>
            <a:off x="537650" y="234600"/>
            <a:ext cx="9914700" cy="11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0000FF"/>
                </a:solidFill>
                <a:latin typeface="Calibri"/>
                <a:ea typeface="Calibri"/>
                <a:cs typeface="Calibri"/>
                <a:sym typeface="Calibri"/>
              </a:rPr>
              <a:t>Introduction</a:t>
            </a:r>
            <a:endParaRPr b="0" i="0" sz="4800" u="none" cap="none"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7"/>
          <p:cNvSpPr txBox="1"/>
          <p:nvPr>
            <p:ph idx="1" type="body"/>
          </p:nvPr>
        </p:nvSpPr>
        <p:spPr>
          <a:xfrm>
            <a:off x="583500" y="115950"/>
            <a:ext cx="11076600" cy="78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1000"/>
              </a:spcBef>
              <a:spcAft>
                <a:spcPts val="0"/>
              </a:spcAft>
              <a:buSzPts val="3600"/>
              <a:buNone/>
            </a:pPr>
            <a:r>
              <a:rPr lang="en-US"/>
              <a:t>  </a:t>
            </a:r>
            <a:r>
              <a:rPr lang="en-US" sz="4400"/>
              <a:t> </a:t>
            </a:r>
            <a:r>
              <a:rPr lang="en-US" sz="4400">
                <a:solidFill>
                  <a:srgbClr val="134F5C"/>
                </a:solidFill>
              </a:rPr>
              <a:t>SPACY  MODULE AND NER</a:t>
            </a:r>
            <a:endParaRPr sz="4400">
              <a:solidFill>
                <a:srgbClr val="134F5C"/>
              </a:solidFill>
            </a:endParaRPr>
          </a:p>
        </p:txBody>
      </p:sp>
      <p:sp>
        <p:nvSpPr>
          <p:cNvPr id="167" name="Google Shape;167;p7"/>
          <p:cNvSpPr txBox="1"/>
          <p:nvPr>
            <p:ph idx="2" type="body"/>
          </p:nvPr>
        </p:nvSpPr>
        <p:spPr>
          <a:xfrm>
            <a:off x="368300" y="898950"/>
            <a:ext cx="11654700" cy="5271000"/>
          </a:xfrm>
          <a:prstGeom prst="rect">
            <a:avLst/>
          </a:prstGeom>
          <a:noFill/>
          <a:ln>
            <a:noFill/>
          </a:ln>
        </p:spPr>
        <p:txBody>
          <a:bodyPr anchorCtr="0" anchor="t" bIns="45700" lIns="91425" spcFirstLastPara="1" rIns="91425" wrap="square" tIns="45700">
            <a:noAutofit/>
          </a:bodyPr>
          <a:lstStyle/>
          <a:p>
            <a:pPr indent="-457200" lvl="0" marL="457200" rtl="0" algn="l">
              <a:lnSpc>
                <a:spcPct val="90000"/>
              </a:lnSpc>
              <a:spcBef>
                <a:spcPts val="0"/>
              </a:spcBef>
              <a:spcAft>
                <a:spcPts val="0"/>
              </a:spcAft>
              <a:buSzPts val="3600"/>
              <a:buChar char="●"/>
            </a:pPr>
            <a:r>
              <a:rPr b="1" lang="en-US" sz="3600">
                <a:solidFill>
                  <a:srgbClr val="1C4587"/>
                </a:solidFill>
                <a:highlight>
                  <a:srgbClr val="FFFFFF"/>
                </a:highlight>
                <a:latin typeface="Arial"/>
                <a:ea typeface="Arial"/>
                <a:cs typeface="Arial"/>
                <a:sym typeface="Arial"/>
              </a:rPr>
              <a:t>spacy</a:t>
            </a:r>
            <a:r>
              <a:rPr b="1" lang="en-US">
                <a:solidFill>
                  <a:srgbClr val="222222"/>
                </a:solidFill>
                <a:highlight>
                  <a:srgbClr val="FFFFFF"/>
                </a:highlight>
                <a:latin typeface="Arial"/>
                <a:ea typeface="Arial"/>
                <a:cs typeface="Arial"/>
                <a:sym typeface="Arial"/>
              </a:rPr>
              <a:t> </a:t>
            </a:r>
            <a:r>
              <a:rPr lang="en-US">
                <a:solidFill>
                  <a:srgbClr val="222222"/>
                </a:solidFill>
                <a:highlight>
                  <a:srgbClr val="FFFFFF"/>
                </a:highlight>
                <a:latin typeface="Arial"/>
                <a:ea typeface="Arial"/>
                <a:cs typeface="Arial"/>
                <a:sym typeface="Arial"/>
              </a:rPr>
              <a:t>is a library for advanced natural language processing in python.</a:t>
            </a:r>
            <a:r>
              <a:rPr b="1" lang="en-US" sz="3600">
                <a:solidFill>
                  <a:srgbClr val="1C4587"/>
                </a:solidFill>
                <a:highlight>
                  <a:srgbClr val="FFFFFF"/>
                </a:highlight>
                <a:latin typeface="Arial"/>
                <a:ea typeface="Arial"/>
                <a:cs typeface="Arial"/>
                <a:sym typeface="Arial"/>
              </a:rPr>
              <a:t>spacy</a:t>
            </a:r>
            <a:r>
              <a:rPr b="1" lang="en-US" sz="3600">
                <a:solidFill>
                  <a:srgbClr val="222222"/>
                </a:solidFill>
                <a:highlight>
                  <a:srgbClr val="FFFFFF"/>
                </a:highlight>
                <a:latin typeface="Arial"/>
                <a:ea typeface="Arial"/>
                <a:cs typeface="Arial"/>
                <a:sym typeface="Arial"/>
              </a:rPr>
              <a:t> </a:t>
            </a:r>
            <a:r>
              <a:rPr lang="en-US">
                <a:solidFill>
                  <a:srgbClr val="222222"/>
                </a:solidFill>
                <a:highlight>
                  <a:srgbClr val="FFFFFF"/>
                </a:highlight>
                <a:latin typeface="Arial"/>
                <a:ea typeface="Arial"/>
                <a:cs typeface="Arial"/>
                <a:sym typeface="Arial"/>
              </a:rPr>
              <a:t>comes with pre-trained statistical models and word vectors and currently supports tokenization.</a:t>
            </a:r>
            <a:endParaRPr>
              <a:solidFill>
                <a:srgbClr val="222222"/>
              </a:solidFill>
              <a:highlight>
                <a:srgbClr val="FFFFFF"/>
              </a:highlight>
              <a:latin typeface="Arial"/>
              <a:ea typeface="Arial"/>
              <a:cs typeface="Arial"/>
              <a:sym typeface="Arial"/>
            </a:endParaRPr>
          </a:p>
          <a:p>
            <a:pPr indent="-431800" lvl="0" marL="457200" rtl="0" algn="l">
              <a:lnSpc>
                <a:spcPct val="90000"/>
              </a:lnSpc>
              <a:spcBef>
                <a:spcPts val="0"/>
              </a:spcBef>
              <a:spcAft>
                <a:spcPts val="0"/>
              </a:spcAft>
              <a:buClr>
                <a:srgbClr val="222222"/>
              </a:buClr>
              <a:buSzPts val="3200"/>
              <a:buChar char="●"/>
            </a:pPr>
            <a:r>
              <a:rPr b="1" lang="en-US">
                <a:solidFill>
                  <a:srgbClr val="1C4587"/>
                </a:solidFill>
                <a:highlight>
                  <a:srgbClr val="FFFFFF"/>
                </a:highlight>
                <a:latin typeface="Arial"/>
                <a:ea typeface="Arial"/>
                <a:cs typeface="Arial"/>
                <a:sym typeface="Arial"/>
              </a:rPr>
              <a:t>spacy </a:t>
            </a:r>
            <a:r>
              <a:rPr lang="en-US">
                <a:solidFill>
                  <a:srgbClr val="222222"/>
                </a:solidFill>
                <a:highlight>
                  <a:srgbClr val="FFFFFF"/>
                </a:highlight>
                <a:latin typeface="Arial"/>
                <a:ea typeface="Arial"/>
                <a:cs typeface="Arial"/>
                <a:sym typeface="Arial"/>
              </a:rPr>
              <a:t>helps in seperating the nouns, pronouns and so on in parts of speech. And we used one more technology called </a:t>
            </a:r>
            <a:r>
              <a:rPr lang="en-US">
                <a:solidFill>
                  <a:srgbClr val="FF0000"/>
                </a:solidFill>
                <a:highlight>
                  <a:srgbClr val="FFFFFF"/>
                </a:highlight>
                <a:latin typeface="Arial"/>
                <a:ea typeface="Arial"/>
                <a:cs typeface="Arial"/>
                <a:sym typeface="Arial"/>
              </a:rPr>
              <a:t>Named-entity Recognition(NER)</a:t>
            </a:r>
            <a:r>
              <a:rPr lang="en-US">
                <a:solidFill>
                  <a:srgbClr val="222222"/>
                </a:solidFill>
                <a:highlight>
                  <a:srgbClr val="FFFFFF"/>
                </a:highlight>
                <a:latin typeface="Arial"/>
                <a:ea typeface="Arial"/>
                <a:cs typeface="Arial"/>
                <a:sym typeface="Arial"/>
              </a:rPr>
              <a:t>.</a:t>
            </a:r>
            <a:endParaRPr>
              <a:solidFill>
                <a:srgbClr val="222222"/>
              </a:solidFill>
              <a:highlight>
                <a:srgbClr val="FFFFFF"/>
              </a:highlight>
              <a:latin typeface="Arial"/>
              <a:ea typeface="Arial"/>
              <a:cs typeface="Arial"/>
              <a:sym typeface="Arial"/>
            </a:endParaRPr>
          </a:p>
          <a:p>
            <a:pPr indent="-431800" lvl="0" marL="457200" rtl="0" algn="l">
              <a:lnSpc>
                <a:spcPct val="90000"/>
              </a:lnSpc>
              <a:spcBef>
                <a:spcPts val="0"/>
              </a:spcBef>
              <a:spcAft>
                <a:spcPts val="0"/>
              </a:spcAft>
              <a:buClr>
                <a:srgbClr val="222222"/>
              </a:buClr>
              <a:buSzPts val="3200"/>
              <a:buFont typeface="Arial"/>
              <a:buChar char="●"/>
            </a:pPr>
            <a:r>
              <a:rPr lang="en-US">
                <a:solidFill>
                  <a:srgbClr val="FF0000"/>
                </a:solidFill>
                <a:highlight>
                  <a:srgbClr val="FFFFFF"/>
                </a:highlight>
                <a:latin typeface="Arial"/>
                <a:ea typeface="Arial"/>
                <a:cs typeface="Arial"/>
                <a:sym typeface="Arial"/>
              </a:rPr>
              <a:t>NER </a:t>
            </a:r>
            <a:r>
              <a:rPr lang="en-US">
                <a:solidFill>
                  <a:srgbClr val="222222"/>
                </a:solidFill>
                <a:highlight>
                  <a:srgbClr val="FFFFFF"/>
                </a:highlight>
                <a:latin typeface="Arial"/>
                <a:ea typeface="Arial"/>
                <a:cs typeface="Arial"/>
                <a:sym typeface="Arial"/>
              </a:rPr>
              <a:t>is a sub task of information extraction that seeks to locate and classify named entities in text into pre-defined  categories such as the names of persons,organisations, locations, expressions of times, percentages and so on.</a:t>
            </a:r>
            <a:endParaRPr>
              <a:solidFill>
                <a:srgbClr val="222222"/>
              </a:solidFill>
              <a:highlight>
                <a:srgbClr val="FFFFFF"/>
              </a:highlight>
              <a:latin typeface="Arial"/>
              <a:ea typeface="Arial"/>
              <a:cs typeface="Arial"/>
              <a:sym typeface="Arial"/>
            </a:endParaRPr>
          </a:p>
          <a:p>
            <a:pPr indent="0" lvl="0" marL="457200" rtl="0" algn="l">
              <a:lnSpc>
                <a:spcPct val="90000"/>
              </a:lnSpc>
              <a:spcBef>
                <a:spcPts val="1000"/>
              </a:spcBef>
              <a:spcAft>
                <a:spcPts val="0"/>
              </a:spcAft>
              <a:buSzPts val="3200"/>
              <a:buNone/>
            </a:pPr>
            <a:r>
              <a:t/>
            </a:r>
            <a:endParaRPr sz="3600"/>
          </a:p>
          <a:p>
            <a:pPr indent="0" lvl="0" marL="457200" rtl="0" algn="l">
              <a:lnSpc>
                <a:spcPct val="90000"/>
              </a:lnSpc>
              <a:spcBef>
                <a:spcPts val="1000"/>
              </a:spcBef>
              <a:spcAft>
                <a:spcPts val="0"/>
              </a:spcAft>
              <a:buSzPts val="3200"/>
              <a:buNone/>
            </a:pPr>
            <a:r>
              <a:t/>
            </a:r>
            <a:endParaRPr sz="3600"/>
          </a:p>
          <a:p>
            <a:pPr indent="0" lvl="0" marL="0" rtl="0" algn="l">
              <a:lnSpc>
                <a:spcPct val="90000"/>
              </a:lnSpc>
              <a:spcBef>
                <a:spcPts val="1000"/>
              </a:spcBef>
              <a:spcAft>
                <a:spcPts val="0"/>
              </a:spcAft>
              <a:buSzPts val="3200"/>
              <a:buNone/>
            </a:pPr>
            <a:r>
              <a:t/>
            </a:r>
            <a:endParaRPr sz="3600"/>
          </a:p>
          <a:p>
            <a:pPr indent="0" lvl="0" marL="0" rtl="0" algn="l">
              <a:lnSpc>
                <a:spcPct val="90000"/>
              </a:lnSpc>
              <a:spcBef>
                <a:spcPts val="1000"/>
              </a:spcBef>
              <a:spcAft>
                <a:spcPts val="0"/>
              </a:spcAft>
              <a:buSzPts val="3200"/>
              <a:buNone/>
            </a:pPr>
            <a:r>
              <a:t/>
            </a:r>
            <a:endParaRPr sz="3600"/>
          </a:p>
          <a:p>
            <a:pPr indent="0" lvl="0" marL="457200" rtl="0" algn="l">
              <a:lnSpc>
                <a:spcPct val="90000"/>
              </a:lnSpc>
              <a:spcBef>
                <a:spcPts val="1000"/>
              </a:spcBef>
              <a:spcAft>
                <a:spcPts val="0"/>
              </a:spcAft>
              <a:buSzPts val="3200"/>
              <a:buNone/>
            </a:pPr>
            <a:r>
              <a:t/>
            </a:r>
            <a:endParaRPr sz="3600"/>
          </a:p>
          <a:p>
            <a:pPr indent="0" lvl="0" marL="0" rtl="0" algn="l">
              <a:lnSpc>
                <a:spcPct val="90000"/>
              </a:lnSpc>
              <a:spcBef>
                <a:spcPts val="1000"/>
              </a:spcBef>
              <a:spcAft>
                <a:spcPts val="0"/>
              </a:spcAft>
              <a:buSzPts val="3200"/>
              <a:buNone/>
            </a:pPr>
            <a:r>
              <a:t/>
            </a:r>
            <a:endParaRPr sz="3600"/>
          </a:p>
          <a:p>
            <a:pPr indent="0" lvl="0" marL="0" rtl="0" algn="l">
              <a:lnSpc>
                <a:spcPct val="90000"/>
              </a:lnSpc>
              <a:spcBef>
                <a:spcPts val="1000"/>
              </a:spcBef>
              <a:spcAft>
                <a:spcPts val="0"/>
              </a:spcAft>
              <a:buSzPts val="3200"/>
              <a:buNone/>
            </a:pPr>
            <a:r>
              <a:t/>
            </a:r>
            <a:endParaRPr sz="3600"/>
          </a:p>
          <a:p>
            <a:pPr indent="0" lvl="0" marL="0" rtl="0" algn="l">
              <a:lnSpc>
                <a:spcPct val="90000"/>
              </a:lnSpc>
              <a:spcBef>
                <a:spcPts val="1000"/>
              </a:spcBef>
              <a:spcAft>
                <a:spcPts val="0"/>
              </a:spcAft>
              <a:buSzPts val="3200"/>
              <a:buNone/>
            </a:pPr>
            <a:r>
              <a:t/>
            </a:r>
            <a:endParaRPr sz="3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g5bdee0e5ba_2_11"/>
          <p:cNvSpPr txBox="1"/>
          <p:nvPr>
            <p:ph idx="1" type="body"/>
          </p:nvPr>
        </p:nvSpPr>
        <p:spPr>
          <a:xfrm>
            <a:off x="583507" y="166962"/>
            <a:ext cx="11076600" cy="8619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a:solidFill>
                  <a:srgbClr val="9900FF"/>
                </a:solidFill>
              </a:rPr>
              <a:t>BENEFITS</a:t>
            </a:r>
            <a:r>
              <a:rPr lang="en-US"/>
              <a:t> OF </a:t>
            </a:r>
            <a:r>
              <a:rPr lang="en-US">
                <a:solidFill>
                  <a:srgbClr val="0000FF"/>
                </a:solidFill>
              </a:rPr>
              <a:t>RESUME</a:t>
            </a:r>
            <a:r>
              <a:rPr lang="en-US"/>
              <a:t> </a:t>
            </a:r>
            <a:r>
              <a:rPr lang="en-US">
                <a:solidFill>
                  <a:srgbClr val="FF00FF"/>
                </a:solidFill>
              </a:rPr>
              <a:t>PARSER</a:t>
            </a:r>
            <a:endParaRPr>
              <a:solidFill>
                <a:srgbClr val="FF00FF"/>
              </a:solidFill>
            </a:endParaRPr>
          </a:p>
        </p:txBody>
      </p:sp>
      <p:sp>
        <p:nvSpPr>
          <p:cNvPr id="173" name="Google Shape;173;g5bdee0e5ba_2_11"/>
          <p:cNvSpPr txBox="1"/>
          <p:nvPr>
            <p:ph idx="2" type="body"/>
          </p:nvPr>
        </p:nvSpPr>
        <p:spPr>
          <a:xfrm>
            <a:off x="368100" y="1282449"/>
            <a:ext cx="11292000" cy="44112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Clr>
                <a:srgbClr val="FF0000"/>
              </a:buClr>
              <a:buSzPts val="2400"/>
              <a:buChar char="★"/>
            </a:pPr>
            <a:r>
              <a:rPr b="1" lang="en-US"/>
              <a:t>Reduced</a:t>
            </a:r>
            <a:r>
              <a:rPr lang="en-US"/>
              <a:t> turnover costs</a:t>
            </a:r>
            <a:endParaRPr/>
          </a:p>
          <a:p>
            <a:pPr indent="0" lvl="0" marL="457200" rtl="0" algn="l">
              <a:spcBef>
                <a:spcPts val="1000"/>
              </a:spcBef>
              <a:spcAft>
                <a:spcPts val="0"/>
              </a:spcAft>
              <a:buNone/>
            </a:pPr>
            <a:r>
              <a:t/>
            </a:r>
            <a:endParaRPr/>
          </a:p>
          <a:p>
            <a:pPr indent="-381000" lvl="0" marL="457200" rtl="0" algn="l">
              <a:spcBef>
                <a:spcPts val="1000"/>
              </a:spcBef>
              <a:spcAft>
                <a:spcPts val="0"/>
              </a:spcAft>
              <a:buClr>
                <a:srgbClr val="FF0000"/>
              </a:buClr>
              <a:buSzPts val="2400"/>
              <a:buChar char="★"/>
            </a:pPr>
            <a:r>
              <a:rPr b="1" lang="en-US">
                <a:solidFill>
                  <a:srgbClr val="FF00FF"/>
                </a:solidFill>
              </a:rPr>
              <a:t>Minimise </a:t>
            </a:r>
            <a:r>
              <a:rPr b="1" lang="en-US">
                <a:solidFill>
                  <a:srgbClr val="000000"/>
                </a:solidFill>
              </a:rPr>
              <a:t>the human energy consumption</a:t>
            </a:r>
            <a:endParaRPr>
              <a:solidFill>
                <a:srgbClr val="000000"/>
              </a:solidFill>
            </a:endParaRPr>
          </a:p>
          <a:p>
            <a:pPr indent="0" lvl="0" marL="457200" rtl="0" algn="l">
              <a:spcBef>
                <a:spcPts val="1000"/>
              </a:spcBef>
              <a:spcAft>
                <a:spcPts val="0"/>
              </a:spcAft>
              <a:buNone/>
            </a:pPr>
            <a:r>
              <a:t/>
            </a:r>
            <a:endParaRPr/>
          </a:p>
          <a:p>
            <a:pPr indent="-381000" lvl="0" marL="457200" rtl="0" algn="l">
              <a:spcBef>
                <a:spcPts val="1000"/>
              </a:spcBef>
              <a:spcAft>
                <a:spcPts val="0"/>
              </a:spcAft>
              <a:buClr>
                <a:srgbClr val="FF0000"/>
              </a:buClr>
              <a:buSzPts val="2400"/>
              <a:buChar char="★"/>
            </a:pPr>
            <a:r>
              <a:rPr b="1" lang="en-US">
                <a:solidFill>
                  <a:srgbClr val="3D85C6"/>
                </a:solidFill>
              </a:rPr>
              <a:t>Increased </a:t>
            </a:r>
            <a:r>
              <a:rPr lang="en-US"/>
              <a:t>overall company performance</a:t>
            </a:r>
            <a:endParaRPr/>
          </a:p>
          <a:p>
            <a:pPr indent="0" lvl="0" marL="457200" rtl="0" algn="l">
              <a:spcBef>
                <a:spcPts val="1000"/>
              </a:spcBef>
              <a:spcAft>
                <a:spcPts val="0"/>
              </a:spcAft>
              <a:buNone/>
            </a:pPr>
            <a:r>
              <a:t/>
            </a:r>
            <a:endParaRPr/>
          </a:p>
          <a:p>
            <a:pPr indent="-381000" lvl="0" marL="457200" rtl="0" algn="l">
              <a:spcBef>
                <a:spcPts val="1000"/>
              </a:spcBef>
              <a:spcAft>
                <a:spcPts val="0"/>
              </a:spcAft>
              <a:buClr>
                <a:srgbClr val="FF0000"/>
              </a:buClr>
              <a:buSzPts val="2400"/>
              <a:buChar char="★"/>
            </a:pPr>
            <a:r>
              <a:rPr lang="en-US"/>
              <a:t>A Thriving, More</a:t>
            </a:r>
            <a:r>
              <a:rPr b="1" lang="en-US">
                <a:solidFill>
                  <a:srgbClr val="00FFFF"/>
                </a:solidFill>
              </a:rPr>
              <a:t> </a:t>
            </a:r>
            <a:r>
              <a:rPr b="1" lang="en-US">
                <a:solidFill>
                  <a:srgbClr val="6AA84F"/>
                </a:solidFill>
              </a:rPr>
              <a:t>profitable</a:t>
            </a:r>
            <a:r>
              <a:rPr b="1" lang="en-US">
                <a:solidFill>
                  <a:srgbClr val="00FFFF"/>
                </a:solidFill>
              </a:rPr>
              <a:t> </a:t>
            </a:r>
            <a:r>
              <a:rPr lang="en-US"/>
              <a:t>organisation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4"/>
          <p:cNvSpPr txBox="1"/>
          <p:nvPr/>
        </p:nvSpPr>
        <p:spPr>
          <a:xfrm>
            <a:off x="6683950" y="3657600"/>
            <a:ext cx="34299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FF0000"/>
                </a:solidFill>
                <a:latin typeface="Calibri"/>
                <a:ea typeface="Calibri"/>
                <a:cs typeface="Calibri"/>
                <a:sym typeface="Calibri"/>
              </a:rPr>
              <a:t> </a:t>
            </a:r>
            <a:r>
              <a:rPr b="1" lang="en-US" sz="2400">
                <a:latin typeface="Calibri"/>
                <a:ea typeface="Calibri"/>
                <a:cs typeface="Calibri"/>
                <a:sym typeface="Calibri"/>
              </a:rPr>
              <a:t>Flask</a:t>
            </a:r>
            <a:r>
              <a:rPr lang="en-US" sz="2400">
                <a:latin typeface="Calibri"/>
                <a:ea typeface="Calibri"/>
                <a:cs typeface="Calibri"/>
                <a:sym typeface="Calibri"/>
              </a:rPr>
              <a:t> - It is a web framework written in python</a:t>
            </a:r>
            <a:r>
              <a:rPr lang="en-US" sz="2400">
                <a:solidFill>
                  <a:srgbClr val="FF0000"/>
                </a:solidFill>
                <a:latin typeface="Calibri"/>
                <a:ea typeface="Calibri"/>
                <a:cs typeface="Calibri"/>
                <a:sym typeface="Calibri"/>
              </a:rPr>
              <a:t>                                            </a:t>
            </a:r>
            <a:endParaRPr sz="2400">
              <a:solidFill>
                <a:srgbClr val="FF0000"/>
              </a:solidFill>
              <a:latin typeface="Calibri"/>
              <a:ea typeface="Calibri"/>
              <a:cs typeface="Calibri"/>
              <a:sym typeface="Calibri"/>
            </a:endParaRPr>
          </a:p>
          <a:p>
            <a:pPr indent="0" lvl="0" marL="0" rtl="0" algn="l">
              <a:spcBef>
                <a:spcPts val="0"/>
              </a:spcBef>
              <a:spcAft>
                <a:spcPts val="0"/>
              </a:spcAft>
              <a:buNone/>
            </a:pPr>
            <a:r>
              <a:rPr lang="en-US" sz="3600">
                <a:latin typeface="Calibri"/>
                <a:ea typeface="Calibri"/>
                <a:cs typeface="Calibri"/>
                <a:sym typeface="Calibri"/>
              </a:rPr>
              <a:t>                                 </a:t>
            </a:r>
            <a:endParaRPr sz="3600">
              <a:latin typeface="Calibri"/>
              <a:ea typeface="Calibri"/>
              <a:cs typeface="Calibri"/>
              <a:sym typeface="Calibri"/>
            </a:endParaRPr>
          </a:p>
          <a:p>
            <a:pPr indent="0" lvl="0" marL="0" rtl="0" algn="l">
              <a:spcBef>
                <a:spcPts val="0"/>
              </a:spcBef>
              <a:spcAft>
                <a:spcPts val="0"/>
              </a:spcAft>
              <a:buNone/>
            </a:pPr>
            <a:r>
              <a:t/>
            </a:r>
            <a:endParaRPr sz="3600">
              <a:latin typeface="Calibri"/>
              <a:ea typeface="Calibri"/>
              <a:cs typeface="Calibri"/>
              <a:sym typeface="Calibri"/>
            </a:endParaRPr>
          </a:p>
          <a:p>
            <a:pPr indent="0" lvl="0" marL="0" rtl="0" algn="l">
              <a:spcBef>
                <a:spcPts val="0"/>
              </a:spcBef>
              <a:spcAft>
                <a:spcPts val="0"/>
              </a:spcAft>
              <a:buNone/>
            </a:pPr>
            <a:r>
              <a:rPr lang="en-US" sz="3600">
                <a:latin typeface="Calibri"/>
                <a:ea typeface="Calibri"/>
                <a:cs typeface="Calibri"/>
                <a:sym typeface="Calibri"/>
              </a:rPr>
              <a:t> </a:t>
            </a:r>
            <a:endParaRPr sz="3600">
              <a:latin typeface="Calibri"/>
              <a:ea typeface="Calibri"/>
              <a:cs typeface="Calibri"/>
              <a:sym typeface="Calibri"/>
            </a:endParaRPr>
          </a:p>
        </p:txBody>
      </p:sp>
      <p:pic>
        <p:nvPicPr>
          <p:cNvPr id="179" name="Google Shape;179;p4"/>
          <p:cNvPicPr preferRelativeResize="0"/>
          <p:nvPr/>
        </p:nvPicPr>
        <p:blipFill>
          <a:blip r:embed="rId3">
            <a:alphaModFix/>
          </a:blip>
          <a:stretch>
            <a:fillRect/>
          </a:stretch>
        </p:blipFill>
        <p:spPr>
          <a:xfrm>
            <a:off x="7245650" y="1696513"/>
            <a:ext cx="1905000" cy="1790375"/>
          </a:xfrm>
          <a:prstGeom prst="rect">
            <a:avLst/>
          </a:prstGeom>
          <a:noFill/>
          <a:ln>
            <a:noFill/>
          </a:ln>
        </p:spPr>
      </p:pic>
      <p:sp>
        <p:nvSpPr>
          <p:cNvPr id="180" name="Google Shape;180;p4"/>
          <p:cNvSpPr txBox="1"/>
          <p:nvPr>
            <p:ph idx="2" type="body"/>
          </p:nvPr>
        </p:nvSpPr>
        <p:spPr>
          <a:xfrm>
            <a:off x="0" y="-42650"/>
            <a:ext cx="12192000" cy="62877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None/>
            </a:pPr>
            <a:r>
              <a:t/>
            </a:r>
            <a:endParaRPr sz="3600">
              <a:solidFill>
                <a:srgbClr val="FF0000"/>
              </a:solidFill>
            </a:endParaRPr>
          </a:p>
          <a:p>
            <a:pPr indent="0" lvl="0" marL="457200" rtl="0" algn="l">
              <a:lnSpc>
                <a:spcPct val="100000"/>
              </a:lnSpc>
              <a:spcBef>
                <a:spcPts val="0"/>
              </a:spcBef>
              <a:spcAft>
                <a:spcPts val="0"/>
              </a:spcAft>
              <a:buNone/>
            </a:pPr>
            <a:r>
              <a:t/>
            </a:r>
            <a:endParaRPr sz="3600">
              <a:solidFill>
                <a:srgbClr val="000000"/>
              </a:solidFill>
            </a:endParaRPr>
          </a:p>
          <a:p>
            <a:pPr indent="0" lvl="0" marL="0" rtl="0" algn="l">
              <a:lnSpc>
                <a:spcPct val="100000"/>
              </a:lnSpc>
              <a:spcBef>
                <a:spcPts val="0"/>
              </a:spcBef>
              <a:spcAft>
                <a:spcPts val="0"/>
              </a:spcAft>
              <a:buNone/>
            </a:pPr>
            <a:r>
              <a:t/>
            </a:r>
            <a:endParaRPr sz="3600">
              <a:solidFill>
                <a:srgbClr val="000000"/>
              </a:solidFill>
            </a:endParaRPr>
          </a:p>
          <a:p>
            <a:pPr indent="0" lvl="0" marL="0" rtl="0" algn="l">
              <a:lnSpc>
                <a:spcPct val="100000"/>
              </a:lnSpc>
              <a:spcBef>
                <a:spcPts val="0"/>
              </a:spcBef>
              <a:spcAft>
                <a:spcPts val="0"/>
              </a:spcAft>
              <a:buNone/>
            </a:pPr>
            <a:r>
              <a:rPr lang="en-US" sz="3600">
                <a:solidFill>
                  <a:srgbClr val="000000"/>
                </a:solidFill>
              </a:rPr>
              <a:t> </a:t>
            </a:r>
            <a:endParaRPr sz="3600">
              <a:solidFill>
                <a:srgbClr val="000000"/>
              </a:solidFill>
            </a:endParaRPr>
          </a:p>
          <a:p>
            <a:pPr indent="0" lvl="0" marL="457200" rtl="0" algn="l">
              <a:lnSpc>
                <a:spcPct val="100000"/>
              </a:lnSpc>
              <a:spcBef>
                <a:spcPts val="0"/>
              </a:spcBef>
              <a:spcAft>
                <a:spcPts val="0"/>
              </a:spcAft>
              <a:buSzPts val="3200"/>
              <a:buNone/>
            </a:pPr>
            <a:r>
              <a:t/>
            </a:r>
            <a:endParaRPr sz="3000"/>
          </a:p>
        </p:txBody>
      </p:sp>
      <p:sp>
        <p:nvSpPr>
          <p:cNvPr id="181" name="Google Shape;181;p4"/>
          <p:cNvSpPr txBox="1"/>
          <p:nvPr/>
        </p:nvSpPr>
        <p:spPr>
          <a:xfrm>
            <a:off x="463775" y="255500"/>
            <a:ext cx="77286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solidFill>
                  <a:srgbClr val="FF0000"/>
                </a:solidFill>
                <a:latin typeface="Calibri"/>
                <a:ea typeface="Calibri"/>
                <a:cs typeface="Calibri"/>
                <a:sym typeface="Calibri"/>
              </a:rPr>
              <a:t>Technology stack</a:t>
            </a:r>
            <a:endParaRPr b="1" sz="3600">
              <a:solidFill>
                <a:srgbClr val="FF0000"/>
              </a:solidFill>
              <a:latin typeface="Calibri"/>
              <a:ea typeface="Calibri"/>
              <a:cs typeface="Calibri"/>
              <a:sym typeface="Calibri"/>
            </a:endParaRPr>
          </a:p>
        </p:txBody>
      </p:sp>
      <p:pic>
        <p:nvPicPr>
          <p:cNvPr id="182" name="Google Shape;182;p4"/>
          <p:cNvPicPr preferRelativeResize="0"/>
          <p:nvPr/>
        </p:nvPicPr>
        <p:blipFill>
          <a:blip r:embed="rId4">
            <a:alphaModFix/>
          </a:blip>
          <a:stretch>
            <a:fillRect/>
          </a:stretch>
        </p:blipFill>
        <p:spPr>
          <a:xfrm>
            <a:off x="1541750" y="1816000"/>
            <a:ext cx="1905000" cy="1905000"/>
          </a:xfrm>
          <a:prstGeom prst="rect">
            <a:avLst/>
          </a:prstGeom>
          <a:noFill/>
          <a:ln>
            <a:noFill/>
          </a:ln>
        </p:spPr>
      </p:pic>
      <p:sp>
        <p:nvSpPr>
          <p:cNvPr id="183" name="Google Shape;183;p4"/>
          <p:cNvSpPr txBox="1"/>
          <p:nvPr/>
        </p:nvSpPr>
        <p:spPr>
          <a:xfrm>
            <a:off x="1163075" y="3655300"/>
            <a:ext cx="34299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FF0000"/>
                </a:solidFill>
                <a:latin typeface="Calibri"/>
                <a:ea typeface="Calibri"/>
                <a:cs typeface="Calibri"/>
                <a:sym typeface="Calibri"/>
              </a:rPr>
              <a:t> </a:t>
            </a:r>
            <a:r>
              <a:rPr b="1" lang="en-US" sz="2400">
                <a:latin typeface="Calibri"/>
                <a:ea typeface="Calibri"/>
                <a:cs typeface="Calibri"/>
                <a:sym typeface="Calibri"/>
              </a:rPr>
              <a:t>Python</a:t>
            </a:r>
            <a:r>
              <a:rPr lang="en-US" sz="2400">
                <a:latin typeface="Calibri"/>
                <a:ea typeface="Calibri"/>
                <a:cs typeface="Calibri"/>
                <a:sym typeface="Calibri"/>
              </a:rPr>
              <a:t> - </a:t>
            </a:r>
            <a:r>
              <a:rPr lang="en-US" sz="2400">
                <a:solidFill>
                  <a:srgbClr val="222222"/>
                </a:solidFill>
                <a:highlight>
                  <a:srgbClr val="FFFFFF"/>
                </a:highlight>
              </a:rPr>
              <a:t>It is an interpreted, high-level, general-purpose programming language</a:t>
            </a:r>
            <a:r>
              <a:rPr lang="en-US" sz="2400">
                <a:solidFill>
                  <a:srgbClr val="FF0000"/>
                </a:solidFill>
                <a:latin typeface="Calibri"/>
                <a:ea typeface="Calibri"/>
                <a:cs typeface="Calibri"/>
                <a:sym typeface="Calibri"/>
              </a:rPr>
              <a:t>                                            </a:t>
            </a:r>
            <a:endParaRPr sz="2400">
              <a:solidFill>
                <a:srgbClr val="FF0000"/>
              </a:solidFill>
              <a:latin typeface="Calibri"/>
              <a:ea typeface="Calibri"/>
              <a:cs typeface="Calibri"/>
              <a:sym typeface="Calibri"/>
            </a:endParaRPr>
          </a:p>
          <a:p>
            <a:pPr indent="0" lvl="0" marL="0" rtl="0" algn="l">
              <a:spcBef>
                <a:spcPts val="0"/>
              </a:spcBef>
              <a:spcAft>
                <a:spcPts val="0"/>
              </a:spcAft>
              <a:buNone/>
            </a:pPr>
            <a:r>
              <a:rPr lang="en-US" sz="3600">
                <a:latin typeface="Calibri"/>
                <a:ea typeface="Calibri"/>
                <a:cs typeface="Calibri"/>
                <a:sym typeface="Calibri"/>
              </a:rPr>
              <a:t>                                 </a:t>
            </a:r>
            <a:endParaRPr sz="3600">
              <a:latin typeface="Calibri"/>
              <a:ea typeface="Calibri"/>
              <a:cs typeface="Calibri"/>
              <a:sym typeface="Calibri"/>
            </a:endParaRPr>
          </a:p>
          <a:p>
            <a:pPr indent="0" lvl="0" marL="0" rtl="0" algn="l">
              <a:spcBef>
                <a:spcPts val="0"/>
              </a:spcBef>
              <a:spcAft>
                <a:spcPts val="0"/>
              </a:spcAft>
              <a:buNone/>
            </a:pPr>
            <a:r>
              <a:t/>
            </a:r>
            <a:endParaRPr sz="3600">
              <a:latin typeface="Calibri"/>
              <a:ea typeface="Calibri"/>
              <a:cs typeface="Calibri"/>
              <a:sym typeface="Calibri"/>
            </a:endParaRPr>
          </a:p>
          <a:p>
            <a:pPr indent="0" lvl="0" marL="0" rtl="0" algn="l">
              <a:spcBef>
                <a:spcPts val="0"/>
              </a:spcBef>
              <a:spcAft>
                <a:spcPts val="0"/>
              </a:spcAft>
              <a:buNone/>
            </a:pPr>
            <a:r>
              <a:rPr lang="en-US" sz="3600">
                <a:latin typeface="Calibri"/>
                <a:ea typeface="Calibri"/>
                <a:cs typeface="Calibri"/>
                <a:sym typeface="Calibri"/>
              </a:rPr>
              <a:t> </a:t>
            </a:r>
            <a:endParaRPr sz="36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8"/>
          <p:cNvSpPr txBox="1"/>
          <p:nvPr>
            <p:ph idx="1" type="body"/>
          </p:nvPr>
        </p:nvSpPr>
        <p:spPr>
          <a:xfrm>
            <a:off x="583507" y="166962"/>
            <a:ext cx="11076600" cy="861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1000"/>
              </a:spcBef>
              <a:spcAft>
                <a:spcPts val="0"/>
              </a:spcAft>
              <a:buSzPts val="3600"/>
              <a:buNone/>
            </a:pPr>
            <a:r>
              <a:rPr lang="en-US"/>
              <a:t>ARCHITECTURAL FLOW</a:t>
            </a:r>
            <a:endParaRPr/>
          </a:p>
        </p:txBody>
      </p:sp>
      <p:sp>
        <p:nvSpPr>
          <p:cNvPr id="189" name="Google Shape;189;p8"/>
          <p:cNvSpPr txBox="1"/>
          <p:nvPr>
            <p:ph idx="2" type="body"/>
          </p:nvPr>
        </p:nvSpPr>
        <p:spPr>
          <a:xfrm>
            <a:off x="450000" y="994800"/>
            <a:ext cx="10733100" cy="485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3200"/>
              <a:buNone/>
            </a:pPr>
            <a:r>
              <a:t/>
            </a:r>
            <a:endParaRPr sz="2000"/>
          </a:p>
          <a:p>
            <a:pPr indent="0" lvl="0" marL="0" rtl="0" algn="l">
              <a:lnSpc>
                <a:spcPct val="90000"/>
              </a:lnSpc>
              <a:spcBef>
                <a:spcPts val="1000"/>
              </a:spcBef>
              <a:spcAft>
                <a:spcPts val="0"/>
              </a:spcAft>
              <a:buSzPts val="3200"/>
              <a:buNone/>
            </a:pPr>
            <a:r>
              <a:t/>
            </a:r>
            <a:endParaRPr sz="2000"/>
          </a:p>
          <a:p>
            <a:pPr indent="0" lvl="0" marL="0" rtl="0" algn="l">
              <a:lnSpc>
                <a:spcPct val="90000"/>
              </a:lnSpc>
              <a:spcBef>
                <a:spcPts val="1000"/>
              </a:spcBef>
              <a:spcAft>
                <a:spcPts val="0"/>
              </a:spcAft>
              <a:buSzPts val="3200"/>
              <a:buNone/>
            </a:pPr>
            <a:r>
              <a:t/>
            </a:r>
            <a:endParaRPr sz="2000"/>
          </a:p>
          <a:p>
            <a:pPr indent="0" lvl="0" marL="0" rtl="0" algn="l">
              <a:lnSpc>
                <a:spcPct val="90000"/>
              </a:lnSpc>
              <a:spcBef>
                <a:spcPts val="1000"/>
              </a:spcBef>
              <a:spcAft>
                <a:spcPts val="0"/>
              </a:spcAft>
              <a:buSzPts val="3200"/>
              <a:buNone/>
            </a:pPr>
            <a:r>
              <a:t/>
            </a:r>
            <a:endParaRPr sz="2000"/>
          </a:p>
          <a:p>
            <a:pPr indent="0" lvl="0" marL="0" rtl="0" algn="l">
              <a:lnSpc>
                <a:spcPct val="90000"/>
              </a:lnSpc>
              <a:spcBef>
                <a:spcPts val="1000"/>
              </a:spcBef>
              <a:spcAft>
                <a:spcPts val="0"/>
              </a:spcAft>
              <a:buSzPts val="3200"/>
              <a:buNone/>
            </a:pPr>
            <a:r>
              <a:t/>
            </a:r>
            <a:endParaRPr sz="2000"/>
          </a:p>
          <a:p>
            <a:pPr indent="0" lvl="0" marL="0" rtl="0" algn="l">
              <a:lnSpc>
                <a:spcPct val="90000"/>
              </a:lnSpc>
              <a:spcBef>
                <a:spcPts val="1000"/>
              </a:spcBef>
              <a:spcAft>
                <a:spcPts val="0"/>
              </a:spcAft>
              <a:buSzPts val="3200"/>
              <a:buNone/>
            </a:pPr>
            <a:r>
              <a:t/>
            </a:r>
            <a:endParaRPr sz="2000"/>
          </a:p>
          <a:p>
            <a:pPr indent="0" lvl="0" marL="0" rtl="0" algn="l">
              <a:lnSpc>
                <a:spcPct val="90000"/>
              </a:lnSpc>
              <a:spcBef>
                <a:spcPts val="1000"/>
              </a:spcBef>
              <a:spcAft>
                <a:spcPts val="0"/>
              </a:spcAft>
              <a:buSzPts val="3200"/>
              <a:buNone/>
            </a:pPr>
            <a:r>
              <a:t/>
            </a:r>
            <a:endParaRPr sz="2000"/>
          </a:p>
          <a:p>
            <a:pPr indent="0" lvl="0" marL="0" rtl="0" algn="l">
              <a:lnSpc>
                <a:spcPct val="90000"/>
              </a:lnSpc>
              <a:spcBef>
                <a:spcPts val="1000"/>
              </a:spcBef>
              <a:spcAft>
                <a:spcPts val="0"/>
              </a:spcAft>
              <a:buSzPts val="3200"/>
              <a:buNone/>
            </a:pPr>
            <a:r>
              <a:t/>
            </a:r>
            <a:endParaRPr sz="2000"/>
          </a:p>
          <a:p>
            <a:pPr indent="0" lvl="0" marL="0" rtl="0" algn="l">
              <a:lnSpc>
                <a:spcPct val="90000"/>
              </a:lnSpc>
              <a:spcBef>
                <a:spcPts val="1000"/>
              </a:spcBef>
              <a:spcAft>
                <a:spcPts val="0"/>
              </a:spcAft>
              <a:buSzPts val="3200"/>
              <a:buNone/>
            </a:pPr>
            <a:r>
              <a:t/>
            </a:r>
            <a:endParaRPr sz="2000"/>
          </a:p>
        </p:txBody>
      </p:sp>
      <p:pic>
        <p:nvPicPr>
          <p:cNvPr id="190" name="Google Shape;190;p8"/>
          <p:cNvPicPr preferRelativeResize="0"/>
          <p:nvPr/>
        </p:nvPicPr>
        <p:blipFill>
          <a:blip r:embed="rId3">
            <a:alphaModFix/>
          </a:blip>
          <a:stretch>
            <a:fillRect/>
          </a:stretch>
        </p:blipFill>
        <p:spPr>
          <a:xfrm>
            <a:off x="657575" y="1548850"/>
            <a:ext cx="1199775" cy="1199775"/>
          </a:xfrm>
          <a:prstGeom prst="rect">
            <a:avLst/>
          </a:prstGeom>
          <a:noFill/>
          <a:ln>
            <a:noFill/>
          </a:ln>
        </p:spPr>
      </p:pic>
      <p:sp>
        <p:nvSpPr>
          <p:cNvPr id="191" name="Google Shape;191;p8"/>
          <p:cNvSpPr txBox="1"/>
          <p:nvPr/>
        </p:nvSpPr>
        <p:spPr>
          <a:xfrm>
            <a:off x="574663" y="2748625"/>
            <a:ext cx="1060800" cy="5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Calibri"/>
                <a:ea typeface="Calibri"/>
                <a:cs typeface="Calibri"/>
                <a:sym typeface="Calibri"/>
              </a:rPr>
              <a:t>user</a:t>
            </a:r>
            <a:endParaRPr sz="2400">
              <a:latin typeface="Calibri"/>
              <a:ea typeface="Calibri"/>
              <a:cs typeface="Calibri"/>
              <a:sym typeface="Calibri"/>
            </a:endParaRPr>
          </a:p>
        </p:txBody>
      </p:sp>
      <p:cxnSp>
        <p:nvCxnSpPr>
          <p:cNvPr id="192" name="Google Shape;192;p8"/>
          <p:cNvCxnSpPr>
            <a:stCxn id="190" idx="3"/>
          </p:cNvCxnSpPr>
          <p:nvPr/>
        </p:nvCxnSpPr>
        <p:spPr>
          <a:xfrm flipH="1" rot="10800000">
            <a:off x="1857350" y="2126537"/>
            <a:ext cx="1194000" cy="22200"/>
          </a:xfrm>
          <a:prstGeom prst="straightConnector1">
            <a:avLst/>
          </a:prstGeom>
          <a:noFill/>
          <a:ln cap="flat" cmpd="sng" w="19050">
            <a:solidFill>
              <a:srgbClr val="000000"/>
            </a:solidFill>
            <a:prstDash val="solid"/>
            <a:round/>
            <a:headEnd len="med" w="med" type="none"/>
            <a:tailEnd len="med" w="med" type="triangle"/>
          </a:ln>
        </p:spPr>
      </p:cxnSp>
      <p:sp>
        <p:nvSpPr>
          <p:cNvPr id="193" name="Google Shape;193;p8"/>
          <p:cNvSpPr txBox="1"/>
          <p:nvPr/>
        </p:nvSpPr>
        <p:spPr>
          <a:xfrm>
            <a:off x="3095725" y="1726600"/>
            <a:ext cx="1644000" cy="5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latin typeface="Calibri"/>
              <a:ea typeface="Calibri"/>
              <a:cs typeface="Calibri"/>
              <a:sym typeface="Calibri"/>
            </a:endParaRPr>
          </a:p>
        </p:txBody>
      </p:sp>
      <p:sp>
        <p:nvSpPr>
          <p:cNvPr id="194" name="Google Shape;194;p8"/>
          <p:cNvSpPr txBox="1"/>
          <p:nvPr/>
        </p:nvSpPr>
        <p:spPr>
          <a:xfrm>
            <a:off x="1857350" y="1733188"/>
            <a:ext cx="1060800" cy="3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BF9000"/>
                </a:solidFill>
                <a:latin typeface="Calibri"/>
                <a:ea typeface="Calibri"/>
                <a:cs typeface="Calibri"/>
                <a:sym typeface="Calibri"/>
              </a:rPr>
              <a:t>upload</a:t>
            </a:r>
            <a:endParaRPr sz="2400">
              <a:solidFill>
                <a:srgbClr val="BF9000"/>
              </a:solidFill>
              <a:latin typeface="Calibri"/>
              <a:ea typeface="Calibri"/>
              <a:cs typeface="Calibri"/>
              <a:sym typeface="Calibri"/>
            </a:endParaRPr>
          </a:p>
        </p:txBody>
      </p:sp>
      <p:sp>
        <p:nvSpPr>
          <p:cNvPr id="195" name="Google Shape;195;p8"/>
          <p:cNvSpPr/>
          <p:nvPr/>
        </p:nvSpPr>
        <p:spPr>
          <a:xfrm>
            <a:off x="2979175" y="2666425"/>
            <a:ext cx="1883400" cy="669300"/>
          </a:xfrm>
          <a:prstGeom prst="rect">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2400">
                <a:solidFill>
                  <a:srgbClr val="00FF00"/>
                </a:solidFill>
              </a:rPr>
              <a:t>Job Description</a:t>
            </a:r>
            <a:endParaRPr b="1" sz="2400">
              <a:solidFill>
                <a:srgbClr val="00FF00"/>
              </a:solidFill>
            </a:endParaRPr>
          </a:p>
        </p:txBody>
      </p:sp>
      <p:sp>
        <p:nvSpPr>
          <p:cNvPr id="196" name="Google Shape;196;p8"/>
          <p:cNvSpPr/>
          <p:nvPr/>
        </p:nvSpPr>
        <p:spPr>
          <a:xfrm>
            <a:off x="3051175" y="1871350"/>
            <a:ext cx="1733100" cy="425700"/>
          </a:xfrm>
          <a:prstGeom prst="rect">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2400">
                <a:solidFill>
                  <a:srgbClr val="FF0000"/>
                </a:solidFill>
              </a:rPr>
              <a:t>Resume</a:t>
            </a:r>
            <a:endParaRPr b="1" sz="2400">
              <a:solidFill>
                <a:srgbClr val="FF0000"/>
              </a:solidFill>
            </a:endParaRPr>
          </a:p>
        </p:txBody>
      </p:sp>
      <p:sp>
        <p:nvSpPr>
          <p:cNvPr id="197" name="Google Shape;197;p8"/>
          <p:cNvSpPr/>
          <p:nvPr/>
        </p:nvSpPr>
        <p:spPr>
          <a:xfrm>
            <a:off x="6742750" y="1927950"/>
            <a:ext cx="2545500" cy="861900"/>
          </a:xfrm>
          <a:prstGeom prst="rect">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solidFill>
                  <a:srgbClr val="FF9900"/>
                </a:solidFill>
              </a:rPr>
              <a:t>PDF Text miner</a:t>
            </a:r>
            <a:endParaRPr b="1" sz="2400">
              <a:solidFill>
                <a:srgbClr val="FF9900"/>
              </a:solidFill>
            </a:endParaRPr>
          </a:p>
        </p:txBody>
      </p:sp>
      <p:cxnSp>
        <p:nvCxnSpPr>
          <p:cNvPr id="198" name="Google Shape;198;p8"/>
          <p:cNvCxnSpPr/>
          <p:nvPr/>
        </p:nvCxnSpPr>
        <p:spPr>
          <a:xfrm>
            <a:off x="4784100" y="2037700"/>
            <a:ext cx="1200000" cy="309000"/>
          </a:xfrm>
          <a:prstGeom prst="bentConnector3">
            <a:avLst>
              <a:gd fmla="val 50000" name="adj1"/>
            </a:avLst>
          </a:prstGeom>
          <a:noFill/>
          <a:ln cap="flat" cmpd="sng" w="19050">
            <a:solidFill>
              <a:srgbClr val="000000"/>
            </a:solidFill>
            <a:prstDash val="solid"/>
            <a:round/>
            <a:headEnd len="med" w="med" type="none"/>
            <a:tailEnd len="med" w="med" type="none"/>
          </a:ln>
        </p:spPr>
      </p:cxnSp>
      <p:cxnSp>
        <p:nvCxnSpPr>
          <p:cNvPr id="199" name="Google Shape;199;p8"/>
          <p:cNvCxnSpPr>
            <a:stCxn id="195" idx="3"/>
            <a:endCxn id="197" idx="1"/>
          </p:cNvCxnSpPr>
          <p:nvPr/>
        </p:nvCxnSpPr>
        <p:spPr>
          <a:xfrm flipH="1" rot="10800000">
            <a:off x="4862575" y="2358775"/>
            <a:ext cx="1880100" cy="642300"/>
          </a:xfrm>
          <a:prstGeom prst="bentConnector3">
            <a:avLst>
              <a:gd fmla="val 25162" name="adj1"/>
            </a:avLst>
          </a:prstGeom>
          <a:noFill/>
          <a:ln cap="flat" cmpd="sng" w="19050">
            <a:solidFill>
              <a:srgbClr val="000000"/>
            </a:solidFill>
            <a:prstDash val="solid"/>
            <a:round/>
            <a:headEnd len="med" w="med" type="none"/>
            <a:tailEnd len="med" w="med" type="none"/>
          </a:ln>
        </p:spPr>
      </p:cxnSp>
      <p:sp>
        <p:nvSpPr>
          <p:cNvPr id="200" name="Google Shape;200;p8"/>
          <p:cNvSpPr txBox="1"/>
          <p:nvPr/>
        </p:nvSpPr>
        <p:spPr>
          <a:xfrm>
            <a:off x="5437050" y="1927950"/>
            <a:ext cx="1317900" cy="7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51C75"/>
                </a:solidFill>
                <a:latin typeface="Calibri"/>
                <a:ea typeface="Calibri"/>
                <a:cs typeface="Calibri"/>
                <a:sym typeface="Calibri"/>
              </a:rPr>
              <a:t>Extract Text</a:t>
            </a:r>
            <a:endParaRPr b="1" sz="1800">
              <a:solidFill>
                <a:srgbClr val="351C75"/>
              </a:solidFill>
              <a:latin typeface="Calibri"/>
              <a:ea typeface="Calibri"/>
              <a:cs typeface="Calibri"/>
              <a:sym typeface="Calibri"/>
            </a:endParaRPr>
          </a:p>
        </p:txBody>
      </p:sp>
      <p:sp>
        <p:nvSpPr>
          <p:cNvPr id="201" name="Google Shape;201;p8"/>
          <p:cNvSpPr/>
          <p:nvPr/>
        </p:nvSpPr>
        <p:spPr>
          <a:xfrm>
            <a:off x="6733375" y="3559050"/>
            <a:ext cx="2545500" cy="732000"/>
          </a:xfrm>
          <a:prstGeom prst="rect">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solidFill>
                  <a:srgbClr val="0000FF"/>
                </a:solidFill>
              </a:rPr>
              <a:t>NER model (Spacy)</a:t>
            </a:r>
            <a:endParaRPr b="1" sz="2400">
              <a:solidFill>
                <a:srgbClr val="0000FF"/>
              </a:solidFill>
            </a:endParaRPr>
          </a:p>
        </p:txBody>
      </p:sp>
      <p:cxnSp>
        <p:nvCxnSpPr>
          <p:cNvPr id="202" name="Google Shape;202;p8"/>
          <p:cNvCxnSpPr>
            <a:stCxn id="197" idx="2"/>
            <a:endCxn id="201" idx="0"/>
          </p:cNvCxnSpPr>
          <p:nvPr/>
        </p:nvCxnSpPr>
        <p:spPr>
          <a:xfrm flipH="1">
            <a:off x="8006200" y="2789850"/>
            <a:ext cx="9300" cy="769200"/>
          </a:xfrm>
          <a:prstGeom prst="straightConnector1">
            <a:avLst/>
          </a:prstGeom>
          <a:noFill/>
          <a:ln cap="flat" cmpd="sng" w="19050">
            <a:solidFill>
              <a:srgbClr val="000000"/>
            </a:solidFill>
            <a:prstDash val="solid"/>
            <a:round/>
            <a:headEnd len="med" w="med" type="none"/>
            <a:tailEnd len="med" w="med" type="triangle"/>
          </a:ln>
        </p:spPr>
      </p:cxnSp>
      <p:sp>
        <p:nvSpPr>
          <p:cNvPr id="203" name="Google Shape;203;p8"/>
          <p:cNvSpPr txBox="1"/>
          <p:nvPr/>
        </p:nvSpPr>
        <p:spPr>
          <a:xfrm>
            <a:off x="8078675" y="2947675"/>
            <a:ext cx="1317900" cy="2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rgbClr val="A64D79"/>
                </a:solidFill>
                <a:latin typeface="Calibri"/>
                <a:ea typeface="Calibri"/>
                <a:cs typeface="Calibri"/>
                <a:sym typeface="Calibri"/>
              </a:rPr>
              <a:t>Text</a:t>
            </a:r>
            <a:endParaRPr b="1" sz="2000">
              <a:solidFill>
                <a:srgbClr val="A64D79"/>
              </a:solidFill>
              <a:latin typeface="Calibri"/>
              <a:ea typeface="Calibri"/>
              <a:cs typeface="Calibri"/>
              <a:sym typeface="Calibri"/>
            </a:endParaRPr>
          </a:p>
        </p:txBody>
      </p:sp>
      <p:sp>
        <p:nvSpPr>
          <p:cNvPr id="204" name="Google Shape;204;p8"/>
          <p:cNvSpPr/>
          <p:nvPr/>
        </p:nvSpPr>
        <p:spPr>
          <a:xfrm>
            <a:off x="6826225" y="4849850"/>
            <a:ext cx="2452800" cy="562800"/>
          </a:xfrm>
          <a:prstGeom prst="rect">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solidFill>
                  <a:srgbClr val="741B47"/>
                </a:solidFill>
              </a:rPr>
              <a:t>Skills</a:t>
            </a:r>
            <a:endParaRPr b="1" sz="2400">
              <a:solidFill>
                <a:srgbClr val="741B47"/>
              </a:solidFill>
            </a:endParaRPr>
          </a:p>
        </p:txBody>
      </p:sp>
      <p:cxnSp>
        <p:nvCxnSpPr>
          <p:cNvPr id="205" name="Google Shape;205;p8"/>
          <p:cNvCxnSpPr/>
          <p:nvPr/>
        </p:nvCxnSpPr>
        <p:spPr>
          <a:xfrm>
            <a:off x="8015350" y="4294900"/>
            <a:ext cx="300" cy="576000"/>
          </a:xfrm>
          <a:prstGeom prst="straightConnector1">
            <a:avLst/>
          </a:prstGeom>
          <a:noFill/>
          <a:ln cap="flat" cmpd="sng" w="19050">
            <a:solidFill>
              <a:srgbClr val="000000"/>
            </a:solidFill>
            <a:prstDash val="solid"/>
            <a:round/>
            <a:headEnd len="med" w="med" type="none"/>
            <a:tailEnd len="med" w="med" type="triangle"/>
          </a:ln>
        </p:spPr>
      </p:cxnSp>
      <p:sp>
        <p:nvSpPr>
          <p:cNvPr id="206" name="Google Shape;206;p8"/>
          <p:cNvSpPr txBox="1"/>
          <p:nvPr/>
        </p:nvSpPr>
        <p:spPr>
          <a:xfrm>
            <a:off x="8137800" y="4301800"/>
            <a:ext cx="2452800" cy="5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Calibri"/>
                <a:ea typeface="Calibri"/>
                <a:cs typeface="Calibri"/>
                <a:sym typeface="Calibri"/>
              </a:rPr>
              <a:t>Extract entities</a:t>
            </a:r>
            <a:endParaRPr b="1" sz="1800">
              <a:latin typeface="Calibri"/>
              <a:ea typeface="Calibri"/>
              <a:cs typeface="Calibri"/>
              <a:sym typeface="Calibri"/>
            </a:endParaRPr>
          </a:p>
        </p:txBody>
      </p:sp>
      <p:sp>
        <p:nvSpPr>
          <p:cNvPr id="207" name="Google Shape;207;p8"/>
          <p:cNvSpPr/>
          <p:nvPr/>
        </p:nvSpPr>
        <p:spPr>
          <a:xfrm>
            <a:off x="2975425" y="4682575"/>
            <a:ext cx="2039700" cy="769200"/>
          </a:xfrm>
          <a:prstGeom prst="rect">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compare skills</a:t>
            </a:r>
            <a:endParaRPr sz="2400"/>
          </a:p>
        </p:txBody>
      </p:sp>
      <p:cxnSp>
        <p:nvCxnSpPr>
          <p:cNvPr id="208" name="Google Shape;208;p8"/>
          <p:cNvCxnSpPr/>
          <p:nvPr/>
        </p:nvCxnSpPr>
        <p:spPr>
          <a:xfrm flipH="1">
            <a:off x="4980925" y="5055050"/>
            <a:ext cx="1845300" cy="29400"/>
          </a:xfrm>
          <a:prstGeom prst="straightConnector1">
            <a:avLst/>
          </a:prstGeom>
          <a:noFill/>
          <a:ln cap="flat" cmpd="sng" w="19050">
            <a:solidFill>
              <a:srgbClr val="000000"/>
            </a:solidFill>
            <a:prstDash val="solid"/>
            <a:round/>
            <a:headEnd len="med" w="med" type="none"/>
            <a:tailEnd len="med" w="med" type="triangle"/>
          </a:ln>
        </p:spPr>
      </p:cxnSp>
      <p:sp>
        <p:nvSpPr>
          <p:cNvPr id="209" name="Google Shape;209;p8"/>
          <p:cNvSpPr/>
          <p:nvPr/>
        </p:nvSpPr>
        <p:spPr>
          <a:xfrm>
            <a:off x="450000" y="4700100"/>
            <a:ext cx="1733100" cy="642300"/>
          </a:xfrm>
          <a:prstGeom prst="rect">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 skills match</a:t>
            </a:r>
            <a:endParaRPr sz="2400"/>
          </a:p>
        </p:txBody>
      </p:sp>
      <p:cxnSp>
        <p:nvCxnSpPr>
          <p:cNvPr id="210" name="Google Shape;210;p8"/>
          <p:cNvCxnSpPr>
            <a:endCxn id="209" idx="3"/>
          </p:cNvCxnSpPr>
          <p:nvPr/>
        </p:nvCxnSpPr>
        <p:spPr>
          <a:xfrm rot="10800000">
            <a:off x="2183100" y="5021250"/>
            <a:ext cx="792300" cy="45900"/>
          </a:xfrm>
          <a:prstGeom prst="straightConnector1">
            <a:avLst/>
          </a:prstGeom>
          <a:noFill/>
          <a:ln cap="flat" cmpd="sng" w="19050">
            <a:solidFill>
              <a:srgbClr val="000000"/>
            </a:solidFill>
            <a:prstDash val="solid"/>
            <a:round/>
            <a:headEnd len="med" w="med" type="none"/>
            <a:tailEnd len="med" w="med" type="triangle"/>
          </a:ln>
        </p:spPr>
      </p:cxnSp>
      <p:cxnSp>
        <p:nvCxnSpPr>
          <p:cNvPr id="211" name="Google Shape;211;p8"/>
          <p:cNvCxnSpPr>
            <a:stCxn id="209" idx="0"/>
          </p:cNvCxnSpPr>
          <p:nvPr/>
        </p:nvCxnSpPr>
        <p:spPr>
          <a:xfrm rot="10800000">
            <a:off x="1257450" y="2748600"/>
            <a:ext cx="59100" cy="1951500"/>
          </a:xfrm>
          <a:prstGeom prst="straightConnector1">
            <a:avLst/>
          </a:prstGeom>
          <a:noFill/>
          <a:ln cap="flat" cmpd="sng" w="19050">
            <a:solidFill>
              <a:srgbClr val="000000"/>
            </a:solidFill>
            <a:prstDash val="solid"/>
            <a:round/>
            <a:headEnd len="med" w="med" type="none"/>
            <a:tailEnd len="med" w="med" type="triangle"/>
          </a:ln>
        </p:spPr>
      </p:cxnSp>
      <p:sp>
        <p:nvSpPr>
          <p:cNvPr id="212" name="Google Shape;212;p8"/>
          <p:cNvSpPr txBox="1"/>
          <p:nvPr/>
        </p:nvSpPr>
        <p:spPr>
          <a:xfrm>
            <a:off x="5150875" y="4673800"/>
            <a:ext cx="1539600" cy="4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Resume and JD</a:t>
            </a:r>
            <a:endParaRPr b="1">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9"/>
          <p:cNvSpPr txBox="1"/>
          <p:nvPr/>
        </p:nvSpPr>
        <p:spPr>
          <a:xfrm>
            <a:off x="342900" y="1091643"/>
            <a:ext cx="6972301" cy="15696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Our teams are dedicated to innovating with IT and redefining solutions for customer excellence.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racle-presentation-template-2019-potx">
  <a:themeElements>
    <a:clrScheme name="Miracle_Colors">
      <a:dk1>
        <a:srgbClr val="232527"/>
      </a:dk1>
      <a:lt1>
        <a:srgbClr val="FFFFFF"/>
      </a:lt1>
      <a:dk2>
        <a:srgbClr val="00AAE7"/>
      </a:dk2>
      <a:lt2>
        <a:srgbClr val="FFFFFF"/>
      </a:lt2>
      <a:accent1>
        <a:srgbClr val="2468A0"/>
      </a:accent1>
      <a:accent2>
        <a:srgbClr val="00AAE7"/>
      </a:accent2>
      <a:accent3>
        <a:srgbClr val="0D416B"/>
      </a:accent3>
      <a:accent4>
        <a:srgbClr val="8C8C8C"/>
      </a:accent4>
      <a:accent5>
        <a:srgbClr val="232527"/>
      </a:accent5>
      <a:accent6>
        <a:srgbClr val="B7B3B3"/>
      </a:accent6>
      <a:hlink>
        <a:srgbClr val="2468A0"/>
      </a:hlink>
      <a:folHlink>
        <a:srgbClr val="2325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