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78773632"/>
        <c:axId val="101307904"/>
      </c:barChart>
      <c:catAx>
        <c:axId val="78773632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07904"/>
        <c:crosses val="autoZero"/>
        <c:auto val="1"/>
        <c:lblAlgn val="ctr"/>
        <c:lblOffset val="100"/>
      </c:catAx>
      <c:valAx>
        <c:axId val="1013079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7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K AMMU </a:t>
            </a:r>
          </a:p>
          <a:p>
            <a:pPr algn="l"/>
            <a:r>
              <a:rPr lang="en-US" dirty="0" smtClean="0"/>
              <a:t>Register no:  312218523  </a:t>
            </a:r>
            <a:r>
              <a:rPr lang="en-US" dirty="0" err="1" smtClean="0"/>
              <a:t>naan</a:t>
            </a:r>
            <a:r>
              <a:rPr lang="en-US" dirty="0" smtClean="0"/>
              <a:t> </a:t>
            </a:r>
            <a:r>
              <a:rPr lang="en-US" dirty="0" err="1" smtClean="0"/>
              <a:t>mudhalvan</a:t>
            </a:r>
            <a:r>
              <a:rPr lang="en-US" dirty="0" smtClean="0"/>
              <a:t>: </a:t>
            </a:r>
            <a:r>
              <a:rPr lang="en-US" dirty="0" smtClean="0"/>
              <a:t>asunm1691cc1221691003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315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16</cp:revision>
  <dcterms:created xsi:type="dcterms:W3CDTF">2024-09-09T05:41:33Z</dcterms:created>
  <dcterms:modified xsi:type="dcterms:W3CDTF">2024-09-16T07:23:59Z</dcterms:modified>
</cp:coreProperties>
</file>