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40"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Georgia" panose="02040502050405020303" pitchFamily="18" charset="0"/>
      <p:regular r:id="rId14"/>
      <p:bold r:id="rId15"/>
      <p:italic r:id="rId16"/>
      <p:boldItalic r:id="rId17"/>
    </p:embeddedFont>
    <p:embeddedFont>
      <p:font typeface="Clear Sans Regular Bold" panose="020B0604020202020204" charset="0"/>
      <p:regular r:id="rId18"/>
    </p:embeddedFont>
    <p:embeddedFont>
      <p:font typeface="Calibri" panose="020F0502020204030204" pitchFamily="34" charset="0"/>
      <p:regular r:id="rId19"/>
      <p:bold r:id="rId20"/>
      <p:italic r:id="rId21"/>
      <p:boldItalic r:id="rId22"/>
    </p:embeddedFont>
    <p:embeddedFont>
      <p:font typeface="Trebuchet MS" panose="020B0603020202020204" pitchFamily="34" charset="0"/>
      <p:regular r:id="rId23"/>
      <p:bold r:id="rId24"/>
      <p:italic r:id="rId25"/>
      <p:boldItalic r:id="rId26"/>
    </p:embeddedFont>
  </p:embeddedFontLst>
  <p:defaultTextStyle>
    <a:defPPr>
      <a:defRPr lang="en-US"/>
    </a:defPPr>
    <a:lvl1pPr marL="0" algn="l" defTabSz="914393" rtl="0" eaLnBrk="1" latinLnBrk="0" hangingPunct="1">
      <a:defRPr sz="1800" kern="1200">
        <a:solidFill>
          <a:schemeClr val="tx1"/>
        </a:solidFill>
        <a:latin typeface="+mn-lt"/>
        <a:ea typeface="+mn-ea"/>
        <a:cs typeface="+mn-cs"/>
      </a:defRPr>
    </a:lvl1pPr>
    <a:lvl2pPr marL="457196" algn="l" defTabSz="914393" rtl="0" eaLnBrk="1" latinLnBrk="0" hangingPunct="1">
      <a:defRPr sz="1800" kern="1200">
        <a:solidFill>
          <a:schemeClr val="tx1"/>
        </a:solidFill>
        <a:latin typeface="+mn-lt"/>
        <a:ea typeface="+mn-ea"/>
        <a:cs typeface="+mn-cs"/>
      </a:defRPr>
    </a:lvl2pPr>
    <a:lvl3pPr marL="914393" algn="l" defTabSz="914393" rtl="0" eaLnBrk="1" latinLnBrk="0" hangingPunct="1">
      <a:defRPr sz="1800" kern="1200">
        <a:solidFill>
          <a:schemeClr val="tx1"/>
        </a:solidFill>
        <a:latin typeface="+mn-lt"/>
        <a:ea typeface="+mn-ea"/>
        <a:cs typeface="+mn-cs"/>
      </a:defRPr>
    </a:lvl3pPr>
    <a:lvl4pPr marL="1371589" algn="l" defTabSz="914393" rtl="0" eaLnBrk="1" latinLnBrk="0" hangingPunct="1">
      <a:defRPr sz="1800" kern="1200">
        <a:solidFill>
          <a:schemeClr val="tx1"/>
        </a:solidFill>
        <a:latin typeface="+mn-lt"/>
        <a:ea typeface="+mn-ea"/>
        <a:cs typeface="+mn-cs"/>
      </a:defRPr>
    </a:lvl4pPr>
    <a:lvl5pPr marL="1828785" algn="l" defTabSz="914393" rtl="0" eaLnBrk="1" latinLnBrk="0" hangingPunct="1">
      <a:defRPr sz="1800" kern="1200">
        <a:solidFill>
          <a:schemeClr val="tx1"/>
        </a:solidFill>
        <a:latin typeface="+mn-lt"/>
        <a:ea typeface="+mn-ea"/>
        <a:cs typeface="+mn-cs"/>
      </a:defRPr>
    </a:lvl5pPr>
    <a:lvl6pPr marL="2285982" algn="l" defTabSz="914393" rtl="0" eaLnBrk="1" latinLnBrk="0" hangingPunct="1">
      <a:defRPr sz="1800" kern="1200">
        <a:solidFill>
          <a:schemeClr val="tx1"/>
        </a:solidFill>
        <a:latin typeface="+mn-lt"/>
        <a:ea typeface="+mn-ea"/>
        <a:cs typeface="+mn-cs"/>
      </a:defRPr>
    </a:lvl6pPr>
    <a:lvl7pPr marL="2743178" algn="l" defTabSz="914393" rtl="0" eaLnBrk="1" latinLnBrk="0" hangingPunct="1">
      <a:defRPr sz="1800" kern="1200">
        <a:solidFill>
          <a:schemeClr val="tx1"/>
        </a:solidFill>
        <a:latin typeface="+mn-lt"/>
        <a:ea typeface="+mn-ea"/>
        <a:cs typeface="+mn-cs"/>
      </a:defRPr>
    </a:lvl7pPr>
    <a:lvl8pPr marL="3200374" algn="l" defTabSz="914393" rtl="0" eaLnBrk="1" latinLnBrk="0" hangingPunct="1">
      <a:defRPr sz="1800" kern="1200">
        <a:solidFill>
          <a:schemeClr val="tx1"/>
        </a:solidFill>
        <a:latin typeface="+mn-lt"/>
        <a:ea typeface="+mn-ea"/>
        <a:cs typeface="+mn-cs"/>
      </a:defRPr>
    </a:lvl8pPr>
    <a:lvl9pPr marL="3657571" algn="l" defTabSz="91439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79" autoAdjust="0"/>
    <p:restoredTop sz="73146" autoAdjust="0"/>
  </p:normalViewPr>
  <p:slideViewPr>
    <p:cSldViewPr>
      <p:cViewPr>
        <p:scale>
          <a:sx n="39" d="100"/>
          <a:sy n="39" d="100"/>
        </p:scale>
        <p:origin x="-57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06.03.2023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393" rtl="0" eaLnBrk="1" latinLnBrk="0" hangingPunct="1">
      <a:defRPr sz="1200" kern="1200">
        <a:solidFill>
          <a:schemeClr val="tx1"/>
        </a:solidFill>
        <a:latin typeface="+mn-lt"/>
        <a:ea typeface="+mn-ea"/>
        <a:cs typeface="+mn-cs"/>
      </a:defRPr>
    </a:lvl1pPr>
    <a:lvl2pPr marL="457196" algn="l" defTabSz="914393" rtl="0" eaLnBrk="1" latinLnBrk="0" hangingPunct="1">
      <a:defRPr sz="1200" kern="1200">
        <a:solidFill>
          <a:schemeClr val="tx1"/>
        </a:solidFill>
        <a:latin typeface="+mn-lt"/>
        <a:ea typeface="+mn-ea"/>
        <a:cs typeface="+mn-cs"/>
      </a:defRPr>
    </a:lvl2pPr>
    <a:lvl3pPr marL="914393" algn="l" defTabSz="914393" rtl="0" eaLnBrk="1" latinLnBrk="0" hangingPunct="1">
      <a:defRPr sz="1200" kern="1200">
        <a:solidFill>
          <a:schemeClr val="tx1"/>
        </a:solidFill>
        <a:latin typeface="+mn-lt"/>
        <a:ea typeface="+mn-ea"/>
        <a:cs typeface="+mn-cs"/>
      </a:defRPr>
    </a:lvl3pPr>
    <a:lvl4pPr marL="1371589" algn="l" defTabSz="914393" rtl="0" eaLnBrk="1" latinLnBrk="0" hangingPunct="1">
      <a:defRPr sz="1200" kern="1200">
        <a:solidFill>
          <a:schemeClr val="tx1"/>
        </a:solidFill>
        <a:latin typeface="+mn-lt"/>
        <a:ea typeface="+mn-ea"/>
        <a:cs typeface="+mn-cs"/>
      </a:defRPr>
    </a:lvl4pPr>
    <a:lvl5pPr marL="1828785" algn="l" defTabSz="914393" rtl="0" eaLnBrk="1" latinLnBrk="0" hangingPunct="1">
      <a:defRPr sz="1200" kern="1200">
        <a:solidFill>
          <a:schemeClr val="tx1"/>
        </a:solidFill>
        <a:latin typeface="+mn-lt"/>
        <a:ea typeface="+mn-ea"/>
        <a:cs typeface="+mn-cs"/>
      </a:defRPr>
    </a:lvl5pPr>
    <a:lvl6pPr marL="2285982" algn="l" defTabSz="914393" rtl="0" eaLnBrk="1" latinLnBrk="0" hangingPunct="1">
      <a:defRPr sz="1200" kern="1200">
        <a:solidFill>
          <a:schemeClr val="tx1"/>
        </a:solidFill>
        <a:latin typeface="+mn-lt"/>
        <a:ea typeface="+mn-ea"/>
        <a:cs typeface="+mn-cs"/>
      </a:defRPr>
    </a:lvl6pPr>
    <a:lvl7pPr marL="2743178" algn="l" defTabSz="914393" rtl="0" eaLnBrk="1" latinLnBrk="0" hangingPunct="1">
      <a:defRPr sz="1200" kern="1200">
        <a:solidFill>
          <a:schemeClr val="tx1"/>
        </a:solidFill>
        <a:latin typeface="+mn-lt"/>
        <a:ea typeface="+mn-ea"/>
        <a:cs typeface="+mn-cs"/>
      </a:defRPr>
    </a:lvl7pPr>
    <a:lvl8pPr marL="3200374" algn="l" defTabSz="914393" rtl="0" eaLnBrk="1" latinLnBrk="0" hangingPunct="1">
      <a:defRPr sz="1200" kern="1200">
        <a:solidFill>
          <a:schemeClr val="tx1"/>
        </a:solidFill>
        <a:latin typeface="+mn-lt"/>
        <a:ea typeface="+mn-ea"/>
        <a:cs typeface="+mn-cs"/>
      </a:defRPr>
    </a:lvl8pPr>
    <a:lvl9pPr marL="3657571" algn="l" defTabSz="91439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06.03.2023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06.03.2023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06.03.2023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06.03.2023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06.03.2023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06.03.2023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06.03.2023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06.03.2023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06.03.2023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06.03.2023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06.03.2023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5800380"/>
            <a:ext cx="18288000" cy="448662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63284" tIns="81642" rIns="163284" bIns="81642" rtlCol="0" anchor="ctr"/>
          <a:lstStyle/>
          <a:p>
            <a:pPr algn="ctr"/>
            <a:endParaRPr lang="en-US"/>
          </a:p>
        </p:txBody>
      </p:sp>
      <p:sp>
        <p:nvSpPr>
          <p:cNvPr id="12" name="Rectangle 11"/>
          <p:cNvSpPr/>
          <p:nvPr/>
        </p:nvSpPr>
        <p:spPr>
          <a:xfrm>
            <a:off x="0" y="0"/>
            <a:ext cx="18288000" cy="580038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63284" tIns="81642" rIns="163284" bIns="81642" rtlCol="0" anchor="ctr"/>
          <a:lstStyle/>
          <a:p>
            <a:pPr algn="ctr"/>
            <a:endParaRPr lang="en-US" dirty="0"/>
          </a:p>
        </p:txBody>
      </p:sp>
      <p:sp>
        <p:nvSpPr>
          <p:cNvPr id="13" name="Rectangle 12"/>
          <p:cNvSpPr/>
          <p:nvPr/>
        </p:nvSpPr>
        <p:spPr>
          <a:xfrm>
            <a:off x="0" y="3978467"/>
            <a:ext cx="18288000" cy="3429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63284" tIns="81642" rIns="163284" bIns="81642" rtlCol="0" anchor="ctr"/>
          <a:lstStyle/>
          <a:p>
            <a:pPr algn="ctr"/>
            <a:endParaRPr lang="en-US"/>
          </a:p>
        </p:txBody>
      </p:sp>
      <p:sp>
        <p:nvSpPr>
          <p:cNvPr id="14" name="Oval 13"/>
          <p:cNvSpPr/>
          <p:nvPr/>
        </p:nvSpPr>
        <p:spPr>
          <a:xfrm>
            <a:off x="0" y="2400300"/>
            <a:ext cx="18288000" cy="76581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63284" tIns="81642" rIns="163284" bIns="81642" rtlCol="0" anchor="ctr"/>
          <a:lstStyle/>
          <a:p>
            <a:pPr algn="ctr"/>
            <a:endParaRPr lang="en-US"/>
          </a:p>
        </p:txBody>
      </p:sp>
      <p:sp>
        <p:nvSpPr>
          <p:cNvPr id="3" name="Subtitle 2"/>
          <p:cNvSpPr>
            <a:spLocks noGrp="1"/>
          </p:cNvSpPr>
          <p:nvPr>
            <p:ph type="subTitle" idx="1"/>
          </p:nvPr>
        </p:nvSpPr>
        <p:spPr>
          <a:xfrm>
            <a:off x="2947590" y="7578818"/>
            <a:ext cx="11274020" cy="1323179"/>
          </a:xfrm>
        </p:spPr>
        <p:txBody>
          <a:bodyPr>
            <a:normAutofit/>
          </a:bodyPr>
          <a:lstStyle>
            <a:lvl1pPr marL="0" indent="0" algn="l">
              <a:buNone/>
              <a:defRPr sz="3900">
                <a:solidFill>
                  <a:schemeClr val="tx2"/>
                </a:solidFill>
              </a:defRPr>
            </a:lvl1pPr>
            <a:lvl2pPr marL="816422" indent="0" algn="ctr">
              <a:buNone/>
              <a:defRPr>
                <a:solidFill>
                  <a:schemeClr val="tx1">
                    <a:tint val="75000"/>
                  </a:schemeClr>
                </a:solidFill>
              </a:defRPr>
            </a:lvl2pPr>
            <a:lvl3pPr marL="1632844" indent="0" algn="ctr">
              <a:buNone/>
              <a:defRPr>
                <a:solidFill>
                  <a:schemeClr val="tx1">
                    <a:tint val="75000"/>
                  </a:schemeClr>
                </a:solidFill>
              </a:defRPr>
            </a:lvl3pPr>
            <a:lvl4pPr marL="2449266" indent="0" algn="ctr">
              <a:buNone/>
              <a:defRPr>
                <a:solidFill>
                  <a:schemeClr val="tx1">
                    <a:tint val="75000"/>
                  </a:schemeClr>
                </a:solidFill>
              </a:defRPr>
            </a:lvl4pPr>
            <a:lvl5pPr marL="3265688" indent="0" algn="ctr">
              <a:buNone/>
              <a:defRPr>
                <a:solidFill>
                  <a:schemeClr val="tx1">
                    <a:tint val="75000"/>
                  </a:schemeClr>
                </a:solidFill>
              </a:defRPr>
            </a:lvl5pPr>
            <a:lvl6pPr marL="4082110" indent="0" algn="ctr">
              <a:buNone/>
              <a:defRPr>
                <a:solidFill>
                  <a:schemeClr val="tx1">
                    <a:tint val="75000"/>
                  </a:schemeClr>
                </a:solidFill>
              </a:defRPr>
            </a:lvl6pPr>
            <a:lvl7pPr marL="4898532" indent="0" algn="ctr">
              <a:buNone/>
              <a:defRPr>
                <a:solidFill>
                  <a:schemeClr val="tx1">
                    <a:tint val="75000"/>
                  </a:schemeClr>
                </a:solidFill>
              </a:defRPr>
            </a:lvl7pPr>
            <a:lvl8pPr marL="5714954" indent="0" algn="ctr">
              <a:buNone/>
              <a:defRPr>
                <a:solidFill>
                  <a:schemeClr val="tx1">
                    <a:tint val="75000"/>
                  </a:schemeClr>
                </a:solidFill>
              </a:defRPr>
            </a:lvl8pPr>
            <a:lvl9pPr marL="6531376"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ctrTitle"/>
          </p:nvPr>
        </p:nvSpPr>
        <p:spPr>
          <a:xfrm>
            <a:off x="1635163" y="4698436"/>
            <a:ext cx="14350702" cy="2689751"/>
          </a:xfrm>
          <a:effectLst/>
        </p:spPr>
        <p:txBody>
          <a:bodyPr>
            <a:noAutofit/>
          </a:bodyPr>
          <a:lstStyle>
            <a:lvl1pPr marL="1142991" indent="-816422" algn="l">
              <a:defRPr sz="96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3810000" y="1097279"/>
            <a:ext cx="12801600" cy="52120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07516" y="564776"/>
            <a:ext cx="4114800" cy="785750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6648227" y="1097279"/>
            <a:ext cx="9658574" cy="734209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2286000" y="1097280"/>
            <a:ext cx="12801600" cy="52120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5800380"/>
            <a:ext cx="18288000" cy="448662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63284" tIns="81642" rIns="163284" bIns="81642" rtlCol="0" anchor="ctr"/>
          <a:lstStyle/>
          <a:p>
            <a:pPr algn="ctr"/>
            <a:endParaRPr lang="en-US"/>
          </a:p>
        </p:txBody>
      </p:sp>
      <p:sp>
        <p:nvSpPr>
          <p:cNvPr id="8" name="Rectangle 7"/>
          <p:cNvSpPr/>
          <p:nvPr/>
        </p:nvSpPr>
        <p:spPr>
          <a:xfrm>
            <a:off x="0" y="0"/>
            <a:ext cx="18288000" cy="580038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63284" tIns="81642" rIns="163284" bIns="81642" rtlCol="0" anchor="ctr"/>
          <a:lstStyle/>
          <a:p>
            <a:pPr algn="ctr"/>
            <a:endParaRPr lang="en-US" dirty="0"/>
          </a:p>
        </p:txBody>
      </p:sp>
      <p:sp>
        <p:nvSpPr>
          <p:cNvPr id="9" name="Rectangle 8"/>
          <p:cNvSpPr/>
          <p:nvPr/>
        </p:nvSpPr>
        <p:spPr>
          <a:xfrm>
            <a:off x="0" y="3978467"/>
            <a:ext cx="18288000" cy="3429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63284" tIns="81642" rIns="163284" bIns="81642" rtlCol="0" anchor="ctr"/>
          <a:lstStyle/>
          <a:p>
            <a:pPr algn="ctr"/>
            <a:endParaRPr lang="en-US"/>
          </a:p>
        </p:txBody>
      </p:sp>
      <p:sp>
        <p:nvSpPr>
          <p:cNvPr id="10" name="Oval 9"/>
          <p:cNvSpPr/>
          <p:nvPr/>
        </p:nvSpPr>
        <p:spPr>
          <a:xfrm>
            <a:off x="0" y="2400300"/>
            <a:ext cx="18288000" cy="76581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63284" tIns="81642" rIns="163284" bIns="81642" rtlCol="0" anchor="ctr"/>
          <a:lstStyle/>
          <a:p>
            <a:pPr algn="ctr"/>
            <a:endParaRPr lang="en-US"/>
          </a:p>
        </p:txBody>
      </p:sp>
      <p:sp>
        <p:nvSpPr>
          <p:cNvPr id="2" name="Title 1"/>
          <p:cNvSpPr>
            <a:spLocks noGrp="1"/>
          </p:cNvSpPr>
          <p:nvPr>
            <p:ph type="title"/>
          </p:nvPr>
        </p:nvSpPr>
        <p:spPr>
          <a:xfrm>
            <a:off x="4066390" y="3258972"/>
            <a:ext cx="11933332" cy="3635019"/>
          </a:xfrm>
          <a:effectLst/>
        </p:spPr>
        <p:txBody>
          <a:bodyPr anchor="b"/>
          <a:lstStyle>
            <a:lvl1pPr algn="r">
              <a:defRPr sz="82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4044876" y="6911267"/>
            <a:ext cx="11940988" cy="1253190"/>
          </a:xfrm>
        </p:spPr>
        <p:txBody>
          <a:bodyPr anchor="t"/>
          <a:lstStyle>
            <a:lvl1pPr marL="0" indent="0" algn="r">
              <a:buNone/>
              <a:defRPr sz="3600">
                <a:solidFill>
                  <a:schemeClr val="tx2"/>
                </a:solidFill>
              </a:defRPr>
            </a:lvl1pPr>
            <a:lvl2pPr marL="816422" indent="0">
              <a:buNone/>
              <a:defRPr sz="3200">
                <a:solidFill>
                  <a:schemeClr val="tx1">
                    <a:tint val="75000"/>
                  </a:schemeClr>
                </a:solidFill>
              </a:defRPr>
            </a:lvl2pPr>
            <a:lvl3pPr marL="1632844" indent="0">
              <a:buNone/>
              <a:defRPr sz="2900">
                <a:solidFill>
                  <a:schemeClr val="tx1">
                    <a:tint val="75000"/>
                  </a:schemeClr>
                </a:solidFill>
              </a:defRPr>
            </a:lvl3pPr>
            <a:lvl4pPr marL="2449266" indent="0">
              <a:buNone/>
              <a:defRPr sz="2500">
                <a:solidFill>
                  <a:schemeClr val="tx1">
                    <a:tint val="75000"/>
                  </a:schemeClr>
                </a:solidFill>
              </a:defRPr>
            </a:lvl4pPr>
            <a:lvl5pPr marL="3265688" indent="0">
              <a:buNone/>
              <a:defRPr sz="2500">
                <a:solidFill>
                  <a:schemeClr val="tx1">
                    <a:tint val="75000"/>
                  </a:schemeClr>
                </a:solidFill>
              </a:defRPr>
            </a:lvl5pPr>
            <a:lvl6pPr marL="4082110" indent="0">
              <a:buNone/>
              <a:defRPr sz="2500">
                <a:solidFill>
                  <a:schemeClr val="tx1">
                    <a:tint val="75000"/>
                  </a:schemeClr>
                </a:solidFill>
              </a:defRPr>
            </a:lvl6pPr>
            <a:lvl7pPr marL="4898532" indent="0">
              <a:buNone/>
              <a:defRPr sz="2500">
                <a:solidFill>
                  <a:schemeClr val="tx1">
                    <a:tint val="75000"/>
                  </a:schemeClr>
                </a:solidFill>
              </a:defRPr>
            </a:lvl7pPr>
            <a:lvl8pPr marL="5714954" indent="0">
              <a:buNone/>
              <a:defRPr sz="2500">
                <a:solidFill>
                  <a:schemeClr val="tx1">
                    <a:tint val="75000"/>
                  </a:schemeClr>
                </a:solidFill>
              </a:defRPr>
            </a:lvl8pPr>
            <a:lvl9pPr marL="6531376" indent="0">
              <a:buNone/>
              <a:defRPr sz="2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2285998" y="1097279"/>
            <a:ext cx="6693408" cy="52120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9290304" y="1097280"/>
            <a:ext cx="6693408" cy="52120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0" y="1097280"/>
            <a:ext cx="6693408" cy="959643"/>
          </a:xfrm>
        </p:spPr>
        <p:txBody>
          <a:bodyPr anchor="b">
            <a:noAutofit/>
          </a:bodyPr>
          <a:lstStyle>
            <a:lvl1pPr marL="0" indent="0" algn="ctr">
              <a:buNone/>
              <a:defRPr lang="en-US" sz="43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816422" indent="0">
              <a:buNone/>
              <a:defRPr sz="3600" b="1"/>
            </a:lvl2pPr>
            <a:lvl3pPr marL="1632844" indent="0">
              <a:buNone/>
              <a:defRPr sz="3200" b="1"/>
            </a:lvl3pPr>
            <a:lvl4pPr marL="2449266" indent="0">
              <a:buNone/>
              <a:defRPr sz="2900" b="1"/>
            </a:lvl4pPr>
            <a:lvl5pPr marL="3265688" indent="0">
              <a:buNone/>
              <a:defRPr sz="2900" b="1"/>
            </a:lvl5pPr>
            <a:lvl6pPr marL="4082110" indent="0">
              <a:buNone/>
              <a:defRPr sz="2900" b="1"/>
            </a:lvl6pPr>
            <a:lvl7pPr marL="4898532" indent="0">
              <a:buNone/>
              <a:defRPr sz="2900" b="1"/>
            </a:lvl7pPr>
            <a:lvl8pPr marL="5714954" indent="0">
              <a:buNone/>
              <a:defRPr sz="2900" b="1"/>
            </a:lvl8pPr>
            <a:lvl9pPr marL="6531376" indent="0">
              <a:buNone/>
              <a:defRPr sz="2900" b="1"/>
            </a:lvl9pPr>
          </a:lstStyle>
          <a:p>
            <a:pPr lvl="0"/>
            <a:r>
              <a:rPr lang="en-US" smtClean="0"/>
              <a:t>Click to edit Master text styles</a:t>
            </a:r>
          </a:p>
        </p:txBody>
      </p:sp>
      <p:sp>
        <p:nvSpPr>
          <p:cNvPr id="4" name="Content Placeholder 3"/>
          <p:cNvSpPr>
            <a:spLocks noGrp="1"/>
          </p:cNvSpPr>
          <p:nvPr>
            <p:ph sz="half" idx="2"/>
          </p:nvPr>
        </p:nvSpPr>
        <p:spPr>
          <a:xfrm>
            <a:off x="2312894" y="2100491"/>
            <a:ext cx="6693408" cy="4114800"/>
          </a:xfrm>
        </p:spPr>
        <p:txBody>
          <a:bodyPr>
            <a:normAutofit/>
          </a:bodyPr>
          <a:lstStyle>
            <a:lvl1pPr>
              <a:defRPr sz="3200"/>
            </a:lvl1pPr>
            <a:lvl2pPr>
              <a:defRPr sz="3200"/>
            </a:lvl2pPr>
            <a:lvl3pPr>
              <a:defRPr sz="29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9294604" y="1097280"/>
            <a:ext cx="6693408" cy="959643"/>
          </a:xfrm>
        </p:spPr>
        <p:txBody>
          <a:bodyPr anchor="b">
            <a:noAutofit/>
          </a:bodyPr>
          <a:lstStyle>
            <a:lvl1pPr marL="0" indent="0" algn="ctr">
              <a:buNone/>
              <a:defRPr lang="en-US" sz="43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816422" indent="0">
              <a:buNone/>
              <a:defRPr sz="3600" b="1"/>
            </a:lvl2pPr>
            <a:lvl3pPr marL="1632844" indent="0">
              <a:buNone/>
              <a:defRPr sz="3200" b="1"/>
            </a:lvl3pPr>
            <a:lvl4pPr marL="2449266" indent="0">
              <a:buNone/>
              <a:defRPr sz="2900" b="1"/>
            </a:lvl4pPr>
            <a:lvl5pPr marL="3265688" indent="0">
              <a:buNone/>
              <a:defRPr sz="2900" b="1"/>
            </a:lvl5pPr>
            <a:lvl6pPr marL="4082110" indent="0">
              <a:buNone/>
              <a:defRPr sz="2900" b="1"/>
            </a:lvl6pPr>
            <a:lvl7pPr marL="4898532" indent="0">
              <a:buNone/>
              <a:defRPr sz="2900" b="1"/>
            </a:lvl7pPr>
            <a:lvl8pPr marL="5714954" indent="0">
              <a:buNone/>
              <a:defRPr sz="2900" b="1"/>
            </a:lvl8pPr>
            <a:lvl9pPr marL="6531376" indent="0">
              <a:buNone/>
              <a:defRPr sz="2900" b="1"/>
            </a:lvl9pPr>
          </a:lstStyle>
          <a:p>
            <a:pPr marL="0" lvl="0" indent="0" algn="ctr" defTabSz="1632844" rtl="0" eaLnBrk="1" latinLnBrk="0" hangingPunct="1">
              <a:spcBef>
                <a:spcPct val="20000"/>
              </a:spcBef>
              <a:spcAft>
                <a:spcPts val="536"/>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9290050" y="2098548"/>
            <a:ext cx="6693408" cy="4114800"/>
          </a:xfrm>
        </p:spPr>
        <p:txBody>
          <a:bodyPr>
            <a:normAutofit/>
          </a:bodyPr>
          <a:lstStyle>
            <a:lvl1pPr>
              <a:defRPr sz="3200"/>
            </a:lvl1pPr>
            <a:lvl2pPr>
              <a:defRPr sz="3200"/>
            </a:lvl2pPr>
            <a:lvl3pPr>
              <a:defRPr sz="29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3/6/2023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191" y="3314701"/>
            <a:ext cx="7272170" cy="1887740"/>
          </a:xfrm>
          <a:effectLst/>
        </p:spPr>
        <p:txBody>
          <a:bodyPr anchor="b">
            <a:noAutofit/>
          </a:bodyPr>
          <a:lstStyle>
            <a:lvl1pPr marL="408211" indent="-408211" algn="l">
              <a:defRPr sz="50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9187031" y="1097280"/>
            <a:ext cx="8034170" cy="7342095"/>
          </a:xfrm>
        </p:spPr>
        <p:txBody>
          <a:bodyPr anchor="ctr"/>
          <a:lstStyle>
            <a:lvl1pPr>
              <a:defRPr sz="3900"/>
            </a:lvl1pPr>
            <a:lvl2pPr>
              <a:defRPr sz="3600"/>
            </a:lvl2pPr>
            <a:lvl3pPr>
              <a:defRPr sz="3200"/>
            </a:lvl3pPr>
            <a:lvl4pPr>
              <a:defRPr sz="2900"/>
            </a:lvl4pPr>
            <a:lvl5pPr>
              <a:defRPr sz="2500"/>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151530" y="5246703"/>
            <a:ext cx="6777320" cy="3209277"/>
          </a:xfrm>
        </p:spPr>
        <p:txBody>
          <a:bodyPr/>
          <a:lstStyle>
            <a:lvl1pPr marL="0" indent="0">
              <a:buNone/>
              <a:defRPr sz="2500"/>
            </a:lvl1pPr>
            <a:lvl2pPr marL="816422" indent="0">
              <a:buNone/>
              <a:defRPr sz="2100"/>
            </a:lvl2pPr>
            <a:lvl3pPr marL="1632844" indent="0">
              <a:buNone/>
              <a:defRPr sz="1800"/>
            </a:lvl3pPr>
            <a:lvl4pPr marL="2449266" indent="0">
              <a:buNone/>
              <a:defRPr sz="1600"/>
            </a:lvl4pPr>
            <a:lvl5pPr marL="3265688" indent="0">
              <a:buNone/>
              <a:defRPr sz="1600"/>
            </a:lvl5pPr>
            <a:lvl6pPr marL="4082110" indent="0">
              <a:buNone/>
              <a:defRPr sz="1600"/>
            </a:lvl6pPr>
            <a:lvl7pPr marL="4898532" indent="0">
              <a:buNone/>
              <a:defRPr sz="1600"/>
            </a:lvl7pPr>
            <a:lvl8pPr marL="5714954" indent="0">
              <a:buNone/>
              <a:defRPr sz="1600"/>
            </a:lvl8pPr>
            <a:lvl9pPr marL="6531376" indent="0">
              <a:buNone/>
              <a:defRPr sz="1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800380"/>
            <a:ext cx="18288000" cy="448662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63284" tIns="81642" rIns="163284" bIns="81642" rtlCol="0" anchor="ctr"/>
          <a:lstStyle/>
          <a:p>
            <a:pPr algn="ctr"/>
            <a:endParaRPr lang="en-US"/>
          </a:p>
        </p:txBody>
      </p:sp>
      <p:sp>
        <p:nvSpPr>
          <p:cNvPr id="9" name="Rectangle 8"/>
          <p:cNvSpPr/>
          <p:nvPr/>
        </p:nvSpPr>
        <p:spPr>
          <a:xfrm>
            <a:off x="0" y="0"/>
            <a:ext cx="18288000" cy="580038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63284" tIns="81642" rIns="163284" bIns="81642" rtlCol="0" anchor="ctr"/>
          <a:lstStyle/>
          <a:p>
            <a:pPr algn="ctr"/>
            <a:endParaRPr lang="en-US" dirty="0"/>
          </a:p>
        </p:txBody>
      </p:sp>
      <p:sp>
        <p:nvSpPr>
          <p:cNvPr id="10" name="Rectangle 9"/>
          <p:cNvSpPr/>
          <p:nvPr/>
        </p:nvSpPr>
        <p:spPr>
          <a:xfrm>
            <a:off x="0" y="3978467"/>
            <a:ext cx="18288000" cy="3429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63284" tIns="81642" rIns="163284" bIns="81642" rtlCol="0" anchor="ctr"/>
          <a:lstStyle/>
          <a:p>
            <a:pPr algn="ctr"/>
            <a:endParaRPr lang="en-US"/>
          </a:p>
        </p:txBody>
      </p:sp>
      <p:sp>
        <p:nvSpPr>
          <p:cNvPr id="11" name="Oval 10"/>
          <p:cNvSpPr/>
          <p:nvPr/>
        </p:nvSpPr>
        <p:spPr>
          <a:xfrm>
            <a:off x="0" y="2400300"/>
            <a:ext cx="18288000" cy="76581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63284" tIns="81642" rIns="163284" bIns="81642" rtlCol="0" anchor="ctr"/>
          <a:lstStyle/>
          <a:p>
            <a:pPr algn="ctr"/>
            <a:endParaRPr lang="en-US"/>
          </a:p>
        </p:txBody>
      </p:sp>
      <p:sp>
        <p:nvSpPr>
          <p:cNvPr id="3" name="Picture Placeholder 2"/>
          <p:cNvSpPr>
            <a:spLocks noGrp="1"/>
          </p:cNvSpPr>
          <p:nvPr>
            <p:ph type="pic" idx="1"/>
          </p:nvPr>
        </p:nvSpPr>
        <p:spPr>
          <a:xfrm>
            <a:off x="8950350" y="1714500"/>
            <a:ext cx="8229600" cy="4691709"/>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3600"/>
            </a:lvl1pPr>
            <a:lvl2pPr marL="816422" indent="0">
              <a:buNone/>
              <a:defRPr sz="5000"/>
            </a:lvl2pPr>
            <a:lvl3pPr marL="1632844" indent="0">
              <a:buNone/>
              <a:defRPr sz="4300"/>
            </a:lvl3pPr>
            <a:lvl4pPr marL="2449266" indent="0">
              <a:buNone/>
              <a:defRPr sz="3600"/>
            </a:lvl4pPr>
            <a:lvl5pPr marL="3265688" indent="0">
              <a:buNone/>
              <a:defRPr sz="3600"/>
            </a:lvl5pPr>
            <a:lvl6pPr marL="4082110" indent="0">
              <a:buNone/>
              <a:defRPr sz="3600"/>
            </a:lvl6pPr>
            <a:lvl7pPr marL="4898532" indent="0">
              <a:buNone/>
              <a:defRPr sz="3600"/>
            </a:lvl7pPr>
            <a:lvl8pPr marL="5714954" indent="0">
              <a:buNone/>
              <a:defRPr sz="3600"/>
            </a:lvl8pPr>
            <a:lvl9pPr marL="6531376" indent="0">
              <a:buNone/>
              <a:defRPr sz="3600"/>
            </a:lvl9pPr>
          </a:lstStyle>
          <a:p>
            <a:r>
              <a:rPr lang="en-US" smtClean="0"/>
              <a:t>Click icon to add picture</a:t>
            </a:r>
            <a:endParaRPr lang="en-US" dirty="0"/>
          </a:p>
        </p:txBody>
      </p:sp>
      <p:sp>
        <p:nvSpPr>
          <p:cNvPr id="4" name="Text Placeholder 3"/>
          <p:cNvSpPr>
            <a:spLocks noGrp="1"/>
          </p:cNvSpPr>
          <p:nvPr>
            <p:ph type="body" sz="half" idx="2"/>
          </p:nvPr>
        </p:nvSpPr>
        <p:spPr>
          <a:xfrm>
            <a:off x="1755774" y="1515729"/>
            <a:ext cx="7388228" cy="3244530"/>
          </a:xfrm>
        </p:spPr>
        <p:txBody>
          <a:bodyPr anchor="b"/>
          <a:lstStyle>
            <a:lvl1pPr marL="326569" indent="-326569">
              <a:buFont typeface="Georgia" pitchFamily="18" charset="0"/>
              <a:buChar char="*"/>
              <a:defRPr sz="2900"/>
            </a:lvl1pPr>
            <a:lvl2pPr marL="816422" indent="0">
              <a:buNone/>
              <a:defRPr sz="2100"/>
            </a:lvl2pPr>
            <a:lvl3pPr marL="1632844" indent="0">
              <a:buNone/>
              <a:defRPr sz="1800"/>
            </a:lvl3pPr>
            <a:lvl4pPr marL="2449266" indent="0">
              <a:buNone/>
              <a:defRPr sz="1600"/>
            </a:lvl4pPr>
            <a:lvl5pPr marL="3265688" indent="0">
              <a:buNone/>
              <a:defRPr sz="1600"/>
            </a:lvl5pPr>
            <a:lvl6pPr marL="4082110" indent="0">
              <a:buNone/>
              <a:defRPr sz="1600"/>
            </a:lvl6pPr>
            <a:lvl7pPr marL="4898532" indent="0">
              <a:buNone/>
              <a:defRPr sz="1600"/>
            </a:lvl7pPr>
            <a:lvl8pPr marL="5714954" indent="0">
              <a:buNone/>
              <a:defRPr sz="1600"/>
            </a:lvl8pPr>
            <a:lvl9pPr marL="6531376" indent="0">
              <a:buNone/>
              <a:defRPr sz="1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1454536" y="6696632"/>
            <a:ext cx="12767076" cy="1714500"/>
          </a:xfrm>
        </p:spPr>
        <p:txBody>
          <a:bodyPr anchor="b">
            <a:noAutofit/>
          </a:bodyPr>
          <a:lstStyle>
            <a:lvl1pPr algn="l">
              <a:defRPr sz="82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7658100"/>
            <a:ext cx="18288000" cy="26289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63284" tIns="81642" rIns="163284" bIns="81642" rtlCol="0" anchor="ctr"/>
          <a:lstStyle/>
          <a:p>
            <a:pPr algn="ctr"/>
            <a:endParaRPr lang="en-US"/>
          </a:p>
        </p:txBody>
      </p:sp>
      <p:sp>
        <p:nvSpPr>
          <p:cNvPr id="8" name="Rectangle 7"/>
          <p:cNvSpPr/>
          <p:nvPr/>
        </p:nvSpPr>
        <p:spPr>
          <a:xfrm>
            <a:off x="0" y="0"/>
            <a:ext cx="18288000" cy="76581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63284" tIns="81642" rIns="163284" bIns="81642" rtlCol="0" anchor="ctr"/>
          <a:lstStyle/>
          <a:p>
            <a:pPr algn="ctr"/>
            <a:endParaRPr lang="en-US" dirty="0"/>
          </a:p>
        </p:txBody>
      </p:sp>
      <p:sp>
        <p:nvSpPr>
          <p:cNvPr id="9" name="Rectangle 8"/>
          <p:cNvSpPr/>
          <p:nvPr/>
        </p:nvSpPr>
        <p:spPr>
          <a:xfrm>
            <a:off x="0" y="5652456"/>
            <a:ext cx="18288000" cy="3429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63284" tIns="81642" rIns="163284" bIns="81642" rtlCol="0" anchor="ctr"/>
          <a:lstStyle/>
          <a:p>
            <a:pPr algn="ctr"/>
            <a:endParaRPr lang="en-US"/>
          </a:p>
        </p:txBody>
      </p:sp>
      <p:sp>
        <p:nvSpPr>
          <p:cNvPr id="10" name="Oval 9"/>
          <p:cNvSpPr/>
          <p:nvPr/>
        </p:nvSpPr>
        <p:spPr>
          <a:xfrm>
            <a:off x="0" y="2400300"/>
            <a:ext cx="18288000" cy="76581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63284" tIns="81642" rIns="163284" bIns="81642" rtlCol="0" anchor="ctr"/>
          <a:lstStyle/>
          <a:p>
            <a:pPr algn="ctr"/>
            <a:endParaRPr lang="en-US"/>
          </a:p>
        </p:txBody>
      </p:sp>
      <p:sp>
        <p:nvSpPr>
          <p:cNvPr id="2" name="Title Placeholder 1"/>
          <p:cNvSpPr>
            <a:spLocks noGrp="1"/>
          </p:cNvSpPr>
          <p:nvPr>
            <p:ph type="title"/>
          </p:nvPr>
        </p:nvSpPr>
        <p:spPr>
          <a:xfrm>
            <a:off x="3586579" y="6558252"/>
            <a:ext cx="13025022" cy="1714500"/>
          </a:xfrm>
          <a:prstGeom prst="rect">
            <a:avLst/>
          </a:prstGeom>
          <a:effectLst/>
        </p:spPr>
        <p:txBody>
          <a:bodyPr vert="horz" lIns="163284" tIns="81642" rIns="163284" bIns="81642"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286000" y="1098390"/>
            <a:ext cx="12801600" cy="5212080"/>
          </a:xfrm>
          <a:prstGeom prst="rect">
            <a:avLst/>
          </a:prstGeom>
        </p:spPr>
        <p:txBody>
          <a:bodyPr vert="horz" lIns="163284" tIns="81642" rIns="163284" bIns="8164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344400" y="9258301"/>
            <a:ext cx="5029200" cy="547688"/>
          </a:xfrm>
          <a:prstGeom prst="rect">
            <a:avLst/>
          </a:prstGeom>
        </p:spPr>
        <p:txBody>
          <a:bodyPr vert="horz" lIns="163284" tIns="81642" rIns="163284" bIns="81642" rtlCol="0" anchor="ctr"/>
          <a:lstStyle>
            <a:lvl1pPr algn="r">
              <a:defRPr sz="2000" b="1">
                <a:solidFill>
                  <a:schemeClr val="tx1">
                    <a:lumMod val="50000"/>
                    <a:lumOff val="50000"/>
                  </a:schemeClr>
                </a:solidFill>
              </a:defRPr>
            </a:lvl1pPr>
          </a:lstStyle>
          <a:p>
            <a:fld id="{1D8BD707-D9CF-40AE-B4C6-C98DA3205C09}" type="datetimeFigureOut">
              <a:rPr lang="en-US" smtClean="0"/>
              <a:pPr/>
              <a:t>3/6/2023</a:t>
            </a:fld>
            <a:endParaRPr lang="en-US"/>
          </a:p>
        </p:txBody>
      </p:sp>
      <p:sp>
        <p:nvSpPr>
          <p:cNvPr id="5" name="Footer Placeholder 4"/>
          <p:cNvSpPr>
            <a:spLocks noGrp="1"/>
          </p:cNvSpPr>
          <p:nvPr>
            <p:ph type="ftr" sz="quarter" idx="3"/>
          </p:nvPr>
        </p:nvSpPr>
        <p:spPr>
          <a:xfrm>
            <a:off x="914399" y="9258301"/>
            <a:ext cx="6705602" cy="547688"/>
          </a:xfrm>
          <a:prstGeom prst="rect">
            <a:avLst/>
          </a:prstGeom>
        </p:spPr>
        <p:txBody>
          <a:bodyPr vert="horz" lIns="163284" tIns="81642" rIns="163284" bIns="81642" rtlCol="0" anchor="ctr"/>
          <a:lstStyle>
            <a:lvl1pPr algn="l">
              <a:defRPr sz="20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7620000" y="9258301"/>
            <a:ext cx="3657600" cy="547688"/>
          </a:xfrm>
          <a:prstGeom prst="rect">
            <a:avLst/>
          </a:prstGeom>
        </p:spPr>
        <p:txBody>
          <a:bodyPr vert="horz" lIns="163284" tIns="81642" rIns="163284" bIns="81642" rtlCol="0" anchor="ctr"/>
          <a:lstStyle>
            <a:lvl1pPr algn="ctr">
              <a:defRPr sz="2100" b="1">
                <a:solidFill>
                  <a:schemeClr val="tx1">
                    <a:lumMod val="50000"/>
                    <a:lumOff val="50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iming>
    <p:tnLst>
      <p:par>
        <p:cTn id="1" dur="indefinite" restart="never" nodeType="tmRoot"/>
      </p:par>
    </p:tnLst>
  </p:timing>
  <p:txStyles>
    <p:titleStyle>
      <a:lvl1pPr marL="571495" indent="-571495" algn="r" defTabSz="1632844" rtl="0" eaLnBrk="1" latinLnBrk="0" hangingPunct="1">
        <a:spcBef>
          <a:spcPct val="0"/>
        </a:spcBef>
        <a:buClr>
          <a:schemeClr val="accent6">
            <a:lumMod val="75000"/>
          </a:schemeClr>
        </a:buClr>
        <a:buSzPct val="128000"/>
        <a:buFont typeface="Georgia" pitchFamily="18" charset="0"/>
        <a:buChar char="*"/>
        <a:defRPr sz="82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08211" indent="-326569" algn="l" defTabSz="1632844" rtl="0" eaLnBrk="1" latinLnBrk="0" hangingPunct="1">
        <a:spcBef>
          <a:spcPct val="20000"/>
        </a:spcBef>
        <a:spcAft>
          <a:spcPts val="536"/>
        </a:spcAft>
        <a:buClr>
          <a:schemeClr val="accent6">
            <a:lumMod val="75000"/>
          </a:schemeClr>
        </a:buClr>
        <a:buSzPct val="130000"/>
        <a:buFont typeface="Georgia" pitchFamily="18" charset="0"/>
        <a:buChar char="*"/>
        <a:defRPr sz="3900" kern="1200">
          <a:solidFill>
            <a:schemeClr val="tx1">
              <a:lumMod val="75000"/>
              <a:lumOff val="25000"/>
            </a:schemeClr>
          </a:solidFill>
          <a:latin typeface="+mn-lt"/>
          <a:ea typeface="+mn-ea"/>
          <a:cs typeface="+mn-cs"/>
        </a:defRPr>
      </a:lvl1pPr>
      <a:lvl2pPr marL="979706" indent="-326569" algn="l" defTabSz="1632844" rtl="0" eaLnBrk="1" latinLnBrk="0" hangingPunct="1">
        <a:spcBef>
          <a:spcPct val="20000"/>
        </a:spcBef>
        <a:spcAft>
          <a:spcPts val="536"/>
        </a:spcAft>
        <a:buClr>
          <a:schemeClr val="accent6">
            <a:lumMod val="75000"/>
          </a:schemeClr>
        </a:buClr>
        <a:buSzPct val="130000"/>
        <a:buFont typeface="Georgia" pitchFamily="18" charset="0"/>
        <a:buChar char="*"/>
        <a:defRPr sz="3600" kern="1200">
          <a:solidFill>
            <a:schemeClr val="tx1">
              <a:lumMod val="75000"/>
              <a:lumOff val="25000"/>
            </a:schemeClr>
          </a:solidFill>
          <a:latin typeface="+mn-lt"/>
          <a:ea typeface="+mn-ea"/>
          <a:cs typeface="+mn-cs"/>
        </a:defRPr>
      </a:lvl2pPr>
      <a:lvl3pPr marL="1469560" indent="-326569" algn="l" defTabSz="1632844" rtl="0" eaLnBrk="1" latinLnBrk="0" hangingPunct="1">
        <a:spcBef>
          <a:spcPct val="20000"/>
        </a:spcBef>
        <a:spcAft>
          <a:spcPts val="536"/>
        </a:spcAft>
        <a:buClr>
          <a:schemeClr val="accent6">
            <a:lumMod val="75000"/>
          </a:schemeClr>
        </a:buClr>
        <a:buSzPct val="130000"/>
        <a:buFont typeface="Georgia" pitchFamily="18" charset="0"/>
        <a:buChar char="*"/>
        <a:defRPr sz="3200" kern="1200">
          <a:solidFill>
            <a:schemeClr val="tx1">
              <a:lumMod val="75000"/>
              <a:lumOff val="25000"/>
            </a:schemeClr>
          </a:solidFill>
          <a:latin typeface="+mn-lt"/>
          <a:ea typeface="+mn-ea"/>
          <a:cs typeface="+mn-cs"/>
        </a:defRPr>
      </a:lvl3pPr>
      <a:lvl4pPr marL="1959413" indent="-326569" algn="l" defTabSz="1632844" rtl="0" eaLnBrk="1" latinLnBrk="0" hangingPunct="1">
        <a:spcBef>
          <a:spcPct val="20000"/>
        </a:spcBef>
        <a:spcAft>
          <a:spcPts val="536"/>
        </a:spcAft>
        <a:buClr>
          <a:schemeClr val="accent6">
            <a:lumMod val="75000"/>
          </a:schemeClr>
        </a:buClr>
        <a:buSzPct val="130000"/>
        <a:buFont typeface="Georgia" pitchFamily="18" charset="0"/>
        <a:buChar char="*"/>
        <a:defRPr sz="2900" kern="1200">
          <a:solidFill>
            <a:schemeClr val="tx1">
              <a:lumMod val="75000"/>
              <a:lumOff val="25000"/>
            </a:schemeClr>
          </a:solidFill>
          <a:latin typeface="+mn-lt"/>
          <a:ea typeface="+mn-ea"/>
          <a:cs typeface="+mn-cs"/>
        </a:defRPr>
      </a:lvl4pPr>
      <a:lvl5pPr marL="2481923" indent="-326569" algn="l" defTabSz="1632844" rtl="0" eaLnBrk="1" latinLnBrk="0" hangingPunct="1">
        <a:spcBef>
          <a:spcPct val="20000"/>
        </a:spcBef>
        <a:spcAft>
          <a:spcPts val="536"/>
        </a:spcAft>
        <a:buClr>
          <a:schemeClr val="accent6">
            <a:lumMod val="75000"/>
          </a:schemeClr>
        </a:buClr>
        <a:buSzPct val="130000"/>
        <a:buFont typeface="Georgia" pitchFamily="18" charset="0"/>
        <a:buChar char="*"/>
        <a:defRPr sz="2500" kern="1200">
          <a:solidFill>
            <a:schemeClr val="tx1">
              <a:lumMod val="75000"/>
              <a:lumOff val="25000"/>
            </a:schemeClr>
          </a:solidFill>
          <a:latin typeface="+mn-lt"/>
          <a:ea typeface="+mn-ea"/>
          <a:cs typeface="+mn-cs"/>
        </a:defRPr>
      </a:lvl5pPr>
      <a:lvl6pPr marL="2971776" indent="-326569" algn="l" defTabSz="1632844" rtl="0" eaLnBrk="1" latinLnBrk="0" hangingPunct="1">
        <a:spcBef>
          <a:spcPct val="20000"/>
        </a:spcBef>
        <a:spcAft>
          <a:spcPts val="536"/>
        </a:spcAft>
        <a:buClr>
          <a:schemeClr val="accent6">
            <a:lumMod val="75000"/>
          </a:schemeClr>
        </a:buClr>
        <a:buSzPct val="130000"/>
        <a:buFont typeface="Georgia" pitchFamily="18" charset="0"/>
        <a:buChar char="*"/>
        <a:defRPr sz="2500" kern="1200">
          <a:solidFill>
            <a:schemeClr val="tx1">
              <a:lumMod val="75000"/>
              <a:lumOff val="25000"/>
            </a:schemeClr>
          </a:solidFill>
          <a:latin typeface="+mn-lt"/>
          <a:ea typeface="+mn-ea"/>
          <a:cs typeface="+mn-cs"/>
        </a:defRPr>
      </a:lvl6pPr>
      <a:lvl7pPr marL="3510615" indent="-326569" algn="l" defTabSz="1632844" rtl="0" eaLnBrk="1" latinLnBrk="0" hangingPunct="1">
        <a:spcBef>
          <a:spcPct val="20000"/>
        </a:spcBef>
        <a:spcAft>
          <a:spcPts val="536"/>
        </a:spcAft>
        <a:buClr>
          <a:schemeClr val="accent6">
            <a:lumMod val="75000"/>
          </a:schemeClr>
        </a:buClr>
        <a:buSzPct val="130000"/>
        <a:buFont typeface="Georgia" pitchFamily="18" charset="0"/>
        <a:buChar char="*"/>
        <a:defRPr sz="2500" kern="1200">
          <a:solidFill>
            <a:schemeClr val="tx1">
              <a:lumMod val="75000"/>
              <a:lumOff val="25000"/>
            </a:schemeClr>
          </a:solidFill>
          <a:latin typeface="+mn-lt"/>
          <a:ea typeface="+mn-ea"/>
          <a:cs typeface="+mn-cs"/>
        </a:defRPr>
      </a:lvl7pPr>
      <a:lvl8pPr marL="4082110" indent="-326569" algn="l" defTabSz="1632844" rtl="0" eaLnBrk="1" latinLnBrk="0" hangingPunct="1">
        <a:spcBef>
          <a:spcPct val="20000"/>
        </a:spcBef>
        <a:spcAft>
          <a:spcPts val="536"/>
        </a:spcAft>
        <a:buClr>
          <a:schemeClr val="accent6">
            <a:lumMod val="75000"/>
          </a:schemeClr>
        </a:buClr>
        <a:buSzPct val="130000"/>
        <a:buFont typeface="Georgia" pitchFamily="18" charset="0"/>
        <a:buChar char="*"/>
        <a:defRPr sz="2500" kern="1200">
          <a:solidFill>
            <a:schemeClr val="tx1">
              <a:lumMod val="75000"/>
              <a:lumOff val="25000"/>
            </a:schemeClr>
          </a:solidFill>
          <a:latin typeface="+mn-lt"/>
          <a:ea typeface="+mn-ea"/>
          <a:cs typeface="+mn-cs"/>
        </a:defRPr>
      </a:lvl8pPr>
      <a:lvl9pPr marL="4620949" indent="-326569" algn="l" defTabSz="1632844" rtl="0" eaLnBrk="1" latinLnBrk="0" hangingPunct="1">
        <a:spcBef>
          <a:spcPct val="20000"/>
        </a:spcBef>
        <a:spcAft>
          <a:spcPts val="536"/>
        </a:spcAft>
        <a:buClr>
          <a:schemeClr val="accent6">
            <a:lumMod val="75000"/>
          </a:schemeClr>
        </a:buClr>
        <a:buSzPct val="130000"/>
        <a:buFont typeface="Georgia" pitchFamily="18" charset="0"/>
        <a:buChar char="*"/>
        <a:defRPr sz="2500" kern="1200">
          <a:solidFill>
            <a:schemeClr val="tx1">
              <a:lumMod val="75000"/>
              <a:lumOff val="25000"/>
            </a:schemeClr>
          </a:solidFill>
          <a:latin typeface="+mn-lt"/>
          <a:ea typeface="+mn-ea"/>
          <a:cs typeface="+mn-cs"/>
        </a:defRPr>
      </a:lvl9pPr>
    </p:bodyStyle>
    <p:otherStyle>
      <a:defPPr>
        <a:defRPr lang="en-US"/>
      </a:defPPr>
      <a:lvl1pPr marL="0" algn="l" defTabSz="1632844" rtl="0" eaLnBrk="1" latinLnBrk="0" hangingPunct="1">
        <a:defRPr sz="3200" kern="1200">
          <a:solidFill>
            <a:schemeClr val="tx1"/>
          </a:solidFill>
          <a:latin typeface="+mn-lt"/>
          <a:ea typeface="+mn-ea"/>
          <a:cs typeface="+mn-cs"/>
        </a:defRPr>
      </a:lvl1pPr>
      <a:lvl2pPr marL="816422" algn="l" defTabSz="1632844" rtl="0" eaLnBrk="1" latinLnBrk="0" hangingPunct="1">
        <a:defRPr sz="3200" kern="1200">
          <a:solidFill>
            <a:schemeClr val="tx1"/>
          </a:solidFill>
          <a:latin typeface="+mn-lt"/>
          <a:ea typeface="+mn-ea"/>
          <a:cs typeface="+mn-cs"/>
        </a:defRPr>
      </a:lvl2pPr>
      <a:lvl3pPr marL="1632844" algn="l" defTabSz="1632844" rtl="0" eaLnBrk="1" latinLnBrk="0" hangingPunct="1">
        <a:defRPr sz="3200" kern="1200">
          <a:solidFill>
            <a:schemeClr val="tx1"/>
          </a:solidFill>
          <a:latin typeface="+mn-lt"/>
          <a:ea typeface="+mn-ea"/>
          <a:cs typeface="+mn-cs"/>
        </a:defRPr>
      </a:lvl3pPr>
      <a:lvl4pPr marL="2449266" algn="l" defTabSz="1632844" rtl="0" eaLnBrk="1" latinLnBrk="0" hangingPunct="1">
        <a:defRPr sz="3200" kern="1200">
          <a:solidFill>
            <a:schemeClr val="tx1"/>
          </a:solidFill>
          <a:latin typeface="+mn-lt"/>
          <a:ea typeface="+mn-ea"/>
          <a:cs typeface="+mn-cs"/>
        </a:defRPr>
      </a:lvl4pPr>
      <a:lvl5pPr marL="3265688" algn="l" defTabSz="1632844" rtl="0" eaLnBrk="1" latinLnBrk="0" hangingPunct="1">
        <a:defRPr sz="3200" kern="1200">
          <a:solidFill>
            <a:schemeClr val="tx1"/>
          </a:solidFill>
          <a:latin typeface="+mn-lt"/>
          <a:ea typeface="+mn-ea"/>
          <a:cs typeface="+mn-cs"/>
        </a:defRPr>
      </a:lvl5pPr>
      <a:lvl6pPr marL="4082110" algn="l" defTabSz="1632844" rtl="0" eaLnBrk="1" latinLnBrk="0" hangingPunct="1">
        <a:defRPr sz="3200" kern="1200">
          <a:solidFill>
            <a:schemeClr val="tx1"/>
          </a:solidFill>
          <a:latin typeface="+mn-lt"/>
          <a:ea typeface="+mn-ea"/>
          <a:cs typeface="+mn-cs"/>
        </a:defRPr>
      </a:lvl6pPr>
      <a:lvl7pPr marL="4898532" algn="l" defTabSz="1632844" rtl="0" eaLnBrk="1" latinLnBrk="0" hangingPunct="1">
        <a:defRPr sz="3200" kern="1200">
          <a:solidFill>
            <a:schemeClr val="tx1"/>
          </a:solidFill>
          <a:latin typeface="+mn-lt"/>
          <a:ea typeface="+mn-ea"/>
          <a:cs typeface="+mn-cs"/>
        </a:defRPr>
      </a:lvl7pPr>
      <a:lvl8pPr marL="5714954" algn="l" defTabSz="1632844" rtl="0" eaLnBrk="1" latinLnBrk="0" hangingPunct="1">
        <a:defRPr sz="3200" kern="1200">
          <a:solidFill>
            <a:schemeClr val="tx1"/>
          </a:solidFill>
          <a:latin typeface="+mn-lt"/>
          <a:ea typeface="+mn-ea"/>
          <a:cs typeface="+mn-cs"/>
        </a:defRPr>
      </a:lvl8pPr>
      <a:lvl9pPr marL="6531376" algn="l" defTabSz="1632844"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image" Target="../media/image4.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23.jpeg"/><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6.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5.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7.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11"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image" Target="../media/image10.jpeg"/><Relationship Id="rId4" Type="http://schemas.openxmlformats.org/officeDocument/2006/relationships/image" Target="../media/image6.svg"/><Relationship Id="rId9"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16.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4.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4.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AutoShape 2"/>
          <p:cNvSpPr/>
          <p:nvPr/>
        </p:nvSpPr>
        <p:spPr>
          <a:xfrm>
            <a:off x="16394733" y="0"/>
            <a:ext cx="1893270" cy="10287000"/>
          </a:xfrm>
          <a:prstGeom prst="rect">
            <a:avLst/>
          </a:prstGeom>
          <a:solidFill>
            <a:srgbClr val="FFFFFF"/>
          </a:solidFill>
        </p:spPr>
      </p:sp>
      <p:grpSp>
        <p:nvGrpSpPr>
          <p:cNvPr id="3" name="Group 3"/>
          <p:cNvGrpSpPr/>
          <p:nvPr/>
        </p:nvGrpSpPr>
        <p:grpSpPr>
          <a:xfrm>
            <a:off x="6545736" y="406154"/>
            <a:ext cx="11437463" cy="9474693"/>
            <a:chOff x="0" y="0"/>
            <a:chExt cx="13390046" cy="12632924"/>
          </a:xfrm>
          <a:solidFill>
            <a:schemeClr val="accent1">
              <a:lumMod val="20000"/>
              <a:lumOff val="80000"/>
            </a:schemeClr>
          </a:solidFill>
        </p:grpSpPr>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0"/>
              <a:ext cx="3005065" cy="2794710"/>
            </a:xfrm>
            <a:prstGeom prst="rect">
              <a:avLst/>
            </a:prstGeom>
            <a:grpFill/>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3279405"/>
              <a:ext cx="3005065" cy="2794710"/>
            </a:xfrm>
            <a:prstGeom prst="rect">
              <a:avLst/>
            </a:prstGeom>
            <a:grpFill/>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6558809"/>
              <a:ext cx="3005065" cy="2794710"/>
            </a:xfrm>
            <a:prstGeom prst="rect">
              <a:avLst/>
            </a:prstGeom>
            <a:grpFill/>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9838214"/>
              <a:ext cx="3005065" cy="2794710"/>
            </a:xfrm>
            <a:prstGeom prst="rect">
              <a:avLst/>
            </a:prstGeom>
            <a:grpFill/>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0"/>
              <a:ext cx="3005065" cy="2794710"/>
            </a:xfrm>
            <a:prstGeom prst="rect">
              <a:avLst/>
            </a:prstGeom>
            <a:grpFill/>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3279405"/>
              <a:ext cx="3005065" cy="2794710"/>
            </a:xfrm>
            <a:prstGeom prst="rect">
              <a:avLst/>
            </a:prstGeom>
            <a:grpFill/>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6558809"/>
              <a:ext cx="3005065" cy="2794710"/>
            </a:xfrm>
            <a:prstGeom prst="rect">
              <a:avLst/>
            </a:prstGeom>
            <a:grpFill/>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9838214"/>
              <a:ext cx="3005065" cy="2794710"/>
            </a:xfrm>
            <a:prstGeom prst="rect">
              <a:avLst/>
            </a:prstGeom>
            <a:grpFill/>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a:grpFill/>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a:grpFill/>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a:grpFill/>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a:grpFill/>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0"/>
              <a:ext cx="3005065" cy="2794710"/>
            </a:xfrm>
            <a:prstGeom prst="rect">
              <a:avLst/>
            </a:prstGeom>
            <a:grpFill/>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3279405"/>
              <a:ext cx="3005065" cy="2794710"/>
            </a:xfrm>
            <a:prstGeom prst="rect">
              <a:avLst/>
            </a:prstGeom>
            <a:grpFill/>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6558809"/>
              <a:ext cx="3005065" cy="2794710"/>
            </a:xfrm>
            <a:prstGeom prst="rect">
              <a:avLst/>
            </a:prstGeom>
            <a:grpFill/>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9838214"/>
              <a:ext cx="3005065" cy="2794710"/>
            </a:xfrm>
            <a:prstGeom prst="rect">
              <a:avLst/>
            </a:prstGeom>
            <a:grpFill/>
          </p:spPr>
        </p:pic>
      </p:grpSp>
      <p:grpSp>
        <p:nvGrpSpPr>
          <p:cNvPr id="20" name="Group 20"/>
          <p:cNvGrpSpPr/>
          <p:nvPr/>
        </p:nvGrpSpPr>
        <p:grpSpPr>
          <a:xfrm>
            <a:off x="1078005" y="569721"/>
            <a:ext cx="8750844" cy="8318192"/>
            <a:chOff x="0" y="0"/>
            <a:chExt cx="11667791" cy="11090922"/>
          </a:xfrm>
          <a:solidFill>
            <a:schemeClr val="accent2">
              <a:lumMod val="20000"/>
              <a:lumOff val="80000"/>
            </a:schemeClr>
          </a:solidFill>
          <a:effectLst>
            <a:glow rad="101600">
              <a:schemeClr val="accent4">
                <a:satMod val="175000"/>
                <a:alpha val="40000"/>
              </a:schemeClr>
            </a:glow>
          </a:effectLst>
          <a:scene3d>
            <a:camera prst="orthographicFront">
              <a:rot lat="0" lon="0" rev="0"/>
            </a:camera>
            <a:lightRig rig="balanced" dir="t">
              <a:rot lat="0" lon="0" rev="8700000"/>
            </a:lightRig>
          </a:scene3d>
        </p:grpSpPr>
        <p:grpSp>
          <p:nvGrpSpPr>
            <p:cNvPr id="21" name="Group 21"/>
            <p:cNvGrpSpPr>
              <a:grpSpLocks noChangeAspect="1"/>
            </p:cNvGrpSpPr>
            <p:nvPr/>
          </p:nvGrpSpPr>
          <p:grpSpPr>
            <a:xfrm>
              <a:off x="1931835" y="1354967"/>
              <a:ext cx="9735956" cy="9735956"/>
              <a:chOff x="0" y="0"/>
              <a:chExt cx="6350000" cy="6350000"/>
            </a:xfrm>
            <a:grpFill/>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grpFill/>
              <a:ln>
                <a:noFill/>
              </a:ln>
              <a:effectLst>
                <a:outerShdw blurRad="44450" dist="27940" dir="5400000" algn="ctr">
                  <a:srgbClr val="000000">
                    <a:alpha val="32000"/>
                  </a:srgbClr>
                </a:outerShdw>
              </a:effectLst>
              <a:sp3d>
                <a:bevelT w="190500" h="38100"/>
              </a:sp3d>
            </p:spPr>
            <p:txBody>
              <a:bodyPr/>
              <a:lstStyle/>
              <a:p>
                <a:endParaRPr lang="en-AU" dirty="0"/>
              </a:p>
            </p:txBody>
          </p:sp>
        </p:grpSp>
        <p:pic>
          <p:nvPicPr>
            <p:cNvPr id="23" name="Picture 23"/>
            <p:cNvPicPr>
              <a:picLocks noChangeAspect="1"/>
            </p:cNvPicPr>
            <p:nvPr/>
          </p:nvPicPr>
          <p:blipFill>
            <a:blip r:embed="rId5">
              <a:extLst>
                <a:ext uri="{BEBA8EAE-BF5A-486C-A8C5-ECC9F3942E4B}">
                  <a14:imgProps xmlns:a14="http://schemas.microsoft.com/office/drawing/2010/main">
                    <a14:imgLayer r:embed="rId6">
                      <a14:imgEffect>
                        <a14:artisticPlasticWrap trans="57000" smoothness="4"/>
                      </a14:imgEffect>
                      <a14:imgEffect>
                        <a14:colorTemperature colorTemp="6250"/>
                      </a14:imgEffect>
                      <a14:imgEffect>
                        <a14:saturation sat="43000"/>
                      </a14:imgEffect>
                    </a14:imgLayer>
                  </a14:imgProps>
                </a:ext>
                <a:ext uri="{28A0092B-C50C-407E-A947-70E740481C1C}">
                  <a14:useLocalDpi xmlns:a14="http://schemas.microsoft.com/office/drawing/2010/main" val="0"/>
                </a:ext>
                <a:ext uri="{96DAC541-7B7A-43D3-8B79-37D633B846F1}">
                  <asvg:svgBlip xmlns:asvg="http://schemas.microsoft.com/office/drawing/2016/SVG/main" xmlns="" r:embed="rId7"/>
                </a:ext>
              </a:extLst>
            </a:blip>
            <a:srcRect b="321"/>
            <a:stretch>
              <a:fillRect/>
            </a:stretch>
          </p:blipFill>
          <p:spPr>
            <a:xfrm rot="-5115457">
              <a:off x="396140" y="376277"/>
              <a:ext cx="9735956" cy="9756713"/>
            </a:xfrm>
            <a:prstGeom prst="rect">
              <a:avLst/>
            </a:prstGeom>
            <a:ln w="228600" cap="sq" cmpd="thickThin">
              <a:solidFill>
                <a:srgbClr val="000000"/>
              </a:solidFill>
              <a:prstDash val="solid"/>
              <a:miter lim="800000"/>
            </a:ln>
            <a:effectLst>
              <a:innerShdw blurRad="76200">
                <a:srgbClr val="000000"/>
              </a:innerShdw>
            </a:effectLst>
          </p:spPr>
        </p:pic>
      </p:grpSp>
      <p:sp>
        <p:nvSpPr>
          <p:cNvPr id="24" name="TextBox 24"/>
          <p:cNvSpPr txBox="1"/>
          <p:nvPr/>
        </p:nvSpPr>
        <p:spPr>
          <a:xfrm>
            <a:off x="2312377" y="3305350"/>
            <a:ext cx="5482998" cy="1423467"/>
          </a:xfrm>
          <a:prstGeom prst="rect">
            <a:avLst/>
          </a:prstGeom>
        </p:spPr>
        <p:txBody>
          <a:bodyPr lIns="0" tIns="0" rIns="0" bIns="0" rtlCol="0" anchor="t">
            <a:spAutoFit/>
          </a:bodyPr>
          <a:lstStyle/>
          <a:p>
            <a:pPr algn="ctr">
              <a:lnSpc>
                <a:spcPts val="11059"/>
              </a:lnSpc>
            </a:pPr>
            <a:r>
              <a:rPr lang="en-US" sz="10500" spc="-105" dirty="0" smtClean="0">
                <a:solidFill>
                  <a:srgbClr val="FFFF00"/>
                </a:solidFill>
                <a:latin typeface="Graphik Regular" panose="020B0503030202060203" pitchFamily="34" charset="0"/>
              </a:rPr>
              <a:t>Social Buzz</a:t>
            </a:r>
            <a:endParaRPr lang="en-US" sz="10500" spc="-105" dirty="0">
              <a:solidFill>
                <a:srgbClr val="FFFF00"/>
              </a:solidFill>
              <a:latin typeface="Graphik Regular" panose="020B0503030202060203" pitchFamily="34" charset="0"/>
            </a:endParaRPr>
          </a:p>
        </p:txBody>
      </p:sp>
      <p:pic>
        <p:nvPicPr>
          <p:cNvPr id="25" name="Picture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430981" y="5882039"/>
            <a:ext cx="3998809" cy="399880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143619" y="5003703"/>
            <a:ext cx="942467"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143619" y="2227333"/>
            <a:ext cx="942467"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192212" y="1161806"/>
            <a:ext cx="5036754" cy="6952610"/>
          </a:xfrm>
          <a:prstGeom prst="rect">
            <a:avLst/>
          </a:prstGeom>
        </p:spPr>
      </p:pic>
      <p:sp>
        <p:nvSpPr>
          <p:cNvPr id="6" name="TextBox 6"/>
          <p:cNvSpPr txBox="1"/>
          <p:nvPr/>
        </p:nvSpPr>
        <p:spPr>
          <a:xfrm>
            <a:off x="457201" y="4539601"/>
            <a:ext cx="4703554"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499655" y="8116657"/>
            <a:ext cx="9711338" cy="2017079"/>
            <a:chOff x="0" y="0"/>
            <a:chExt cx="12948451" cy="2689439"/>
          </a:xfrm>
        </p:grpSpPr>
        <p:pic>
          <p:nvPicPr>
            <p:cNvPr id="8" name="Picture 8"/>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3" y="-1179604"/>
            <a:ext cx="9711338" cy="2017079"/>
            <a:chOff x="0" y="0"/>
            <a:chExt cx="12948451" cy="2689439"/>
          </a:xfrm>
        </p:grpSpPr>
        <p:pic>
          <p:nvPicPr>
            <p:cNvPr id="13" name="Picture 13"/>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xmlns="" id="{C00ABEC5-EF3F-4E3E-827E-EB1F2EF17C0D}"/>
              </a:ext>
            </a:extLst>
          </p:cNvPr>
          <p:cNvGrpSpPr/>
          <p:nvPr/>
        </p:nvGrpSpPr>
        <p:grpSpPr>
          <a:xfrm>
            <a:off x="11581834" y="1580432"/>
            <a:ext cx="5677468" cy="900960"/>
            <a:chOff x="0" y="-47625"/>
            <a:chExt cx="7569956" cy="1201280"/>
          </a:xfrm>
        </p:grpSpPr>
        <p:sp>
          <p:nvSpPr>
            <p:cNvPr id="21" name="TextBox 12">
              <a:extLst>
                <a:ext uri="{FF2B5EF4-FFF2-40B4-BE49-F238E27FC236}">
                  <a16:creationId xmlns:a16="http://schemas.microsoft.com/office/drawing/2014/main" xmlns="" id="{19A1BE45-8301-44C6-A0D0-F8FDA800622F}"/>
                </a:ext>
              </a:extLst>
            </p:cNvPr>
            <p:cNvSpPr txBox="1"/>
            <p:nvPr/>
          </p:nvSpPr>
          <p:spPr>
            <a:xfrm>
              <a:off x="0" y="691990"/>
              <a:ext cx="7569956" cy="461665"/>
            </a:xfrm>
            <a:prstGeom prst="rect">
              <a:avLst/>
            </a:prstGeom>
          </p:spPr>
          <p:txBody>
            <a:bodyPr lIns="0" tIns="0" rIns="0" bIns="0" rtlCol="0" anchor="t">
              <a:spAutoFit/>
            </a:bodyPr>
            <a:lstStyle/>
            <a:p>
              <a:pPr>
                <a:lnSpc>
                  <a:spcPts val="2661"/>
                </a:lnSpc>
              </a:pPr>
              <a:endParaRPr lang="en-US" sz="2000" spc="-20"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xmlns="" id="{3DAE5247-0244-4123-A713-8D8809E80C70}"/>
                </a:ext>
              </a:extLst>
            </p:cNvPr>
            <p:cNvSpPr txBox="1"/>
            <p:nvPr/>
          </p:nvSpPr>
          <p:spPr>
            <a:xfrm>
              <a:off x="0" y="-47625"/>
              <a:ext cx="7569956" cy="495863"/>
            </a:xfrm>
            <a:prstGeom prst="rect">
              <a:avLst/>
            </a:prstGeom>
          </p:spPr>
          <p:txBody>
            <a:bodyPr lIns="0" tIns="0" rIns="0" bIns="0" rtlCol="0" anchor="t">
              <a:spAutoFit/>
            </a:bodyPr>
            <a:lstStyle/>
            <a:p>
              <a:pPr>
                <a:lnSpc>
                  <a:spcPts val="2939"/>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xmlns="" id="{F49CBA38-C879-499F-B0F5-691188949921}"/>
              </a:ext>
            </a:extLst>
          </p:cNvPr>
          <p:cNvGrpSpPr/>
          <p:nvPr/>
        </p:nvGrpSpPr>
        <p:grpSpPr>
          <a:xfrm>
            <a:off x="11581834" y="6964870"/>
            <a:ext cx="5677468" cy="900960"/>
            <a:chOff x="0" y="-47625"/>
            <a:chExt cx="7569956" cy="1201280"/>
          </a:xfrm>
        </p:grpSpPr>
        <p:sp>
          <p:nvSpPr>
            <p:cNvPr id="24" name="TextBox 15">
              <a:extLst>
                <a:ext uri="{FF2B5EF4-FFF2-40B4-BE49-F238E27FC236}">
                  <a16:creationId xmlns:a16="http://schemas.microsoft.com/office/drawing/2014/main" xmlns="" id="{3A90234A-916B-4C29-ACF1-11F97E8C2563}"/>
                </a:ext>
              </a:extLst>
            </p:cNvPr>
            <p:cNvSpPr txBox="1"/>
            <p:nvPr/>
          </p:nvSpPr>
          <p:spPr>
            <a:xfrm>
              <a:off x="0" y="691990"/>
              <a:ext cx="7569956" cy="461665"/>
            </a:xfrm>
            <a:prstGeom prst="rect">
              <a:avLst/>
            </a:prstGeom>
          </p:spPr>
          <p:txBody>
            <a:bodyPr lIns="0" tIns="0" rIns="0" bIns="0" rtlCol="0" anchor="t">
              <a:spAutoFit/>
            </a:bodyPr>
            <a:lstStyle/>
            <a:p>
              <a:pPr>
                <a:lnSpc>
                  <a:spcPts val="2661"/>
                </a:lnSpc>
              </a:pPr>
              <a:endParaRPr lang="en-US" sz="2000" spc="-20"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xmlns="" id="{E1CF9388-A25B-45EF-AAD4-73FE2BA72053}"/>
                </a:ext>
              </a:extLst>
            </p:cNvPr>
            <p:cNvSpPr txBox="1"/>
            <p:nvPr/>
          </p:nvSpPr>
          <p:spPr>
            <a:xfrm>
              <a:off x="0" y="-47625"/>
              <a:ext cx="7569956" cy="495863"/>
            </a:xfrm>
            <a:prstGeom prst="rect">
              <a:avLst/>
            </a:prstGeom>
          </p:spPr>
          <p:txBody>
            <a:bodyPr lIns="0" tIns="0" rIns="0" bIns="0" rtlCol="0" anchor="t">
              <a:spAutoFit/>
            </a:bodyPr>
            <a:lstStyle/>
            <a:p>
              <a:pPr>
                <a:lnSpc>
                  <a:spcPts val="2939"/>
                </a:lnSpc>
              </a:pPr>
              <a:endParaRPr lang="en-US" sz="2100" spc="-21" dirty="0">
                <a:solidFill>
                  <a:srgbClr val="000000"/>
                </a:solidFill>
                <a:latin typeface="Graphik Regular" panose="020B0503030202060203" pitchFamily="34" charset="0"/>
              </a:endParaRPr>
            </a:p>
          </p:txBody>
        </p:sp>
      </p:grpSp>
      <p:sp>
        <p:nvSpPr>
          <p:cNvPr id="17" name="TextBox 16"/>
          <p:cNvSpPr txBox="1"/>
          <p:nvPr/>
        </p:nvSpPr>
        <p:spPr>
          <a:xfrm>
            <a:off x="11581834" y="496076"/>
            <a:ext cx="6477566" cy="9910405"/>
          </a:xfrm>
          <a:prstGeom prst="rect">
            <a:avLst/>
          </a:prstGeom>
          <a:noFill/>
        </p:spPr>
        <p:txBody>
          <a:bodyPr wrap="square" rtlCol="0">
            <a:spAutoFit/>
          </a:bodyPr>
          <a:lstStyle/>
          <a:p>
            <a:r>
              <a:rPr lang="en-US" sz="3600" b="1" dirty="0" smtClean="0"/>
              <a:t>ANALYSIS</a:t>
            </a:r>
            <a:endParaRPr lang="en-US" sz="3600" b="1" dirty="0"/>
          </a:p>
          <a:p>
            <a:endParaRPr lang="en-US" dirty="0"/>
          </a:p>
          <a:p>
            <a:r>
              <a:rPr lang="en-US" sz="2800" dirty="0" smtClean="0"/>
              <a:t>Animals are the most popular category,people are also showing interest in food category as both healthy eating ,food and cooking came in Top 10.So for more businees we can look into Food category.</a:t>
            </a:r>
          </a:p>
          <a:p>
            <a:endParaRPr lang="en-US" dirty="0"/>
          </a:p>
          <a:p>
            <a:endParaRPr lang="en-US" dirty="0" smtClean="0"/>
          </a:p>
          <a:p>
            <a:endParaRPr lang="en-US" dirty="0"/>
          </a:p>
          <a:p>
            <a:endParaRPr lang="en-US" dirty="0" smtClean="0"/>
          </a:p>
          <a:p>
            <a:endParaRPr lang="en-US" dirty="0"/>
          </a:p>
          <a:p>
            <a:endParaRPr lang="en-US" dirty="0" smtClean="0"/>
          </a:p>
          <a:p>
            <a:r>
              <a:rPr lang="en-US" sz="3600" b="1" dirty="0" smtClean="0"/>
              <a:t>NEXT STEPS</a:t>
            </a:r>
          </a:p>
          <a:p>
            <a:r>
              <a:rPr lang="en-US" sz="2800" dirty="0" smtClean="0"/>
              <a:t>This adhoc analysis is insightful,but we can help you to take this to next level.</a:t>
            </a:r>
            <a:endParaRPr lang="en-US" sz="3600" b="1"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extBox 2"/>
          <p:cNvSpPr txBox="1"/>
          <p:nvPr/>
        </p:nvSpPr>
        <p:spPr>
          <a:xfrm>
            <a:off x="5421915" y="5552247"/>
            <a:ext cx="5385738" cy="461665"/>
          </a:xfrm>
          <a:prstGeom prst="rect">
            <a:avLst/>
          </a:prstGeom>
        </p:spPr>
        <p:txBody>
          <a:bodyPr lIns="0" tIns="0" rIns="0" bIns="0" rtlCol="0" anchor="t">
            <a:spAutoFit/>
          </a:bodyPr>
          <a:lstStyle/>
          <a:p>
            <a:pPr>
              <a:lnSpc>
                <a:spcPts val="3639"/>
              </a:lnSpc>
            </a:pPr>
            <a:r>
              <a:rPr lang="en-US" sz="2700" spc="-27"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6" cy="3371249"/>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7" y="4178377"/>
            <a:ext cx="5729830" cy="1231106"/>
          </a:xfrm>
          <a:prstGeom prst="rect">
            <a:avLst/>
          </a:prstGeom>
        </p:spPr>
        <p:txBody>
          <a:bodyPr lIns="0" tIns="0" rIns="0" bIns="0" rtlCol="0" anchor="t">
            <a:spAutoFit/>
          </a:bodyPr>
          <a:lstStyle/>
          <a:p>
            <a:pPr algn="r">
              <a:lnSpc>
                <a:spcPts val="9600"/>
              </a:lnSpc>
            </a:pPr>
            <a:r>
              <a:rPr lang="en-US" sz="8000" spc="-80" dirty="0">
                <a:latin typeface="Graphik Regular" panose="020B0503030202060203" pitchFamily="34" charset="0"/>
              </a:rPr>
              <a:t>Thank you!</a:t>
            </a:r>
          </a:p>
        </p:txBody>
      </p:sp>
      <p:grpSp>
        <p:nvGrpSpPr>
          <p:cNvPr id="8" name="Group 8"/>
          <p:cNvGrpSpPr/>
          <p:nvPr/>
        </p:nvGrpSpPr>
        <p:grpSpPr>
          <a:xfrm>
            <a:off x="517114" y="-1140306"/>
            <a:ext cx="17253776" cy="2017079"/>
            <a:chOff x="0" y="0"/>
            <a:chExt cx="23005033" cy="2689439"/>
          </a:xfrm>
        </p:grpSpPr>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4" y="9394370"/>
            <a:ext cx="17253776" cy="2017079"/>
            <a:chOff x="0" y="0"/>
            <a:chExt cx="23005033" cy="2689439"/>
          </a:xfrm>
        </p:grpSpPr>
        <p:pic>
          <p:nvPicPr>
            <p:cNvPr id="17" name="Picture 17"/>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2" y="3285302"/>
            <a:ext cx="8673444" cy="4906198"/>
            <a:chOff x="0" y="0"/>
            <a:chExt cx="11564591" cy="4380807"/>
          </a:xfrm>
        </p:grpSpPr>
        <p:sp>
          <p:nvSpPr>
            <p:cNvPr id="3" name="TextBox 3"/>
            <p:cNvSpPr txBox="1"/>
            <p:nvPr/>
          </p:nvSpPr>
          <p:spPr>
            <a:xfrm>
              <a:off x="0" y="0"/>
              <a:ext cx="11564591" cy="1641475"/>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8"/>
              <a:ext cx="11564591" cy="2082639"/>
            </a:xfrm>
            <a:prstGeom prst="rect">
              <a:avLst/>
            </a:prstGeom>
          </p:spPr>
          <p:txBody>
            <a:bodyPr lIns="0" tIns="0" rIns="0" bIns="0" rtlCol="0" anchor="t">
              <a:spAutoFit/>
            </a:bodyPr>
            <a:lstStyle/>
            <a:p>
              <a:pPr>
                <a:lnSpc>
                  <a:spcPts val="2661"/>
                </a:lnSpc>
              </a:pPr>
              <a:r>
                <a:rPr lang="en-US" sz="3200" spc="-20" dirty="0">
                  <a:solidFill>
                    <a:srgbClr val="000000"/>
                  </a:solidFill>
                  <a:latin typeface="Graphik Regular" panose="020B0503030202060203" pitchFamily="34" charset="0"/>
                </a:rPr>
                <a:t>Project recap</a:t>
              </a:r>
            </a:p>
            <a:p>
              <a:pPr>
                <a:lnSpc>
                  <a:spcPts val="2661"/>
                </a:lnSpc>
              </a:pPr>
              <a:r>
                <a:rPr lang="en-US" sz="3200" spc="-20" dirty="0">
                  <a:solidFill>
                    <a:srgbClr val="000000"/>
                  </a:solidFill>
                  <a:latin typeface="Graphik Regular" panose="020B0503030202060203" pitchFamily="34" charset="0"/>
                </a:rPr>
                <a:t>Problem</a:t>
              </a:r>
            </a:p>
            <a:p>
              <a:pPr>
                <a:lnSpc>
                  <a:spcPts val="2661"/>
                </a:lnSpc>
              </a:pPr>
              <a:r>
                <a:rPr lang="en-US" sz="3200" spc="-20" dirty="0">
                  <a:solidFill>
                    <a:srgbClr val="000000"/>
                  </a:solidFill>
                  <a:latin typeface="Graphik Regular" panose="020B0503030202060203" pitchFamily="34" charset="0"/>
                </a:rPr>
                <a:t>The Analytics team</a:t>
              </a:r>
            </a:p>
            <a:p>
              <a:pPr>
                <a:lnSpc>
                  <a:spcPts val="2661"/>
                </a:lnSpc>
              </a:pPr>
              <a:r>
                <a:rPr lang="en-US" sz="3200" spc="-20" dirty="0">
                  <a:solidFill>
                    <a:srgbClr val="000000"/>
                  </a:solidFill>
                  <a:latin typeface="Graphik Regular" panose="020B0503030202060203" pitchFamily="34" charset="0"/>
                </a:rPr>
                <a:t>Process</a:t>
              </a:r>
            </a:p>
            <a:p>
              <a:pPr>
                <a:lnSpc>
                  <a:spcPts val="2661"/>
                </a:lnSpc>
              </a:pPr>
              <a:r>
                <a:rPr lang="en-US" sz="3200" spc="-20" dirty="0">
                  <a:solidFill>
                    <a:srgbClr val="000000"/>
                  </a:solidFill>
                  <a:latin typeface="Graphik Regular" panose="020B0503030202060203" pitchFamily="34" charset="0"/>
                </a:rPr>
                <a:t>Insights</a:t>
              </a:r>
            </a:p>
            <a:p>
              <a:pPr>
                <a:lnSpc>
                  <a:spcPts val="2661"/>
                </a:lnSpc>
              </a:pPr>
              <a:r>
                <a:rPr lang="en-US" sz="3200" spc="-20"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8" y="406154"/>
            <a:ext cx="2253800" cy="9474693"/>
            <a:chOff x="0" y="0"/>
            <a:chExt cx="3005065" cy="12632924"/>
          </a:xfrm>
        </p:grpSpPr>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9838214"/>
              <a:ext cx="3005065" cy="2794710"/>
            </a:xfrm>
            <a:prstGeom prst="rect">
              <a:avLst/>
            </a:prstGeom>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4" y="584602"/>
            <a:ext cx="17253776" cy="9117800"/>
            <a:chOff x="0" y="0"/>
            <a:chExt cx="23005033" cy="12157065"/>
          </a:xfrm>
          <a:solidFill>
            <a:schemeClr val="accent1">
              <a:lumMod val="20000"/>
              <a:lumOff val="80000"/>
            </a:schemeClr>
          </a:solidFill>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a:grpFill/>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3155875"/>
              <a:ext cx="2891870" cy="2689439"/>
            </a:xfrm>
            <a:prstGeom prst="rect">
              <a:avLst/>
            </a:prstGeom>
            <a:grpFill/>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6311751"/>
              <a:ext cx="2891870" cy="2689439"/>
            </a:xfrm>
            <a:prstGeom prst="rect">
              <a:avLst/>
            </a:prstGeom>
            <a:grpFill/>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9467626"/>
              <a:ext cx="2891870" cy="2689439"/>
            </a:xfrm>
            <a:prstGeom prst="rect">
              <a:avLst/>
            </a:prstGeom>
            <a:grpFill/>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a:grpFill/>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3155875"/>
              <a:ext cx="2891870" cy="2689439"/>
            </a:xfrm>
            <a:prstGeom prst="rect">
              <a:avLst/>
            </a:prstGeom>
            <a:grpFill/>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6311751"/>
              <a:ext cx="2891870" cy="2689439"/>
            </a:xfrm>
            <a:prstGeom prst="rect">
              <a:avLst/>
            </a:prstGeom>
            <a:grpFill/>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9467626"/>
              <a:ext cx="2891870" cy="2689439"/>
            </a:xfrm>
            <a:prstGeom prst="rect">
              <a:avLst/>
            </a:prstGeom>
            <a:grpFill/>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a:grpFill/>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3155875"/>
              <a:ext cx="2891870" cy="2689439"/>
            </a:xfrm>
            <a:prstGeom prst="rect">
              <a:avLst/>
            </a:prstGeom>
            <a:grpFill/>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6311751"/>
              <a:ext cx="2891870" cy="2689439"/>
            </a:xfrm>
            <a:prstGeom prst="rect">
              <a:avLst/>
            </a:prstGeom>
            <a:grpFill/>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9467626"/>
              <a:ext cx="2891870" cy="2689439"/>
            </a:xfrm>
            <a:prstGeom prst="rect">
              <a:avLst/>
            </a:prstGeom>
            <a:grpFill/>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a:grpFill/>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3155875"/>
              <a:ext cx="2891870" cy="2689439"/>
            </a:xfrm>
            <a:prstGeom prst="rect">
              <a:avLst/>
            </a:prstGeom>
            <a:grpFill/>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6311751"/>
              <a:ext cx="2891870" cy="2689439"/>
            </a:xfrm>
            <a:prstGeom prst="rect">
              <a:avLst/>
            </a:prstGeom>
            <a:grpFill/>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9467626"/>
              <a:ext cx="2891870" cy="2689439"/>
            </a:xfrm>
            <a:prstGeom prst="rect">
              <a:avLst/>
            </a:prstGeom>
            <a:grpFill/>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a:grpFill/>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3155875"/>
              <a:ext cx="2891870" cy="2689439"/>
            </a:xfrm>
            <a:prstGeom prst="rect">
              <a:avLst/>
            </a:prstGeom>
            <a:grpFill/>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6311751"/>
              <a:ext cx="2891870" cy="2689439"/>
            </a:xfrm>
            <a:prstGeom prst="rect">
              <a:avLst/>
            </a:prstGeom>
            <a:grpFill/>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22" name="Picture 2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9467626"/>
              <a:ext cx="2891870" cy="2689439"/>
            </a:xfrm>
            <a:prstGeom prst="rect">
              <a:avLst/>
            </a:prstGeom>
            <a:grpFill/>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23" name="Picture 2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a:grpFill/>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24" name="Picture 2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3155875"/>
              <a:ext cx="2891870" cy="2689439"/>
            </a:xfrm>
            <a:prstGeom prst="rect">
              <a:avLst/>
            </a:prstGeom>
            <a:grpFill/>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25" name="Picture 2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6311751"/>
              <a:ext cx="2891870" cy="2689439"/>
            </a:xfrm>
            <a:prstGeom prst="rect">
              <a:avLst/>
            </a:prstGeom>
            <a:grpFill/>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26" name="Picture 2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9467626"/>
              <a:ext cx="2891870" cy="2689439"/>
            </a:xfrm>
            <a:prstGeom prst="rect">
              <a:avLst/>
            </a:prstGeom>
            <a:grpFill/>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27" name="Picture 2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a:grpFill/>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28" name="Picture 2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155875"/>
              <a:ext cx="2891870" cy="2689439"/>
            </a:xfrm>
            <a:prstGeom prst="rect">
              <a:avLst/>
            </a:prstGeom>
            <a:grpFill/>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29" name="Picture 2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311751"/>
              <a:ext cx="2891870" cy="2689439"/>
            </a:xfrm>
            <a:prstGeom prst="rect">
              <a:avLst/>
            </a:prstGeom>
            <a:grpFill/>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30" name="Picture 3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467626"/>
              <a:ext cx="2891870" cy="2689439"/>
            </a:xfrm>
            <a:prstGeom prst="rect">
              <a:avLst/>
            </a:prstGeom>
            <a:grpFill/>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grpSp>
      <p:sp>
        <p:nvSpPr>
          <p:cNvPr id="31" name="AutoShape 31"/>
          <p:cNvSpPr/>
          <p:nvPr/>
        </p:nvSpPr>
        <p:spPr>
          <a:xfrm>
            <a:off x="4946896" y="2005584"/>
            <a:ext cx="11342284" cy="6275832"/>
          </a:xfrm>
          <a:prstGeom prst="rect">
            <a:avLst/>
          </a:prstGeom>
          <a:solidFill>
            <a:schemeClr val="accent2">
              <a:lumMod val="20000"/>
              <a:lumOff val="80000"/>
            </a:schemeClr>
          </a:solidFill>
        </p:spPr>
        <p:txBody>
          <a:bodyPr lIns="91439" tIns="45719" rIns="91439" bIns="45719"/>
          <a:lstStyle/>
          <a:p>
            <a:r>
              <a:rPr lang="en-US" dirty="0" smtClean="0"/>
              <a:t>Social</a:t>
            </a:r>
            <a:endParaRPr lang="en-US"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10799999">
            <a:off x="1983048" y="1909666"/>
            <a:ext cx="6453906" cy="6467665"/>
          </a:xfrm>
          <a:prstGeom prst="rect">
            <a:avLst/>
          </a:prstGeom>
          <a:ln>
            <a:noFill/>
          </a:ln>
          <a:effectLst>
            <a:outerShdw blurRad="292100" dist="139700" dir="2700000" algn="tl" rotWithShape="0">
              <a:srgbClr val="333333">
                <a:alpha val="65000"/>
              </a:srgbClr>
            </a:outerShdw>
          </a:effectLst>
        </p:spPr>
      </p:pic>
      <p:sp>
        <p:nvSpPr>
          <p:cNvPr id="33" name="TextBox 33"/>
          <p:cNvSpPr txBox="1"/>
          <p:nvPr/>
        </p:nvSpPr>
        <p:spPr>
          <a:xfrm>
            <a:off x="2969015" y="3935702"/>
            <a:ext cx="4481974" cy="1231106"/>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p:cNvSpPr txBox="1"/>
          <p:nvPr/>
        </p:nvSpPr>
        <p:spPr>
          <a:xfrm>
            <a:off x="8436953" y="2601682"/>
            <a:ext cx="7565046" cy="4154984"/>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Social Buzz is a Social Media Site with 500 million active User each </a:t>
            </a:r>
            <a:r>
              <a:rPr lang="en-US" sz="2400" b="1" dirty="0">
                <a:latin typeface="Arial" panose="020B0604020202020204" pitchFamily="34" charset="0"/>
                <a:cs typeface="Arial" panose="020B0604020202020204" pitchFamily="34" charset="0"/>
              </a:rPr>
              <a:t>month, They have scaled quicker than </a:t>
            </a:r>
            <a:r>
              <a:rPr lang="en-US" sz="2400" b="1" dirty="0" smtClean="0">
                <a:latin typeface="Arial" panose="020B0604020202020204" pitchFamily="34" charset="0"/>
                <a:cs typeface="Arial" panose="020B0604020202020204" pitchFamily="34" charset="0"/>
              </a:rPr>
              <a:t>anticipated in the global Scale.</a:t>
            </a:r>
            <a:endParaRPr lang="en-US" sz="2400" b="1" dirty="0"/>
          </a:p>
          <a:p>
            <a:r>
              <a:rPr lang="en-US" sz="2400" b="1" dirty="0" smtClean="0">
                <a:latin typeface="Arial" panose="020B0604020202020204" pitchFamily="34" charset="0"/>
                <a:cs typeface="Arial" panose="020B0604020202020204" pitchFamily="34" charset="0"/>
              </a:rPr>
              <a:t>Accenture  had started a 3 month initial project for them,</a:t>
            </a:r>
          </a:p>
          <a:p>
            <a:r>
              <a:rPr lang="en-US" sz="2400" b="1" dirty="0" smtClean="0">
                <a:latin typeface="Arial" panose="020B0604020202020204" pitchFamily="34" charset="0"/>
                <a:cs typeface="Arial" panose="020B0604020202020204" pitchFamily="34" charset="0"/>
              </a:rPr>
              <a:t>We need to solve </a:t>
            </a:r>
          </a:p>
          <a:p>
            <a:pPr marL="457200" indent="-457200">
              <a:buFont typeface="Arial" panose="020B0604020202020204" pitchFamily="34" charset="0"/>
              <a:buChar char="•"/>
            </a:pPr>
            <a:r>
              <a:rPr lang="en-US" sz="2400" b="1" dirty="0" smtClean="0">
                <a:latin typeface="Arial" panose="020B0604020202020204" pitchFamily="34" charset="0"/>
                <a:cs typeface="Arial" panose="020B0604020202020204" pitchFamily="34" charset="0"/>
              </a:rPr>
              <a:t>An </a:t>
            </a:r>
            <a:r>
              <a:rPr lang="en-US" sz="2400" b="1" dirty="0">
                <a:latin typeface="Arial" panose="020B0604020202020204" pitchFamily="34" charset="0"/>
                <a:cs typeface="Arial" panose="020B0604020202020204" pitchFamily="34" charset="0"/>
              </a:rPr>
              <a:t>audit of their big data </a:t>
            </a:r>
            <a:r>
              <a:rPr lang="en-US" sz="2400" b="1" dirty="0" smtClean="0">
                <a:latin typeface="Arial" panose="020B0604020202020204" pitchFamily="34" charset="0"/>
                <a:cs typeface="Arial" panose="020B0604020202020204" pitchFamily="34" charset="0"/>
              </a:rPr>
              <a:t>practice</a:t>
            </a:r>
          </a:p>
          <a:p>
            <a:pPr marL="457200" indent="-457200">
              <a:buFont typeface="Arial" panose="020B0604020202020204" pitchFamily="34" charset="0"/>
              <a:buChar char="•"/>
            </a:pPr>
            <a:r>
              <a:rPr lang="en-US" sz="2400" b="1" dirty="0" smtClean="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Recommendations for a successful </a:t>
            </a:r>
            <a:r>
              <a:rPr lang="en-US" sz="2400" b="1" dirty="0" smtClean="0">
                <a:latin typeface="Arial" panose="020B0604020202020204" pitchFamily="34" charset="0"/>
                <a:cs typeface="Arial" panose="020B0604020202020204" pitchFamily="34" charset="0"/>
              </a:rPr>
              <a:t>IPO</a:t>
            </a:r>
          </a:p>
          <a:p>
            <a:pPr marL="457200" indent="-457200">
              <a:buFont typeface="Arial" panose="020B0604020202020204" pitchFamily="34" charset="0"/>
              <a:buChar char="•"/>
            </a:pPr>
            <a:r>
              <a:rPr lang="en-US" sz="2400" b="1" dirty="0" smtClean="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An analysis of their content categories that highlights the top 5 categories with the largest aggregate popularity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sp>
        <p:nvSpPr>
          <p:cNvPr id="6" name="AutoShape 6"/>
          <p:cNvSpPr/>
          <p:nvPr/>
        </p:nvSpPr>
        <p:spPr>
          <a:xfrm>
            <a:off x="-495971" y="-70687"/>
            <a:ext cx="9964482" cy="10287000"/>
          </a:xfrm>
          <a:prstGeom prst="rect">
            <a:avLst/>
          </a:prstGeom>
          <a:solidFill>
            <a:schemeClr val="accent2">
              <a:lumMod val="20000"/>
              <a:lumOff val="80000"/>
            </a:schemeClr>
          </a:solidFill>
          <a:ln>
            <a:solidFill>
              <a:srgbClr val="A100FF"/>
            </a:solidFill>
          </a:ln>
        </p:spPr>
        <p:txBody>
          <a:bodyPr lIns="91439" tIns="45719" rIns="91439" bIns="45719"/>
          <a:lstStyle/>
          <a:p>
            <a:endParaRPr lang="en-AU" dirty="0"/>
          </a:p>
        </p:txBody>
      </p:sp>
      <p:grpSp>
        <p:nvGrpSpPr>
          <p:cNvPr id="7" name="Group 7"/>
          <p:cNvGrpSpPr/>
          <p:nvPr/>
        </p:nvGrpSpPr>
        <p:grpSpPr>
          <a:xfrm>
            <a:off x="-146280" y="406154"/>
            <a:ext cx="2253800" cy="9474693"/>
            <a:chOff x="0" y="0"/>
            <a:chExt cx="3005065" cy="12632924"/>
          </a:xfrm>
        </p:grpSpPr>
        <p:pic>
          <p:nvPicPr>
            <p:cNvPr id="8" name="Picture 8"/>
            <p:cNvPicPr>
              <a:picLocks noChangeAspect="1"/>
            </p:cNvPicPr>
            <p:nvPr/>
          </p:nvPicPr>
          <p:blipFill>
            <a:blip r:embed="rId5" cstate="print">
              <a:alphaModFix amt="80000"/>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cstate="print">
              <a:alphaModFix amt="80000"/>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cstate="print">
              <a:alphaModFix amt="80000"/>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cstate="print">
              <a:alphaModFix amt="80000"/>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9" y="1464559"/>
            <a:ext cx="3438614" cy="3297101"/>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BEBA8EAE-BF5A-486C-A8C5-ECC9F3942E4B}">
                  <a14:imgProps xmlns:a14="http://schemas.microsoft.com/office/drawing/2010/main">
                    <a14:imgLayer r:embed="rId8">
                      <a14:imgEffect>
                        <a14:saturation sat="33000"/>
                      </a14:imgEffect>
                    </a14:imgLayer>
                  </a14:imgProps>
                </a:ext>
                <a:ext uri="{28A0092B-C50C-407E-A947-70E740481C1C}">
                  <a14:useLocalDpi xmlns:a14="http://schemas.microsoft.com/office/drawing/2010/main" val="0"/>
                </a:ext>
                <a:ext uri="{96DAC541-7B7A-43D3-8B79-37D633B846F1}">
                  <asvg:svgBlip xmlns:asvg="http://schemas.microsoft.com/office/drawing/2016/SVG/main" xmlns="" r:embed="rId9"/>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8"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10"/>
          <a:srcRect l="24693" r="24693"/>
          <a:stretch>
            <a:fillRect/>
          </a:stretch>
        </p:blipFill>
        <p:spPr>
          <a:xfrm>
            <a:off x="11007484" y="1028700"/>
            <a:ext cx="6251816" cy="8229600"/>
          </a:xfrm>
          <a:prstGeom prst="rect">
            <a:avLst/>
          </a:prstGeom>
        </p:spPr>
      </p:pic>
      <p:sp>
        <p:nvSpPr>
          <p:cNvPr id="21" name="TextBox 21"/>
          <p:cNvSpPr txBox="1"/>
          <p:nvPr/>
        </p:nvSpPr>
        <p:spPr>
          <a:xfrm>
            <a:off x="3069739" y="2308953"/>
            <a:ext cx="5786870" cy="1231106"/>
          </a:xfrm>
          <a:prstGeom prst="rect">
            <a:avLst/>
          </a:prstGeom>
        </p:spPr>
        <p:txBody>
          <a:bodyPr lIns="0" tIns="0" rIns="0" bIns="0" rtlCol="0" anchor="t">
            <a:spAutoFit/>
          </a:bodyPr>
          <a:lstStyle/>
          <a:p>
            <a:pPr>
              <a:lnSpc>
                <a:spcPts val="9600"/>
              </a:lnSpc>
            </a:pPr>
            <a:r>
              <a:rPr lang="en-US" sz="8000" spc="-80" dirty="0">
                <a:latin typeface="Graphik Regular" panose="020B0503030202060203" pitchFamily="34" charset="0"/>
              </a:rPr>
              <a:t>Problem</a:t>
            </a:r>
          </a:p>
        </p:txBody>
      </p:sp>
      <p:sp>
        <p:nvSpPr>
          <p:cNvPr id="22" name="TextBox 21"/>
          <p:cNvSpPr txBox="1"/>
          <p:nvPr/>
        </p:nvSpPr>
        <p:spPr>
          <a:xfrm>
            <a:off x="1285241" y="5008806"/>
            <a:ext cx="8328365" cy="1323439"/>
          </a:xfrm>
          <a:prstGeom prst="rect">
            <a:avLst/>
          </a:prstGeom>
          <a:noFill/>
        </p:spPr>
        <p:txBody>
          <a:bodyPr wrap="square" rtlCol="0">
            <a:spAutoFit/>
          </a:bodyPr>
          <a:lstStyle/>
          <a:p>
            <a:r>
              <a:rPr lang="en-US" sz="2800" b="1" dirty="0" smtClean="0"/>
              <a:t>To find the Social Buzz’s Top 5 most Popular Categories of Content</a:t>
            </a:r>
            <a:endParaRPr lang="en-US" sz="2800" b="1" dirty="0"/>
          </a:p>
          <a:p>
            <a:endParaRPr lang="en-US" sz="2400" b="1" dirty="0">
              <a:solidFill>
                <a:schemeClr val="accent6"/>
              </a:solidFill>
            </a:endParaRPr>
          </a:p>
        </p:txBody>
      </p:sp>
      <p:sp>
        <p:nvSpPr>
          <p:cNvPr id="23" name="Right Arrow 22"/>
          <p:cNvSpPr/>
          <p:nvPr/>
        </p:nvSpPr>
        <p:spPr>
          <a:xfrm>
            <a:off x="3380637" y="7421294"/>
            <a:ext cx="3203210" cy="14338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980620" y="7060740"/>
            <a:ext cx="2293170" cy="2133600"/>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solidFill>
                  <a:srgbClr val="FFFF00"/>
                </a:solidFill>
              </a:rPr>
              <a:t>24K</a:t>
            </a:r>
            <a:endParaRPr lang="en-US" sz="5400" dirty="0">
              <a:solidFill>
                <a:srgbClr val="FFFF00"/>
              </a:solidFill>
            </a:endParaRPr>
          </a:p>
        </p:txBody>
      </p:sp>
      <p:sp>
        <p:nvSpPr>
          <p:cNvPr id="25" name="TextBox 24"/>
          <p:cNvSpPr txBox="1"/>
          <p:nvPr/>
        </p:nvSpPr>
        <p:spPr>
          <a:xfrm>
            <a:off x="6937010" y="7421294"/>
            <a:ext cx="2690044" cy="1384995"/>
          </a:xfrm>
          <a:prstGeom prst="rect">
            <a:avLst/>
          </a:prstGeom>
          <a:noFill/>
        </p:spPr>
        <p:txBody>
          <a:bodyPr wrap="square" rtlCol="0">
            <a:spAutoFit/>
          </a:bodyPr>
          <a:lstStyle/>
          <a:p>
            <a:r>
              <a:rPr lang="en-US" sz="2800" b="1" dirty="0" smtClean="0"/>
              <a:t>Reacted to the contents in 1 year </a:t>
            </a:r>
            <a:endParaRPr lang="en-US" sz="2800" b="1" dirty="0"/>
          </a:p>
        </p:txBody>
      </p:sp>
      <p:pic>
        <p:nvPicPr>
          <p:cNvPr id="27" name="Picture 2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93125" y="8581292"/>
            <a:ext cx="1463333" cy="12192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4" y="406154"/>
            <a:ext cx="9939844" cy="9474693"/>
            <a:chOff x="0" y="0"/>
            <a:chExt cx="13253124"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6" y="1825529"/>
            <a:ext cx="6750816" cy="6635945"/>
          </a:xfrm>
          <a:prstGeom prst="rect">
            <a:avLst/>
          </a:prstGeom>
          <a:solidFill>
            <a:srgbClr val="FFFFFF"/>
          </a:solidFill>
        </p:spPr>
      </p:sp>
      <p:grpSp>
        <p:nvGrpSpPr>
          <p:cNvPr id="16" name="Group 16"/>
          <p:cNvGrpSpPr>
            <a:grpSpLocks noChangeAspect="1"/>
          </p:cNvGrpSpPr>
          <p:nvPr/>
        </p:nvGrpSpPr>
        <p:grpSpPr>
          <a:xfrm>
            <a:off x="11825797" y="1270733"/>
            <a:ext cx="2085138"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sp>
        <p:nvSpPr>
          <p:cNvPr id="20" name="Freeform 20"/>
          <p:cNvSpPr/>
          <p:nvPr/>
        </p:nvSpPr>
        <p:spPr>
          <a:xfrm>
            <a:off x="11443641" y="1050858"/>
            <a:ext cx="2123088" cy="2123083"/>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nvGrpSpPr>
          <p:cNvPr id="21" name="Group 21"/>
          <p:cNvGrpSpPr>
            <a:grpSpLocks noChangeAspect="1"/>
          </p:cNvGrpSpPr>
          <p:nvPr/>
        </p:nvGrpSpPr>
        <p:grpSpPr>
          <a:xfrm>
            <a:off x="11825797" y="4221948"/>
            <a:ext cx="2085138"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sp>
        <p:nvSpPr>
          <p:cNvPr id="25" name="Freeform 25"/>
          <p:cNvSpPr/>
          <p:nvPr/>
        </p:nvSpPr>
        <p:spPr>
          <a:xfrm>
            <a:off x="11443641" y="4002074"/>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nvGrpSpPr>
          <p:cNvPr id="26" name="Group 26"/>
          <p:cNvGrpSpPr>
            <a:grpSpLocks noChangeAspect="1"/>
          </p:cNvGrpSpPr>
          <p:nvPr/>
        </p:nvGrpSpPr>
        <p:grpSpPr>
          <a:xfrm>
            <a:off x="11825797" y="7173164"/>
            <a:ext cx="2085138"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sp>
        <p:nvSpPr>
          <p:cNvPr id="30" name="Freeform 30"/>
          <p:cNvSpPr/>
          <p:nvPr/>
        </p:nvSpPr>
        <p:spPr>
          <a:xfrm>
            <a:off x="11443641" y="6953290"/>
            <a:ext cx="2123088" cy="2123083"/>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sp>
        <p:nvSpPr>
          <p:cNvPr id="31" name="TextBox 31"/>
          <p:cNvSpPr txBox="1"/>
          <p:nvPr/>
        </p:nvSpPr>
        <p:spPr>
          <a:xfrm>
            <a:off x="2670509" y="3331801"/>
            <a:ext cx="5612274" cy="2462213"/>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pic>
        <p:nvPicPr>
          <p:cNvPr id="32" name="Picture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519302" y="1050859"/>
            <a:ext cx="1971766" cy="1968966"/>
          </a:xfrm>
          <a:prstGeom prst="rect">
            <a:avLst/>
          </a:prstGeom>
        </p:spPr>
      </p:pic>
      <p:pic>
        <p:nvPicPr>
          <p:cNvPr id="33" name="Picture 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526541" y="4123470"/>
            <a:ext cx="1806438" cy="1880290"/>
          </a:xfrm>
          <a:prstGeom prst="rect">
            <a:avLst/>
          </a:prstGeom>
        </p:spPr>
      </p:pic>
      <p:pic>
        <p:nvPicPr>
          <p:cNvPr id="34" name="Picture 3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578088" y="7047980"/>
            <a:ext cx="2057400" cy="2028393"/>
          </a:xfrm>
          <a:prstGeom prst="rect">
            <a:avLst/>
          </a:prstGeom>
        </p:spPr>
      </p:pic>
      <p:sp>
        <p:nvSpPr>
          <p:cNvPr id="35" name="TextBox 34"/>
          <p:cNvSpPr txBox="1"/>
          <p:nvPr/>
        </p:nvSpPr>
        <p:spPr>
          <a:xfrm>
            <a:off x="14005064" y="1825529"/>
            <a:ext cx="3352800" cy="646331"/>
          </a:xfrm>
          <a:prstGeom prst="rect">
            <a:avLst/>
          </a:prstGeom>
          <a:noFill/>
        </p:spPr>
        <p:txBody>
          <a:bodyPr wrap="square" rtlCol="0">
            <a:spAutoFit/>
          </a:bodyPr>
          <a:lstStyle/>
          <a:p>
            <a:r>
              <a:rPr lang="en-US" dirty="0"/>
              <a:t>Andrew Fleming </a:t>
            </a:r>
            <a:endParaRPr lang="en-US" dirty="0" smtClean="0"/>
          </a:p>
          <a:p>
            <a:r>
              <a:rPr lang="en-US" dirty="0" smtClean="0"/>
              <a:t>Chief </a:t>
            </a:r>
            <a:r>
              <a:rPr lang="en-US" dirty="0"/>
              <a:t>Technical </a:t>
            </a:r>
            <a:r>
              <a:rPr lang="en-US" dirty="0" smtClean="0"/>
              <a:t>Architect</a:t>
            </a:r>
            <a:endParaRPr lang="en-US" dirty="0"/>
          </a:p>
        </p:txBody>
      </p:sp>
      <p:sp>
        <p:nvSpPr>
          <p:cNvPr id="36" name="TextBox 35"/>
          <p:cNvSpPr txBox="1"/>
          <p:nvPr/>
        </p:nvSpPr>
        <p:spPr>
          <a:xfrm>
            <a:off x="14097000" y="4611108"/>
            <a:ext cx="3352800" cy="646331"/>
          </a:xfrm>
          <a:prstGeom prst="rect">
            <a:avLst/>
          </a:prstGeom>
          <a:noFill/>
        </p:spPr>
        <p:txBody>
          <a:bodyPr wrap="square" rtlCol="0">
            <a:spAutoFit/>
          </a:bodyPr>
          <a:lstStyle/>
          <a:p>
            <a:r>
              <a:rPr lang="en-US" dirty="0"/>
              <a:t>Marcus Rompton </a:t>
            </a:r>
            <a:endParaRPr lang="en-US" dirty="0" smtClean="0"/>
          </a:p>
          <a:p>
            <a:r>
              <a:rPr lang="en-US" dirty="0" smtClean="0"/>
              <a:t>Senior Principle</a:t>
            </a:r>
            <a:endParaRPr lang="en-US" b="1" dirty="0"/>
          </a:p>
        </p:txBody>
      </p:sp>
      <p:sp>
        <p:nvSpPr>
          <p:cNvPr id="37" name="TextBox 36"/>
          <p:cNvSpPr txBox="1"/>
          <p:nvPr/>
        </p:nvSpPr>
        <p:spPr>
          <a:xfrm>
            <a:off x="14105965" y="7739010"/>
            <a:ext cx="3352800" cy="646331"/>
          </a:xfrm>
          <a:prstGeom prst="rect">
            <a:avLst/>
          </a:prstGeom>
          <a:noFill/>
        </p:spPr>
        <p:txBody>
          <a:bodyPr wrap="square" rtlCol="0">
            <a:spAutoFit/>
          </a:bodyPr>
          <a:lstStyle/>
          <a:p>
            <a:r>
              <a:rPr lang="en-US" b="1" dirty="0" smtClean="0"/>
              <a:t>Ammu Fredy</a:t>
            </a:r>
          </a:p>
          <a:p>
            <a:r>
              <a:rPr lang="en-US" b="1" dirty="0" smtClean="0"/>
              <a:t>Data Aanlyst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43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grpSp>
        <p:nvGrpSpPr>
          <p:cNvPr id="2" name="Group 2"/>
          <p:cNvGrpSpPr/>
          <p:nvPr/>
        </p:nvGrpSpPr>
        <p:grpSpPr>
          <a:xfrm>
            <a:off x="445297" y="406154"/>
            <a:ext cx="11092570" cy="9474693"/>
            <a:chOff x="0" y="0"/>
            <a:chExt cx="13390046" cy="12632924"/>
          </a:xfrm>
          <a:solidFill>
            <a:schemeClr val="tx2">
              <a:lumMod val="20000"/>
              <a:lumOff val="80000"/>
            </a:schemeClr>
          </a:solidFill>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r="10232"/>
            <a:stretch>
              <a:fillRect/>
            </a:stretch>
          </p:blipFill>
          <p:spPr>
            <a:xfrm>
              <a:off x="6923321" y="6558809"/>
              <a:ext cx="2697587" cy="2794710"/>
            </a:xfrm>
            <a:prstGeom prst="rect">
              <a:avLst/>
            </a:prstGeom>
            <a:grpFill/>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9838214"/>
              <a:ext cx="3005065" cy="2794710"/>
            </a:xfrm>
            <a:prstGeom prst="rect">
              <a:avLst/>
            </a:prstGeom>
            <a:grpFill/>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3279405"/>
              <a:ext cx="3005065" cy="2794710"/>
            </a:xfrm>
            <a:prstGeom prst="rect">
              <a:avLst/>
            </a:prstGeom>
            <a:grpFill/>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6558809"/>
              <a:ext cx="3005065" cy="2794710"/>
            </a:xfrm>
            <a:prstGeom prst="rect">
              <a:avLst/>
            </a:prstGeom>
            <a:grpFill/>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9838214"/>
              <a:ext cx="3005065" cy="2794710"/>
            </a:xfrm>
            <a:prstGeom prst="rect">
              <a:avLst/>
            </a:prstGeom>
            <a:grpFill/>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a:grpFill/>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a:grpFill/>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a:grpFill/>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a:grpFill/>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9838214"/>
              <a:ext cx="3005065" cy="2794710"/>
            </a:xfrm>
            <a:prstGeom prst="rect">
              <a:avLst/>
            </a:prstGeom>
            <a:grpFill/>
          </p:spPr>
        </p:pic>
      </p:grpSp>
      <p:grpSp>
        <p:nvGrpSpPr>
          <p:cNvPr id="13" name="Group 13"/>
          <p:cNvGrpSpPr/>
          <p:nvPr/>
        </p:nvGrpSpPr>
        <p:grpSpPr>
          <a:xfrm>
            <a:off x="1903393" y="1027892"/>
            <a:ext cx="1854962" cy="1781249"/>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5" y="2639981"/>
            <a:ext cx="1854962" cy="1781249"/>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9" y="4252069"/>
            <a:ext cx="1854962" cy="1781249"/>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1" y="5864156"/>
            <a:ext cx="1854962" cy="1781249"/>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5" y="7476245"/>
            <a:ext cx="1854962" cy="1781249"/>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9" y="1028701"/>
            <a:ext cx="6642546"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8" cy="923330"/>
          </a:xfrm>
          <a:prstGeom prst="rect">
            <a:avLst/>
          </a:prstGeom>
        </p:spPr>
        <p:txBody>
          <a:bodyPr lIns="0" tIns="0" rIns="0" bIns="0" rtlCol="0" anchor="t">
            <a:spAutoFit/>
          </a:bodyPr>
          <a:lstStyle/>
          <a:p>
            <a:pPr>
              <a:lnSpc>
                <a:spcPts val="7193"/>
              </a:lnSpc>
            </a:pPr>
            <a:r>
              <a:rPr lang="en-US" sz="7100" spc="-639" dirty="0">
                <a:solidFill>
                  <a:srgbClr val="FFFFFF"/>
                </a:solidFill>
                <a:latin typeface="Clear Sans Regular Bold"/>
              </a:rPr>
              <a:t>1</a:t>
            </a:r>
          </a:p>
        </p:txBody>
      </p:sp>
      <p:sp>
        <p:nvSpPr>
          <p:cNvPr id="35" name="TextBox 35"/>
          <p:cNvSpPr txBox="1"/>
          <p:nvPr/>
        </p:nvSpPr>
        <p:spPr>
          <a:xfrm>
            <a:off x="4534646" y="2984044"/>
            <a:ext cx="1229488" cy="923330"/>
          </a:xfrm>
          <a:prstGeom prst="rect">
            <a:avLst/>
          </a:prstGeom>
        </p:spPr>
        <p:txBody>
          <a:bodyPr lIns="0" tIns="0" rIns="0" bIns="0" rtlCol="0" anchor="t">
            <a:spAutoFit/>
          </a:bodyPr>
          <a:lstStyle/>
          <a:p>
            <a:pPr>
              <a:lnSpc>
                <a:spcPts val="7193"/>
              </a:lnSpc>
            </a:pPr>
            <a:r>
              <a:rPr lang="en-US" sz="7100" spc="-639" dirty="0">
                <a:solidFill>
                  <a:srgbClr val="FFFFFF"/>
                </a:solidFill>
                <a:latin typeface="Clear Sans Regular Bold"/>
              </a:rPr>
              <a:t>2</a:t>
            </a:r>
          </a:p>
        </p:txBody>
      </p:sp>
      <p:sp>
        <p:nvSpPr>
          <p:cNvPr id="36" name="TextBox 36"/>
          <p:cNvSpPr txBox="1"/>
          <p:nvPr/>
        </p:nvSpPr>
        <p:spPr>
          <a:xfrm>
            <a:off x="10108224" y="7828621"/>
            <a:ext cx="1229488" cy="923330"/>
          </a:xfrm>
          <a:prstGeom prst="rect">
            <a:avLst/>
          </a:prstGeom>
        </p:spPr>
        <p:txBody>
          <a:bodyPr lIns="0" tIns="0" rIns="0" bIns="0" rtlCol="0" anchor="t">
            <a:spAutoFit/>
          </a:bodyPr>
          <a:lstStyle/>
          <a:p>
            <a:pPr>
              <a:lnSpc>
                <a:spcPts val="7193"/>
              </a:lnSpc>
            </a:pPr>
            <a:r>
              <a:rPr lang="en-US" sz="7100" spc="-639">
                <a:solidFill>
                  <a:srgbClr val="FFFFFF"/>
                </a:solidFill>
                <a:latin typeface="Clear Sans Regular Bold"/>
              </a:rPr>
              <a:t>5</a:t>
            </a:r>
          </a:p>
        </p:txBody>
      </p:sp>
      <p:sp>
        <p:nvSpPr>
          <p:cNvPr id="37" name="TextBox 37"/>
          <p:cNvSpPr txBox="1"/>
          <p:nvPr/>
        </p:nvSpPr>
        <p:spPr>
          <a:xfrm>
            <a:off x="8193880" y="6204767"/>
            <a:ext cx="1229488" cy="923330"/>
          </a:xfrm>
          <a:prstGeom prst="rect">
            <a:avLst/>
          </a:prstGeom>
        </p:spPr>
        <p:txBody>
          <a:bodyPr lIns="0" tIns="0" rIns="0" bIns="0" rtlCol="0" anchor="t">
            <a:spAutoFit/>
          </a:bodyPr>
          <a:lstStyle/>
          <a:p>
            <a:pPr>
              <a:lnSpc>
                <a:spcPts val="7193"/>
              </a:lnSpc>
            </a:pPr>
            <a:r>
              <a:rPr lang="en-US" sz="7100" spc="-639" dirty="0">
                <a:solidFill>
                  <a:srgbClr val="FFFFFF"/>
                </a:solidFill>
                <a:latin typeface="Clear Sans Regular Bold"/>
              </a:rPr>
              <a:t>4</a:t>
            </a:r>
          </a:p>
        </p:txBody>
      </p:sp>
      <p:sp>
        <p:nvSpPr>
          <p:cNvPr id="38" name="TextBox 38"/>
          <p:cNvSpPr txBox="1"/>
          <p:nvPr/>
        </p:nvSpPr>
        <p:spPr>
          <a:xfrm>
            <a:off x="6396750" y="4605253"/>
            <a:ext cx="1229488" cy="923330"/>
          </a:xfrm>
          <a:prstGeom prst="rect">
            <a:avLst/>
          </a:prstGeom>
        </p:spPr>
        <p:txBody>
          <a:bodyPr lIns="0" tIns="0" rIns="0" bIns="0" rtlCol="0" anchor="t">
            <a:spAutoFit/>
          </a:bodyPr>
          <a:lstStyle/>
          <a:p>
            <a:pPr>
              <a:lnSpc>
                <a:spcPts val="7193"/>
              </a:lnSpc>
            </a:pPr>
            <a:r>
              <a:rPr lang="en-US" sz="7100" spc="-639" dirty="0">
                <a:solidFill>
                  <a:srgbClr val="FFFFFF"/>
                </a:solidFill>
                <a:latin typeface="Clear Sans Regular Bold"/>
              </a:rPr>
              <a:t>3</a:t>
            </a:r>
          </a:p>
        </p:txBody>
      </p:sp>
      <p:sp>
        <p:nvSpPr>
          <p:cNvPr id="39" name="TextBox 38"/>
          <p:cNvSpPr txBox="1"/>
          <p:nvPr/>
        </p:nvSpPr>
        <p:spPr>
          <a:xfrm>
            <a:off x="4520917" y="1284816"/>
            <a:ext cx="4902451" cy="523220"/>
          </a:xfrm>
          <a:prstGeom prst="rect">
            <a:avLst/>
          </a:prstGeom>
          <a:noFill/>
        </p:spPr>
        <p:txBody>
          <a:bodyPr wrap="square" rtlCol="0">
            <a:spAutoFit/>
          </a:bodyPr>
          <a:lstStyle/>
          <a:p>
            <a:r>
              <a:rPr lang="en-US" sz="2800" dirty="0"/>
              <a:t>Requirement Gathering</a:t>
            </a:r>
          </a:p>
        </p:txBody>
      </p:sp>
      <p:sp>
        <p:nvSpPr>
          <p:cNvPr id="40" name="TextBox 39"/>
          <p:cNvSpPr txBox="1"/>
          <p:nvPr/>
        </p:nvSpPr>
        <p:spPr>
          <a:xfrm>
            <a:off x="5946718" y="2863909"/>
            <a:ext cx="4902451" cy="523220"/>
          </a:xfrm>
          <a:prstGeom prst="rect">
            <a:avLst/>
          </a:prstGeom>
          <a:noFill/>
        </p:spPr>
        <p:txBody>
          <a:bodyPr wrap="square" rtlCol="0">
            <a:spAutoFit/>
          </a:bodyPr>
          <a:lstStyle/>
          <a:p>
            <a:r>
              <a:rPr lang="en-US" sz="2800" dirty="0" smtClean="0"/>
              <a:t>Data Collection</a:t>
            </a:r>
            <a:endParaRPr lang="en-US" sz="2800" dirty="0"/>
          </a:p>
        </p:txBody>
      </p:sp>
      <p:sp>
        <p:nvSpPr>
          <p:cNvPr id="41" name="TextBox 40"/>
          <p:cNvSpPr txBox="1"/>
          <p:nvPr/>
        </p:nvSpPr>
        <p:spPr>
          <a:xfrm>
            <a:off x="7871227" y="4421230"/>
            <a:ext cx="4902451" cy="523220"/>
          </a:xfrm>
          <a:prstGeom prst="rect">
            <a:avLst/>
          </a:prstGeom>
          <a:noFill/>
        </p:spPr>
        <p:txBody>
          <a:bodyPr wrap="square" rtlCol="0">
            <a:spAutoFit/>
          </a:bodyPr>
          <a:lstStyle/>
          <a:p>
            <a:r>
              <a:rPr lang="en-US" sz="2800" dirty="0" smtClean="0"/>
              <a:t>Data Cleaning</a:t>
            </a:r>
            <a:endParaRPr lang="en-US" sz="2800" dirty="0"/>
          </a:p>
        </p:txBody>
      </p:sp>
      <p:sp>
        <p:nvSpPr>
          <p:cNvPr id="42" name="TextBox 41"/>
          <p:cNvSpPr txBox="1"/>
          <p:nvPr/>
        </p:nvSpPr>
        <p:spPr>
          <a:xfrm>
            <a:off x="10066648" y="6205526"/>
            <a:ext cx="4902451" cy="523220"/>
          </a:xfrm>
          <a:prstGeom prst="rect">
            <a:avLst/>
          </a:prstGeom>
          <a:noFill/>
        </p:spPr>
        <p:txBody>
          <a:bodyPr wrap="square" rtlCol="0">
            <a:spAutoFit/>
          </a:bodyPr>
          <a:lstStyle/>
          <a:p>
            <a:r>
              <a:rPr lang="en-US" sz="2800" dirty="0" smtClean="0"/>
              <a:t>Data Analyzing</a:t>
            </a:r>
            <a:endParaRPr lang="en-US" sz="2800" dirty="0"/>
          </a:p>
        </p:txBody>
      </p:sp>
      <p:sp>
        <p:nvSpPr>
          <p:cNvPr id="43" name="TextBox 42"/>
          <p:cNvSpPr txBox="1"/>
          <p:nvPr/>
        </p:nvSpPr>
        <p:spPr>
          <a:xfrm>
            <a:off x="11537866" y="8228731"/>
            <a:ext cx="4902451" cy="954107"/>
          </a:xfrm>
          <a:prstGeom prst="rect">
            <a:avLst/>
          </a:prstGeom>
          <a:noFill/>
        </p:spPr>
        <p:txBody>
          <a:bodyPr wrap="square" rtlCol="0">
            <a:spAutoFit/>
          </a:bodyPr>
          <a:lstStyle/>
          <a:p>
            <a:r>
              <a:rPr lang="en-US" sz="2800" dirty="0" smtClean="0"/>
              <a:t>Interpretting the Result and presenting</a:t>
            </a:r>
            <a:endParaRPr 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701" y="860917"/>
            <a:ext cx="4636130"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2"/>
            <a:ext cx="17253776" cy="2017079"/>
            <a:chOff x="0" y="0"/>
            <a:chExt cx="23005033" cy="2689439"/>
          </a:xfrm>
        </p:grpSpPr>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sp>
        <p:nvSpPr>
          <p:cNvPr id="14" name="Flowchart: Alternate Process 13"/>
          <p:cNvSpPr/>
          <p:nvPr/>
        </p:nvSpPr>
        <p:spPr>
          <a:xfrm>
            <a:off x="517112" y="2324100"/>
            <a:ext cx="4908864" cy="1832277"/>
          </a:xfrm>
          <a:prstGeom prst="flowChartAlternateProcess">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tx1"/>
                </a:solidFill>
              </a:rPr>
              <a:t>16</a:t>
            </a:r>
          </a:p>
          <a:p>
            <a:pPr algn="ctr"/>
            <a:r>
              <a:rPr lang="en-US" sz="3600" b="1" dirty="0" smtClean="0">
                <a:solidFill>
                  <a:schemeClr val="tx1"/>
                </a:solidFill>
              </a:rPr>
              <a:t>Unique Category</a:t>
            </a:r>
            <a:endParaRPr lang="en-US" sz="3600" b="1" dirty="0">
              <a:solidFill>
                <a:schemeClr val="tx1"/>
              </a:solidFill>
            </a:endParaRPr>
          </a:p>
        </p:txBody>
      </p:sp>
      <p:sp>
        <p:nvSpPr>
          <p:cNvPr id="15" name="Flowchart: Alternate Process 14"/>
          <p:cNvSpPr/>
          <p:nvPr/>
        </p:nvSpPr>
        <p:spPr>
          <a:xfrm>
            <a:off x="339173" y="4724400"/>
            <a:ext cx="5384169" cy="1981200"/>
          </a:xfrm>
          <a:prstGeom prst="flowChartAlternateProcess">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tx1"/>
                </a:solidFill>
              </a:rPr>
              <a:t>500 million</a:t>
            </a:r>
          </a:p>
          <a:p>
            <a:pPr algn="ctr"/>
            <a:r>
              <a:rPr lang="en-US" sz="3600" b="1" dirty="0" smtClean="0">
                <a:solidFill>
                  <a:schemeClr val="tx1"/>
                </a:solidFill>
              </a:rPr>
              <a:t>Users</a:t>
            </a:r>
            <a:endParaRPr lang="en-US" sz="3600" b="1" dirty="0">
              <a:solidFill>
                <a:schemeClr val="tx1"/>
              </a:solidFill>
            </a:endParaRPr>
          </a:p>
        </p:txBody>
      </p:sp>
      <p:pic>
        <p:nvPicPr>
          <p:cNvPr id="16" name="Picture 15"/>
          <p:cNvPicPr>
            <a:picLocks noChangeAspect="1"/>
          </p:cNvPicPr>
          <p:nvPr/>
        </p:nvPicPr>
        <p:blipFill rotWithShape="1">
          <a:blip r:embed="rId7">
            <a:extLst>
              <a:ext uri="{28A0092B-C50C-407E-A947-70E740481C1C}">
                <a14:useLocalDpi xmlns:a14="http://schemas.microsoft.com/office/drawing/2010/main" val="0"/>
              </a:ext>
            </a:extLst>
          </a:blip>
          <a:srcRect r="35708" b="4874"/>
          <a:stretch/>
        </p:blipFill>
        <p:spPr>
          <a:xfrm>
            <a:off x="6019800" y="860918"/>
            <a:ext cx="11963400" cy="8966664"/>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4" y="9490987"/>
            <a:ext cx="17253776" cy="2017079"/>
            <a:chOff x="0" y="0"/>
            <a:chExt cx="23005033" cy="2689439"/>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6" y="8814374"/>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710238"/>
            <a:ext cx="17253776"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sp>
        <p:nvSpPr>
          <p:cNvPr id="22" name="AutoShape 22"/>
          <p:cNvSpPr/>
          <p:nvPr/>
        </p:nvSpPr>
        <p:spPr>
          <a:xfrm>
            <a:off x="1"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pic>
        <p:nvPicPr>
          <p:cNvPr id="27" name="Picture 26"/>
          <p:cNvPicPr>
            <a:picLocks noChangeAspect="1"/>
          </p:cNvPicPr>
          <p:nvPr/>
        </p:nvPicPr>
        <p:blipFill rotWithShape="1">
          <a:blip r:embed="rId7">
            <a:extLst>
              <a:ext uri="{28A0092B-C50C-407E-A947-70E740481C1C}">
                <a14:useLocalDpi xmlns:a14="http://schemas.microsoft.com/office/drawing/2010/main" val="0"/>
              </a:ext>
            </a:extLst>
          </a:blip>
          <a:srcRect r="11862" b="4671"/>
          <a:stretch/>
        </p:blipFill>
        <p:spPr>
          <a:xfrm>
            <a:off x="2637516" y="723901"/>
            <a:ext cx="15408957" cy="8393206"/>
          </a:xfrm>
          <a:prstGeom prst="rect">
            <a:avLst/>
          </a:prstGeom>
        </p:spPr>
      </p:pic>
      <p:pic>
        <p:nvPicPr>
          <p:cNvPr id="28" name="Picture 27"/>
          <p:cNvPicPr>
            <a:picLocks noChangeAspect="1"/>
          </p:cNvPicPr>
          <p:nvPr/>
        </p:nvPicPr>
        <p:blipFill rotWithShape="1">
          <a:blip r:embed="rId8">
            <a:extLst>
              <a:ext uri="{28A0092B-C50C-407E-A947-70E740481C1C}">
                <a14:useLocalDpi xmlns:a14="http://schemas.microsoft.com/office/drawing/2010/main" val="0"/>
              </a:ext>
            </a:extLst>
          </a:blip>
          <a:srcRect l="24176" t="18896" r="36532" b="21257"/>
          <a:stretch/>
        </p:blipFill>
        <p:spPr>
          <a:xfrm>
            <a:off x="11392931" y="2823762"/>
            <a:ext cx="6203092" cy="6667225"/>
          </a:xfrm>
          <a:prstGeom prst="ellipse">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4" y="9490987"/>
            <a:ext cx="17253776" cy="2017079"/>
            <a:chOff x="0" y="0"/>
            <a:chExt cx="23005033" cy="2689439"/>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6" y="8814374"/>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6"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sp>
        <p:nvSpPr>
          <p:cNvPr id="22" name="AutoShape 22"/>
          <p:cNvSpPr/>
          <p:nvPr/>
        </p:nvSpPr>
        <p:spPr>
          <a:xfrm>
            <a:off x="1"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pic>
        <p:nvPicPr>
          <p:cNvPr id="28" name="Picture 27"/>
          <p:cNvPicPr>
            <a:picLocks noChangeAspect="1"/>
          </p:cNvPicPr>
          <p:nvPr/>
        </p:nvPicPr>
        <p:blipFill rotWithShape="1">
          <a:blip r:embed="rId7">
            <a:extLst>
              <a:ext uri="{28A0092B-C50C-407E-A947-70E740481C1C}">
                <a14:useLocalDpi xmlns:a14="http://schemas.microsoft.com/office/drawing/2010/main" val="0"/>
              </a:ext>
            </a:extLst>
          </a:blip>
          <a:srcRect r="18534" b="7505"/>
          <a:stretch/>
        </p:blipFill>
        <p:spPr>
          <a:xfrm>
            <a:off x="5081247" y="1104901"/>
            <a:ext cx="10659378" cy="8310190"/>
          </a:xfrm>
          <a:prstGeom prst="rect">
            <a:avLst/>
          </a:prstGeom>
        </p:spPr>
      </p:pic>
    </p:spTree>
    <p:extLst>
      <p:ext uri="{BB962C8B-B14F-4D97-AF65-F5344CB8AC3E}">
        <p14:creationId xmlns:p14="http://schemas.microsoft.com/office/powerpoint/2010/main" val="2453851658"/>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380</TotalTime>
  <Words>234</Words>
  <Application>Microsoft Office PowerPoint</Application>
  <PresentationFormat>Custom</PresentationFormat>
  <Paragraphs>89</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Georgia</vt:lpstr>
      <vt:lpstr>Graphik Regular</vt:lpstr>
      <vt:lpstr>Clear Sans Regular Bold</vt:lpstr>
      <vt:lpstr>Calibri</vt:lpstr>
      <vt:lpstr>Trebuchet MS</vt:lpstr>
      <vt:lpstr>Slipstream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Reni Joy</cp:lastModifiedBy>
  <cp:revision>26</cp:revision>
  <dcterms:created xsi:type="dcterms:W3CDTF">2006-08-16T00:00:00Z</dcterms:created>
  <dcterms:modified xsi:type="dcterms:W3CDTF">2023-03-06T20:57:42Z</dcterms:modified>
  <dc:identifier>DAEhDyfaYKE</dc:identifier>
</cp:coreProperties>
</file>