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82" d="100"/>
          <a:sy n="82" d="100"/>
        </p:scale>
        <p:origin x="-1020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3210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0"/>
            <a:ext cx="7772400" cy="1833563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10247" y="3371453"/>
            <a:ext cx="392430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0"/>
            <a:ext cx="2139696" cy="35363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8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525796-8AED-4CEF-914F-4AC8333AD3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EE2713-89C5-4142-96AD-D2CA9193A8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Retail :report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Presented by:Ammu Fredy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1100"/>
            <a:ext cx="83058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476490" y="4838700"/>
            <a:ext cx="478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Quantity not less than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Unit Price not less than 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85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"/>
            <a:ext cx="78486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685800" y="44577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end of year revenue drop to .64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47625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 Europe ,Australia is showing high demand in products.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9100"/>
            <a:ext cx="8458200" cy="4064000"/>
          </a:xfrm>
        </p:spPr>
      </p:pic>
    </p:spTree>
    <p:extLst>
      <p:ext uri="{BB962C8B-B14F-4D97-AF65-F5344CB8AC3E}">
        <p14:creationId xmlns:p14="http://schemas.microsoft.com/office/powerpoint/2010/main" val="28715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0100"/>
            <a:ext cx="8534400" cy="4648200"/>
          </a:xfrm>
        </p:spPr>
      </p:pic>
    </p:spTree>
    <p:extLst>
      <p:ext uri="{BB962C8B-B14F-4D97-AF65-F5344CB8AC3E}">
        <p14:creationId xmlns:p14="http://schemas.microsoft.com/office/powerpoint/2010/main" val="3020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6641"/>
            <a:ext cx="8534400" cy="4651918"/>
          </a:xfrm>
        </p:spPr>
      </p:pic>
    </p:spTree>
    <p:extLst>
      <p:ext uri="{BB962C8B-B14F-4D97-AF65-F5344CB8AC3E}">
        <p14:creationId xmlns:p14="http://schemas.microsoft.com/office/powerpoint/2010/main" val="33093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243" y="2395835"/>
            <a:ext cx="3839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6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44</Words>
  <Application>Microsoft Office PowerPoint</Application>
  <PresentationFormat>On-screen Show (16:10)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Online Retail :report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: Report</dc:title>
  <dc:creator>Reni Joy</dc:creator>
  <cp:lastModifiedBy>Reni Joy</cp:lastModifiedBy>
  <cp:revision>7</cp:revision>
  <dcterms:created xsi:type="dcterms:W3CDTF">2023-02-22T19:41:39Z</dcterms:created>
  <dcterms:modified xsi:type="dcterms:W3CDTF">2023-02-22T20:34:48Z</dcterms:modified>
</cp:coreProperties>
</file>