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6325" y="455909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696200" y="1789409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4288" y="424550"/>
            <a:ext cx="7629525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sz="4000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sz="4000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z="4000"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457200" y="3205939"/>
            <a:ext cx="92202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PRIYADHARSHINI . B</a:t>
            </a:r>
            <a:endParaRPr lang="en-US" sz="2400" dirty="0"/>
          </a:p>
          <a:p>
            <a:r>
              <a:rPr lang="en-US" sz="2400" dirty="0"/>
              <a:t>REGISTER NO AND </a:t>
            </a:r>
            <a:r>
              <a:rPr lang="en-US" sz="2400" dirty="0" smtClean="0"/>
              <a:t>NMID:24131040500122023 </a:t>
            </a:r>
            <a:r>
              <a:rPr lang="en-US" sz="2400" dirty="0" smtClean="0"/>
              <a:t>And </a:t>
            </a:r>
            <a:r>
              <a:rPr lang="en-US" sz="2400" dirty="0" smtClean="0"/>
              <a:t>asanm10424ca10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</a:t>
            </a:r>
            <a:r>
              <a:rPr lang="en-US" sz="2400"/>
              <a:t>: </a:t>
            </a:r>
            <a:r>
              <a:rPr lang="en-US" sz="2400" smtClean="0"/>
              <a:t>B.C.A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JAWAHAR . SCIENCE . COLLEGE / ANNAMALAI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29614" y="315142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2590800" y="2897849"/>
            <a:ext cx="6943725" cy="830997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DIGITAL PORTFOLIO</a:t>
            </a:r>
            <a:endParaRPr lang="en-IN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599" y="2417629"/>
            <a:ext cx="10972800" cy="923330"/>
          </a:xfrm>
        </p:spPr>
        <p:txBody>
          <a:bodyPr/>
          <a:lstStyle/>
          <a:p>
            <a:r>
              <a:rPr lang="en-US" sz="2000" dirty="0" smtClean="0"/>
              <a:t>  IN  TODAY’S GENERATION ERA , TRADITONALS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RESUMES ALONE ARE NOT ENOUGH TO SHOW YOUR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SKILLS AND WORK </a:t>
            </a:r>
            <a:endParaRPr lang="en-IN" sz="2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441007" y="22351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3001" y="458946"/>
            <a:ext cx="53340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990600" y="2574448"/>
            <a:ext cx="8077200" cy="153888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  BRIEF SUMMARY OF MY PROJECT AND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MY WORK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dirty="0" smtClean="0"/>
              <a:t> MY PORTFOLIO CONTAINS ( ABOUT ME , SKILLS AND WORK PRESANTATION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dirty="0" smtClean="0"/>
              <a:t> MAIN THEME : SHOWCASE MY WORKS</a:t>
            </a:r>
            <a:endParaRPr lang="en-IN" sz="2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9000" y="29004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80618" y="2461682"/>
            <a:ext cx="10972800" cy="153888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STUDENTS ( RESUMES , ACADAMIC PROJECT 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JOBSEEKERS ( TO SHARE WITH RECRUITERS 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FREELENCERS ( TO SHOW CLIENTS )</a:t>
            </a:r>
            <a:endParaRPr lang="en-IN" sz="20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6576" y="213741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81000" y="2438400"/>
            <a:ext cx="6048376" cy="2215991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 HTML : STRUCTURE ( PAGES , SECTION 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 CSS : STYLING ( COLORS , LAYOUT 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 JAVASCRIPT : INTERACTIVITY ( MENU BAR , VALIDATION 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CODE EDITOR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( VS CODE ) AND HOSTING PLATFORM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( GITHUB PAGES )</a:t>
            </a:r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534400" y="79171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2362200" y="487895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307776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 SECTION </a:t>
            </a:r>
          </a:p>
          <a:p>
            <a:r>
              <a:rPr lang="en-US" sz="2000" dirty="0"/>
              <a:t> 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 smtClean="0"/>
              <a:t>HOME</a:t>
            </a:r>
          </a:p>
          <a:p>
            <a:r>
              <a:rPr lang="en-US" sz="2000" dirty="0"/>
              <a:t> 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 smtClean="0"/>
              <a:t>PROJECT</a:t>
            </a:r>
          </a:p>
          <a:p>
            <a:r>
              <a:rPr lang="en-US" sz="2000" dirty="0"/>
              <a:t> 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 smtClean="0"/>
              <a:t>SKILLS</a:t>
            </a:r>
          </a:p>
          <a:p>
            <a:r>
              <a:rPr lang="en-US" sz="2000" dirty="0"/>
              <a:t> 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 smtClean="0"/>
              <a:t>CONTACT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7848600" cy="1538883"/>
          </a:xfrm>
        </p:spPr>
        <p:txBody>
          <a:bodyPr/>
          <a:lstStyle/>
          <a:p>
            <a:r>
              <a:rPr lang="en-US" sz="2000" dirty="0" smtClean="0"/>
              <a:t> NAVIGATION BAR ( WITH SMOOTH SCROOLING )</a:t>
            </a:r>
          </a:p>
          <a:p>
            <a:endParaRPr lang="en-US" sz="2000" dirty="0"/>
          </a:p>
          <a:p>
            <a:r>
              <a:rPr lang="en-US" sz="2000" dirty="0" smtClean="0"/>
              <a:t> IMAGE DETAILS / HYPER LINK</a:t>
            </a:r>
          </a:p>
          <a:p>
            <a:endParaRPr lang="en-US" sz="2000" dirty="0"/>
          </a:p>
          <a:p>
            <a:r>
              <a:rPr lang="en-US" sz="2000" dirty="0" smtClean="0"/>
              <a:t> INTRACTIVE ELEMENTS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236</Words>
  <Application>Microsoft Office PowerPoint</Application>
  <PresentationFormat>Widescreen</PresentationFormat>
  <Paragraphs>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Matrix</cp:lastModifiedBy>
  <cp:revision>29</cp:revision>
  <dcterms:created xsi:type="dcterms:W3CDTF">2024-03-29T15:07:22Z</dcterms:created>
  <dcterms:modified xsi:type="dcterms:W3CDTF">2025-08-29T10:43:17Z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