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shek0277@gmail.com" userId="da2d6997ba964189" providerId="LiveId" clId="{484D7CCD-6A61-F141-8577-4372EB38838C}"/>
    <pc:docChg chg="modSld">
      <pc:chgData name="abishek0277@gmail.com" userId="da2d6997ba964189" providerId="LiveId" clId="{484D7CCD-6A61-F141-8577-4372EB38838C}" dt="2024-09-10T09:59:46.596" v="112" actId="20577"/>
      <pc:docMkLst>
        <pc:docMk/>
      </pc:docMkLst>
      <pc:sldChg chg="modSp">
        <pc:chgData name="abishek0277@gmail.com" userId="da2d6997ba964189" providerId="LiveId" clId="{484D7CCD-6A61-F141-8577-4372EB38838C}" dt="2024-09-10T09:59:46.596" v="112" actId="20577"/>
        <pc:sldMkLst>
          <pc:docMk/>
          <pc:sldMk cId="0" sldId="256"/>
        </pc:sldMkLst>
        <pc:spChg chg="mod">
          <ac:chgData name="abishek0277@gmail.com" userId="da2d6997ba964189" providerId="LiveId" clId="{484D7CCD-6A61-F141-8577-4372EB38838C}" dt="2024-09-10T09:59:46.596" v="112"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30729" y="4094009"/>
            <a:ext cx="8610600" cy="1938992"/>
          </a:xfrm>
          <a:prstGeom prst="rect">
            <a:avLst/>
          </a:prstGeom>
          <a:noFill/>
        </p:spPr>
        <p:txBody>
          <a:bodyPr wrap="square" rtlCol="0">
            <a:spAutoFit/>
          </a:bodyPr>
          <a:lstStyle/>
          <a:p>
            <a:r>
              <a:rPr lang="en-US" sz="2400" dirty="0"/>
              <a:t>STUDENT NAME: </a:t>
            </a:r>
            <a:r>
              <a:rPr lang="en-IN" sz="2400" dirty="0" err="1"/>
              <a:t>Adithya</a:t>
            </a:r>
            <a:r>
              <a:rPr lang="en-IN" sz="2400" dirty="0"/>
              <a:t>. S</a:t>
            </a:r>
            <a:endParaRPr lang="en-US" sz="2400" dirty="0"/>
          </a:p>
          <a:p>
            <a:r>
              <a:rPr lang="en-US" sz="2400" dirty="0"/>
              <a:t>REGISTER NO: 312212</a:t>
            </a:r>
            <a:r>
              <a:rPr lang="en-IN" sz="2400"/>
              <a:t>069</a:t>
            </a:r>
            <a:endParaRPr lang="en-US" sz="2400" dirty="0"/>
          </a:p>
          <a:p>
            <a:r>
              <a:rPr lang="en-US" sz="2400" dirty="0"/>
              <a:t>DEPARTMENT:COMMERCE B.GENRAL</a:t>
            </a:r>
          </a:p>
          <a:p>
            <a:r>
              <a:rPr lang="en-US" sz="2400" dirty="0"/>
              <a:t>COLLEGE:  MAR GREGORIOUS COLLEGE OF  ARTS AND SCIENCE</a:t>
            </a:r>
          </a:p>
          <a:p>
            <a:r>
              <a:rPr lang="en-US" sz="2400" dirty="0"/>
              <a:t> SHIFT – EVENING SHIFT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abishek0277@gmail.com</cp:lastModifiedBy>
  <cp:revision>93</cp:revision>
  <dcterms:created xsi:type="dcterms:W3CDTF">2024-03-29T15:07:22Z</dcterms:created>
  <dcterms:modified xsi:type="dcterms:W3CDTF">2024-09-10T09:59:49Z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