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63968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0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160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5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94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458285" y="1562921"/>
            <a:ext cx="6045695" cy="511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116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Tittle:   Self –Identifying the mental health status and get guidance for support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TRIAL BLAZERS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 :SWEDHA  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(AISHE):1133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Self identifying mental health status and get guidance for support-fitness.</a:t>
            </a: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978AF493-CE13-7FEE-B398-8FE4128EA5A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1573" b="21573"/>
          <a:stretch>
            <a:fillRect/>
          </a:stretch>
        </p:blipFill>
        <p:spPr>
          <a:xfrm>
            <a:off x="7378700" y="144463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Frontend Development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Security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and Analytics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AI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 Tools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(UX) and User Interface (UI) Design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Online Support Groups and Communities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Workshops and Webinars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Therapeutic Exercise Classes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Crisis Helplines and Chat Services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Assessment Tools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Apps for Self-Care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Support Programs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 and Expressive Therapy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Education in Schools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Wellness Programs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009B0-E146-7FC8-C613-35594722A026}"/>
              </a:ext>
            </a:extLst>
          </p:cNvPr>
          <p:cNvSpPr txBox="1"/>
          <p:nvPr/>
        </p:nvSpPr>
        <p:spPr>
          <a:xfrm>
            <a:off x="1602557" y="2846580"/>
            <a:ext cx="36387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933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Feeling a little down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933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Feeling down, but still able to do job, schoolwork, or housework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933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trouble sleeping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933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Feeling down, but still able to take care of yourself or take care of others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933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such cases , self analysis of mental health is mandatory.</a:t>
            </a:r>
          </a:p>
          <a:p>
            <a:pPr algn="l"/>
            <a:endParaRPr lang="en-US" b="0" i="0" dirty="0">
              <a:solidFill>
                <a:srgbClr val="505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505050"/>
              </a:solidFill>
              <a:effectLst/>
              <a:latin typeface="Roboto" panose="020F05020202040302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 Team Leader Name :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SWEDHA V</a:t>
            </a:r>
            <a:r>
              <a:rPr lang="en-US" dirty="0">
                <a:solidFill>
                  <a:schemeClr val="tx1"/>
                </a:solidFill>
              </a:rPr>
              <a:t>                                     </a:t>
            </a:r>
            <a:r>
              <a:rPr lang="en-US" b="1" dirty="0">
                <a:solidFill>
                  <a:schemeClr val="tx1"/>
                </a:solidFill>
              </a:rPr>
              <a:t>BE.ECE      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III YEAR</a:t>
            </a:r>
            <a:endParaRPr b="1" dirty="0">
              <a:solidFill>
                <a:schemeClr val="tx1"/>
              </a:solidFill>
            </a:endParaRPr>
          </a:p>
          <a:p>
            <a:pPr marL="0" lvl="0" indent="0"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b="1" dirty="0">
                <a:solidFill>
                  <a:schemeClr val="tx1"/>
                </a:solidFill>
              </a:rPr>
              <a:t>PIRIYADHARSHINI E              BE.ECE </a:t>
            </a:r>
            <a:r>
              <a:rPr lang="en-US" b="1" dirty="0">
                <a:solidFill>
                  <a:srgbClr val="5D7C3F"/>
                </a:solidFill>
              </a:rPr>
              <a:t>       </a:t>
            </a:r>
            <a:r>
              <a:rPr lang="en-US" b="1" dirty="0">
                <a:solidFill>
                  <a:schemeClr val="tx1"/>
                </a:solidFill>
              </a:rPr>
              <a:t>III YEAR</a:t>
            </a:r>
          </a:p>
          <a:p>
            <a:pPr marL="0" indent="0"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3 Name</a:t>
            </a:r>
            <a:r>
              <a:rPr lang="en-US" sz="1600" b="1" dirty="0">
                <a:solidFill>
                  <a:srgbClr val="5D7C3F"/>
                </a:solidFill>
              </a:rPr>
              <a:t>:</a:t>
            </a:r>
            <a:r>
              <a:rPr lang="en-US" b="1" dirty="0">
                <a:solidFill>
                  <a:schemeClr val="tx1"/>
                </a:solidFill>
              </a:rPr>
              <a:t> NIVETHA S                                    BE.ECE        IIIYEAR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KEERTHIKA M                     BE.ECE      III YEAR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b="1" dirty="0">
                <a:solidFill>
                  <a:schemeClr val="tx1"/>
                </a:solidFill>
              </a:rPr>
              <a:t>DEVIKA S                                        BE.ECE       III YEAR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6 Name: </a:t>
            </a:r>
            <a:r>
              <a:rPr lang="en-US" b="1" dirty="0">
                <a:solidFill>
                  <a:schemeClr val="tx1"/>
                </a:solidFill>
              </a:rPr>
              <a:t>SARANYA S                                  BE  </a:t>
            </a:r>
            <a:r>
              <a:rPr lang="en-US" b="1">
                <a:solidFill>
                  <a:schemeClr val="tx1"/>
                </a:solidFill>
              </a:rPr>
              <a:t>ECE      </a:t>
            </a:r>
            <a:r>
              <a:rPr lang="en-US" b="1" dirty="0">
                <a:solidFill>
                  <a:schemeClr val="tx1"/>
                </a:solidFill>
              </a:rPr>
              <a:t>III YEAR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b="1" dirty="0"/>
              <a:t>DR.G SHANMUGARAJ</a:t>
            </a:r>
            <a:r>
              <a:rPr lang="en-US" sz="1200" dirty="0"/>
              <a:t>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376</Words>
  <Application>Microsoft Office PowerPoint</Application>
  <PresentationFormat>Widescreen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Libre Franklin</vt:lpstr>
      <vt:lpstr>Roboto</vt:lpstr>
      <vt:lpstr>Arial</vt:lpstr>
      <vt:lpstr>Calibri</vt:lpstr>
      <vt:lpstr>Noto Sans Symbols</vt:lpstr>
      <vt:lpstr>Wingdings</vt:lpstr>
      <vt:lpstr>Times New Roman</vt:lpstr>
      <vt:lpstr>Franklin Gothic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Piriyadharshini E</cp:lastModifiedBy>
  <cp:revision>7</cp:revision>
  <dcterms:created xsi:type="dcterms:W3CDTF">2022-02-11T07:14:46Z</dcterms:created>
  <dcterms:modified xsi:type="dcterms:W3CDTF">2023-10-02T15:44:22Z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