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96560-037C-4C16-8511-7D86AE14DE0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BB347-CF2B-4B67-974F-654E0D5E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BB347-CF2B-4B67-974F-654E0D5EAC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ED932-67BD-47B8-A16A-80278C58546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A79D3D-FE35-480C-AF71-1CCB4861AE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228600" y="457201"/>
            <a:ext cx="8458200" cy="10487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381000" y="1524000"/>
            <a:ext cx="8763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DEPARTMENT OF ELECTRONICS AND COMMUNICATION</a:t>
            </a:r>
          </a:p>
          <a:p>
            <a:r>
              <a:rPr lang="en-US" sz="2800" dirty="0" smtClean="0"/>
              <a:t>CHATBOT </a:t>
            </a:r>
            <a:r>
              <a:rPr lang="en-US" sz="2800" dirty="0" smtClean="0"/>
              <a:t>IN PYTHON</a:t>
            </a:r>
          </a:p>
          <a:p>
            <a:r>
              <a:rPr lang="en-US" sz="2800" dirty="0" smtClean="0"/>
              <a:t>         TEAM MEMBERS:</a:t>
            </a:r>
          </a:p>
          <a:p>
            <a:r>
              <a:rPr lang="en-US" sz="2800" dirty="0" smtClean="0"/>
              <a:t>    </a:t>
            </a:r>
            <a:endParaRPr lang="en-US" dirty="0" smtClean="0"/>
          </a:p>
          <a:p>
            <a:r>
              <a:rPr lang="en-US" sz="2800" dirty="0" smtClean="0"/>
              <a:t>PRIYA DHARSHINI E</a:t>
            </a:r>
          </a:p>
          <a:p>
            <a:r>
              <a:rPr lang="en-US" sz="2800" dirty="0" smtClean="0"/>
              <a:t>NIVETHA S</a:t>
            </a:r>
          </a:p>
          <a:p>
            <a:r>
              <a:rPr lang="en-US" sz="2800" dirty="0" smtClean="0"/>
              <a:t>SARANYA S</a:t>
            </a:r>
          </a:p>
          <a:p>
            <a:r>
              <a:rPr lang="en-US" sz="2800" dirty="0" smtClean="0"/>
              <a:t>RADHIKA G </a:t>
            </a:r>
          </a:p>
          <a:p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1"/>
            <a:ext cx="8915399" cy="522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38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9050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19601"/>
            <a:ext cx="8915400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35163"/>
            <a:ext cx="81533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2057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000999" cy="386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35163"/>
            <a:ext cx="8305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229600" cy="49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839200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962400"/>
            <a:ext cx="5181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839200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962400"/>
            <a:ext cx="5181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38</Words>
  <Application>Microsoft Office PowerPoint</Application>
  <PresentationFormat>On-screen Show (4:3)</PresentationFormat>
  <Paragraphs>18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PROBLEM DEFINITION</vt:lpstr>
      <vt:lpstr>OBJECTIVES</vt:lpstr>
      <vt:lpstr>INTRODUCTION</vt:lpstr>
      <vt:lpstr>LITERATURE SURVEY</vt:lpstr>
      <vt:lpstr>PROPOSED SYSTEM</vt:lpstr>
      <vt:lpstr>Slide 7</vt:lpstr>
      <vt:lpstr>FLOW CHART</vt:lpstr>
      <vt:lpstr>FLOW CHART</vt:lpstr>
      <vt:lpstr>Slide 10</vt:lpstr>
      <vt:lpstr>CONCLUSION</vt:lpstr>
    </vt:vector>
  </TitlesOfParts>
  <Company>Arkansas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</cp:revision>
  <dcterms:created xsi:type="dcterms:W3CDTF">2023-09-29T23:10:39Z</dcterms:created>
  <dcterms:modified xsi:type="dcterms:W3CDTF">2023-09-30T00:11:28Z</dcterms:modified>
</cp:coreProperties>
</file>