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4937" autoAdjust="0"/>
  </p:normalViewPr>
  <p:slideViewPr>
    <p:cSldViewPr snapToGrid="0">
      <p:cViewPr varScale="1">
        <p:scale>
          <a:sx n="47" d="100"/>
          <a:sy n="47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7C307-53B4-4B29-8ECF-B61FEE5976A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E5CDF-73AD-48D3-9155-CDB864222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E5CDF-73AD-48D3-9155-CDB8642223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" y="670560"/>
            <a:ext cx="11013440" cy="56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1" y="1081826"/>
            <a:ext cx="9311425" cy="38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INTERACTING WITH CHATBOT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256" y="2408349"/>
            <a:ext cx="7547019" cy="30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BASE ANALYSIS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996225"/>
            <a:ext cx="8994818" cy="3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946" y="2112135"/>
            <a:ext cx="9827652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PART -2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25" y="2665927"/>
            <a:ext cx="9814773" cy="24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69" y="796030"/>
            <a:ext cx="10444767" cy="474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58" y="785611"/>
            <a:ext cx="10277341" cy="50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33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INTENTS FILE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227385"/>
            <a:ext cx="9278813" cy="36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31" y="1970469"/>
            <a:ext cx="9697792" cy="39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666241"/>
            <a:ext cx="9601196" cy="420909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841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682580"/>
            <a:ext cx="10122793" cy="44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79101"/>
            <a:ext cx="9601196" cy="1152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THE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99" y="1828801"/>
            <a:ext cx="9465971" cy="40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20</Words>
  <Application>Microsoft Office PowerPoint</Application>
  <PresentationFormat>Widescreen</PresentationFormat>
  <Paragraphs>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PowerPoint Presentation</vt:lpstr>
      <vt:lpstr>DEVELOPMENT PART -2 INTRODUCTION</vt:lpstr>
      <vt:lpstr>PowerPoint Presentation</vt:lpstr>
      <vt:lpstr>PowerPoint Presentation</vt:lpstr>
      <vt:lpstr>CREATING INTENTS FILE </vt:lpstr>
      <vt:lpstr>IMPLEMENTATION </vt:lpstr>
      <vt:lpstr>PREPROCESSING</vt:lpstr>
      <vt:lpstr>PowerPoint Presentation</vt:lpstr>
      <vt:lpstr>TESTING THE MODEL </vt:lpstr>
      <vt:lpstr>PowerPoint Presentation</vt:lpstr>
      <vt:lpstr>INTERACTING WITH CHATBOT</vt:lpstr>
      <vt:lpstr>DATA BASE ANALYSIS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Nivetha S</dc:creator>
  <cp:lastModifiedBy>Nivetha S</cp:lastModifiedBy>
  <cp:revision>6</cp:revision>
  <dcterms:created xsi:type="dcterms:W3CDTF">2023-10-21T07:26:01Z</dcterms:created>
  <dcterms:modified xsi:type="dcterms:W3CDTF">2023-10-21T08:30:22Z</dcterms:modified>
</cp:coreProperties>
</file>