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53" autoAdjust="0"/>
    <p:restoredTop sz="94660"/>
  </p:normalViewPr>
  <p:slideViewPr>
    <p:cSldViewPr>
      <p:cViewPr>
        <p:scale>
          <a:sx n="69" d="100"/>
          <a:sy n="69" d="100"/>
        </p:scale>
        <p:origin x="-1446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2009D-47E9-4888-A472-61176E25C0EE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169B4-EADD-4D45-8E38-873C355FB58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169B4-EADD-4D45-8E38-873C355FB58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37B40-9833-4C07-9FE0-CC3D437E09D9}" type="datetimeFigureOut">
              <a:rPr lang="en-US" smtClean="0"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EE8B-72D9-4877-8D38-79EBF704358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DFD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PASSING PREDICTION SYSTEM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Level0 DFD</a:t>
            </a:r>
            <a:endParaRPr lang="en-IN" b="1" dirty="0"/>
          </a:p>
        </p:txBody>
      </p:sp>
      <p:pic>
        <p:nvPicPr>
          <p:cNvPr id="1026" name="Picture 2" descr="C:\Users\Saranya\Desktop\IMG-20190309-WA00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700"/>
            <a:ext cx="9144000" cy="5996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Level1 DFD For Teacher</a:t>
            </a:r>
            <a:endParaRPr lang="en-IN" b="1" dirty="0"/>
          </a:p>
        </p:txBody>
      </p:sp>
      <p:pic>
        <p:nvPicPr>
          <p:cNvPr id="2052" name="Picture 4" descr="C:\Users\Saranya\Desktop\IMG-20190309-WA00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33428"/>
            <a:ext cx="9144000" cy="59245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Level1 DFD For Student</a:t>
            </a:r>
          </a:p>
        </p:txBody>
      </p:sp>
      <p:pic>
        <p:nvPicPr>
          <p:cNvPr id="3074" name="Picture 2" descr="C:\Users\Saranya\Desktop\20190310_12244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57232"/>
            <a:ext cx="9144000" cy="6000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37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Level1 DFD For Admin</a:t>
            </a:r>
            <a:endParaRPr lang="en-IN" b="1" dirty="0"/>
          </a:p>
        </p:txBody>
      </p:sp>
      <p:pic>
        <p:nvPicPr>
          <p:cNvPr id="2051" name="Picture 3" descr="C:\Users\Saranya\Desktop\IMG-20190309-WA00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928670"/>
            <a:ext cx="9001156" cy="5757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</Words>
  <Application>Microsoft Office PowerPoint</Application>
  <PresentationFormat>On-screen Show (4:3)</PresentationFormat>
  <Paragraphs>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DFD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</dc:title>
  <dc:creator>Saranya</dc:creator>
  <cp:lastModifiedBy>Saranya</cp:lastModifiedBy>
  <cp:revision>3</cp:revision>
  <dcterms:created xsi:type="dcterms:W3CDTF">2019-03-10T07:05:58Z</dcterms:created>
  <dcterms:modified xsi:type="dcterms:W3CDTF">2019-03-10T07:16:41Z</dcterms:modified>
</cp:coreProperties>
</file>