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67" r:id="rId4"/>
    <p:sldId id="266" r:id="rId5"/>
    <p:sldId id="262" r:id="rId6"/>
    <p:sldId id="263" r:id="rId7"/>
    <p:sldId id="265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61593-579C-4E44-8C31-BBBB411911D2}" type="datetimeFigureOut">
              <a:rPr lang="en-IN" smtClean="0"/>
              <a:t>18-02-2018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0C1AE-4535-49EC-A233-969A5301F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586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622CC-AEC1-41A3-A4E7-43324FCE8920}" type="datetimeFigureOut">
              <a:rPr lang="en-IN" smtClean="0"/>
              <a:t>18-02-2018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9F959-F990-4342-94D3-F598AD38B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4975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959-F990-4342-94D3-F598AD38B94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111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7491-5931-4F0F-A0B3-8F6FF2C891DC}" type="datetime1">
              <a:rPr lang="en-IN" smtClean="0"/>
              <a:t>18-02-2018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A1E6-A5EE-4FF8-9F52-A52515F3B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92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5F6FD-FF8C-4861-AC8A-6E7912131681}" type="datetime1">
              <a:rPr lang="en-IN" smtClean="0"/>
              <a:t>18-02-2018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A1E6-A5EE-4FF8-9F52-A52515F3B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70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F153-C319-4CC1-AA71-18C783F41DA4}" type="datetime1">
              <a:rPr lang="en-IN" smtClean="0"/>
              <a:t>18-02-2018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A1E6-A5EE-4FF8-9F52-A52515F3B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42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11E1-03CA-454C-9C27-6A3F325A2F95}" type="datetime1">
              <a:rPr lang="en-IN" smtClean="0"/>
              <a:t>18-02-2018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A1E6-A5EE-4FF8-9F52-A52515F3B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74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D8C1-D330-47DE-8DDA-A97A7E1C0F39}" type="datetime1">
              <a:rPr lang="en-IN" smtClean="0"/>
              <a:t>18-02-2018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A1E6-A5EE-4FF8-9F52-A52515F3B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65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06607-0BBB-4176-AD83-BAA4B246E6E6}" type="datetime1">
              <a:rPr lang="en-IN" smtClean="0"/>
              <a:t>18-02-2018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A1E6-A5EE-4FF8-9F52-A52515F3B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68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091F-80E1-4847-B199-78DB9D9A28AA}" type="datetime1">
              <a:rPr lang="en-IN" smtClean="0"/>
              <a:t>18-02-2018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A1E6-A5EE-4FF8-9F52-A52515F3B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44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E2B8-AA45-4AF0-BFB1-582FF31F3309}" type="datetime1">
              <a:rPr lang="en-IN" smtClean="0"/>
              <a:t>18-02-2018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A1E6-A5EE-4FF8-9F52-A52515F3B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391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AA4B-5E69-4CA6-8310-F47F33B15097}" type="datetime1">
              <a:rPr lang="en-IN" smtClean="0"/>
              <a:t>18-02-2018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A1E6-A5EE-4FF8-9F52-A52515F3B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48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34E6-257B-4078-A55A-DBFE3EFCBBF5}" type="datetime1">
              <a:rPr lang="en-IN" smtClean="0"/>
              <a:t>18-02-2018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A1E6-A5EE-4FF8-9F52-A52515F3B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6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7BF7-6B1B-42F1-87EC-6A12C06EE80B}" type="datetime1">
              <a:rPr lang="en-IN" smtClean="0"/>
              <a:t>18-02-2018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A1E6-A5EE-4FF8-9F52-A52515F3B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05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182F2-1825-4EF1-86F3-AEA23838D747}" type="datetime1">
              <a:rPr lang="en-IN" smtClean="0"/>
              <a:t>18-02-2018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EA1E6-A5EE-4FF8-9F52-A52515F3B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46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wachhghar.azurewebsites.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open?id=17zudQQepmn8u5dYva5aF-_9ks8No5cQ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muv/Swachh-Gha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4000" b="1" u="sng" dirty="0" smtClean="0"/>
              <a:t>Tremendous Three</a:t>
            </a:r>
          </a:p>
          <a:p>
            <a:r>
              <a:rPr lang="en-IN" sz="4000" dirty="0" err="1" smtClean="0"/>
              <a:t>Arunvishal</a:t>
            </a:r>
            <a:r>
              <a:rPr lang="en-IN" sz="4000" dirty="0" smtClean="0"/>
              <a:t> </a:t>
            </a:r>
            <a:r>
              <a:rPr lang="en-IN" sz="4000" dirty="0" err="1" smtClean="0"/>
              <a:t>Saminathan</a:t>
            </a:r>
            <a:endParaRPr lang="en-IN" sz="4000" dirty="0"/>
          </a:p>
          <a:p>
            <a:r>
              <a:rPr lang="en-IN" sz="4000" dirty="0" smtClean="0"/>
              <a:t>S Vaishali</a:t>
            </a:r>
          </a:p>
          <a:p>
            <a:r>
              <a:rPr lang="en-IN" sz="4000" dirty="0" err="1" smtClean="0"/>
              <a:t>Yashwanth</a:t>
            </a:r>
            <a:r>
              <a:rPr lang="en-IN" sz="4000" dirty="0" smtClean="0"/>
              <a:t> </a:t>
            </a:r>
            <a:r>
              <a:rPr lang="en-IN" sz="4000" dirty="0" err="1" smtClean="0"/>
              <a:t>Ramamurthi</a:t>
            </a:r>
            <a:endParaRPr lang="en-IN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056" y="793433"/>
            <a:ext cx="8349888" cy="263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9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err="1" smtClean="0"/>
              <a:t>Swachh</a:t>
            </a:r>
            <a:r>
              <a:rPr lang="en-IN" b="1" u="sng" dirty="0" smtClean="0"/>
              <a:t> </a:t>
            </a:r>
            <a:r>
              <a:rPr lang="en-IN" b="1" u="sng" dirty="0" err="1" smtClean="0"/>
              <a:t>Ghar</a:t>
            </a:r>
            <a:r>
              <a:rPr lang="en-IN" b="1" u="sng" dirty="0" smtClean="0"/>
              <a:t> – What does the application do?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Swachh</a:t>
            </a:r>
            <a:r>
              <a:rPr lang="en-IN" dirty="0" smtClean="0"/>
              <a:t> </a:t>
            </a:r>
            <a:r>
              <a:rPr lang="en-IN" dirty="0" err="1" smtClean="0"/>
              <a:t>Ghar</a:t>
            </a:r>
            <a:r>
              <a:rPr lang="en-IN" dirty="0" smtClean="0"/>
              <a:t> is a multi purpose web application to connect house owners and house </a:t>
            </a:r>
            <a:r>
              <a:rPr lang="en-IN" dirty="0" smtClean="0"/>
              <a:t>maids.</a:t>
            </a:r>
            <a:endParaRPr lang="en-IN" dirty="0" smtClean="0"/>
          </a:p>
          <a:p>
            <a:r>
              <a:rPr lang="en-IN" dirty="0" smtClean="0"/>
              <a:t> It serves as a search portal for house owners who need house </a:t>
            </a:r>
            <a:r>
              <a:rPr lang="en-IN" dirty="0" smtClean="0"/>
              <a:t>maids </a:t>
            </a:r>
            <a:r>
              <a:rPr lang="en-IN" dirty="0" smtClean="0"/>
              <a:t>and vice versa. </a:t>
            </a:r>
          </a:p>
          <a:p>
            <a:r>
              <a:rPr lang="en-IN" dirty="0" err="1" smtClean="0"/>
              <a:t>Swachh</a:t>
            </a:r>
            <a:r>
              <a:rPr lang="en-IN" dirty="0" smtClean="0"/>
              <a:t> </a:t>
            </a:r>
            <a:r>
              <a:rPr lang="en-IN" dirty="0" err="1" smtClean="0"/>
              <a:t>Ghar</a:t>
            </a:r>
            <a:r>
              <a:rPr lang="en-IN" dirty="0" smtClean="0"/>
              <a:t> also </a:t>
            </a:r>
            <a:r>
              <a:rPr lang="en-IN" dirty="0" smtClean="0"/>
              <a:t>helps </a:t>
            </a:r>
            <a:r>
              <a:rPr lang="en-IN" dirty="0" smtClean="0"/>
              <a:t>manage the transactions between a house owner and a house help, thus making life simpler for everyone!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661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Hosted Application: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9455"/>
          </a:xfrm>
        </p:spPr>
        <p:txBody>
          <a:bodyPr>
            <a:normAutofit/>
          </a:bodyPr>
          <a:lstStyle/>
          <a:p>
            <a:r>
              <a:rPr lang="en-IN" dirty="0" smtClean="0"/>
              <a:t>The application has been hosted on Azure website.</a:t>
            </a:r>
          </a:p>
          <a:p>
            <a:r>
              <a:rPr lang="en-IN" dirty="0"/>
              <a:t>Application Link: </a:t>
            </a:r>
            <a:r>
              <a:rPr lang="en-IN" dirty="0">
                <a:hlinkClick r:id="rId2"/>
              </a:rPr>
              <a:t>http://</a:t>
            </a:r>
            <a:r>
              <a:rPr lang="en-IN" dirty="0" smtClean="0">
                <a:hlinkClick r:id="rId2"/>
              </a:rPr>
              <a:t>swachhghar.azurewebsites.net/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The following login credentials can be used for testing</a:t>
            </a:r>
            <a:endParaRPr lang="en-IN" sz="2400" dirty="0" smtClean="0"/>
          </a:p>
          <a:p>
            <a:pPr lvl="1"/>
            <a:r>
              <a:rPr lang="en-IN" b="1" dirty="0" smtClean="0"/>
              <a:t>Owner: </a:t>
            </a:r>
          </a:p>
          <a:p>
            <a:pPr lvl="2"/>
            <a:r>
              <a:rPr lang="en-IN" dirty="0" smtClean="0"/>
              <a:t>Username: </a:t>
            </a:r>
            <a:r>
              <a:rPr lang="en-IN" dirty="0" err="1" smtClean="0"/>
              <a:t>arun</a:t>
            </a:r>
            <a:endParaRPr lang="en-IN" dirty="0" smtClean="0"/>
          </a:p>
          <a:p>
            <a:pPr lvl="2"/>
            <a:r>
              <a:rPr lang="en-IN" dirty="0" smtClean="0"/>
              <a:t>Password: poi</a:t>
            </a:r>
            <a:endParaRPr lang="en-IN" dirty="0"/>
          </a:p>
          <a:p>
            <a:pPr lvl="1"/>
            <a:r>
              <a:rPr lang="en-IN" b="1" dirty="0" smtClean="0"/>
              <a:t>House Maid:</a:t>
            </a:r>
          </a:p>
          <a:p>
            <a:pPr lvl="2"/>
            <a:r>
              <a:rPr lang="en-IN" dirty="0" smtClean="0"/>
              <a:t>Username: saroja70</a:t>
            </a:r>
          </a:p>
          <a:p>
            <a:pPr lvl="2"/>
            <a:r>
              <a:rPr lang="en-IN" dirty="0" smtClean="0"/>
              <a:t>Password: saro123</a:t>
            </a:r>
          </a:p>
          <a:p>
            <a:pPr marL="914400" lvl="2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396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Video Link: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https://drive.google.com/open?id=17zudQQepmn8u5dYva5aF-_</a:t>
            </a:r>
            <a:r>
              <a:rPr lang="en-IN" dirty="0" smtClean="0">
                <a:hlinkClick r:id="rId2"/>
              </a:rPr>
              <a:t>9ks8No5cQ4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Link to </a:t>
            </a:r>
            <a:r>
              <a:rPr lang="en-IN" dirty="0" err="1" smtClean="0"/>
              <a:t>SwachhGhar</a:t>
            </a:r>
            <a:r>
              <a:rPr lang="en-IN" dirty="0" smtClean="0"/>
              <a:t> demo video</a:t>
            </a:r>
            <a:r>
              <a:rPr lang="en-IN" dirty="0"/>
              <a:t> </a:t>
            </a:r>
            <a:r>
              <a:rPr lang="en-IN" dirty="0" smtClean="0"/>
              <a:t>(M3).</a:t>
            </a:r>
          </a:p>
          <a:p>
            <a:endParaRPr lang="en-IN" dirty="0" smtClean="0"/>
          </a:p>
          <a:p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dirty="0"/>
              <a:t>home page </a:t>
            </a:r>
            <a:r>
              <a:rPr lang="en-IN" dirty="0" smtClean="0"/>
              <a:t>of a user lists </a:t>
            </a:r>
            <a:r>
              <a:rPr lang="en-IN" dirty="0"/>
              <a:t>the difficulties faced by house maids and house owners. The page also lists the advantages of both the application users and how it helps simplify their life. 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901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Source Codes:</a:t>
            </a:r>
            <a:endParaRPr lang="en-IN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</a:t>
            </a:r>
            <a:r>
              <a:rPr lang="en-IN" dirty="0" smtClean="0"/>
              <a:t>etailed information of </a:t>
            </a:r>
            <a:r>
              <a:rPr lang="en-IN" dirty="0" err="1" smtClean="0"/>
              <a:t>Swachh</a:t>
            </a:r>
            <a:r>
              <a:rPr lang="en-IN" dirty="0" smtClean="0"/>
              <a:t> </a:t>
            </a:r>
            <a:r>
              <a:rPr lang="en-IN" dirty="0" err="1" smtClean="0"/>
              <a:t>Ghar</a:t>
            </a:r>
            <a:r>
              <a:rPr lang="en-IN" dirty="0" smtClean="0"/>
              <a:t> has been uploaded on GITHUB along with the source codes. 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GITHUB Link: </a:t>
            </a:r>
            <a:r>
              <a:rPr lang="en-IN" dirty="0" smtClean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github.com/ammuv/Swachh-Ghar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All files have been specified along with their </a:t>
            </a:r>
            <a:r>
              <a:rPr lang="en-IN" dirty="0" smtClean="0"/>
              <a:t>functionalities </a:t>
            </a:r>
            <a:r>
              <a:rPr lang="en-IN" dirty="0"/>
              <a:t>in the README of the codes folder. This would enable easy navigation through the codes.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725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Technologies Used: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HTML</a:t>
            </a:r>
          </a:p>
          <a:p>
            <a:r>
              <a:rPr lang="en-IN" dirty="0" smtClean="0"/>
              <a:t>CSS</a:t>
            </a:r>
          </a:p>
          <a:p>
            <a:r>
              <a:rPr lang="en-IN" dirty="0" smtClean="0"/>
              <a:t>PHP</a:t>
            </a:r>
          </a:p>
          <a:p>
            <a:r>
              <a:rPr lang="en-IN" dirty="0" smtClean="0"/>
              <a:t>Azure SQL Database</a:t>
            </a:r>
            <a:endParaRPr lang="en-IN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882" y="2249292"/>
            <a:ext cx="3677470" cy="350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9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Future Enhancements: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134600" cy="4351338"/>
          </a:xfrm>
        </p:spPr>
        <p:txBody>
          <a:bodyPr/>
          <a:lstStyle/>
          <a:p>
            <a:r>
              <a:rPr lang="en-IN" dirty="0" smtClean="0"/>
              <a:t>Rating the house owners and house maids to optimize the search portal</a:t>
            </a:r>
            <a:r>
              <a:rPr lang="en-IN" dirty="0" smtClean="0"/>
              <a:t>. </a:t>
            </a:r>
            <a:endParaRPr lang="en-IN" dirty="0"/>
          </a:p>
          <a:p>
            <a:r>
              <a:rPr lang="en-IN" dirty="0" smtClean="0"/>
              <a:t>Ability of a house maid to respond to a house owner’s posted requirements and vice versa.</a:t>
            </a:r>
            <a:endParaRPr lang="en-IN" dirty="0" smtClean="0"/>
          </a:p>
          <a:p>
            <a:r>
              <a:rPr lang="en-IN" dirty="0" smtClean="0"/>
              <a:t>Efficient Loan </a:t>
            </a:r>
            <a:r>
              <a:rPr lang="en-IN" dirty="0" smtClean="0"/>
              <a:t>management </a:t>
            </a:r>
            <a:r>
              <a:rPr lang="en-IN" dirty="0" smtClean="0"/>
              <a:t>for house maids.</a:t>
            </a:r>
          </a:p>
          <a:p>
            <a:r>
              <a:rPr lang="en-IN" dirty="0" smtClean="0"/>
              <a:t>Attendance tracking and notification scheme for maids, in order to keep them aware of their off days.</a:t>
            </a:r>
          </a:p>
          <a:p>
            <a:r>
              <a:rPr lang="en-IN" dirty="0" smtClean="0"/>
              <a:t>Automatic Bonus generation </a:t>
            </a:r>
            <a:r>
              <a:rPr lang="en-IN" dirty="0" smtClean="0"/>
              <a:t>for maids.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209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856" y="312058"/>
            <a:ext cx="7132320" cy="24482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072" y="3490913"/>
            <a:ext cx="8349888" cy="263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64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367</TotalTime>
  <Words>297</Words>
  <Application>Microsoft Office PowerPoint</Application>
  <PresentationFormat>Widescreen</PresentationFormat>
  <Paragraphs>44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Swachh Ghar – What does the application do?</vt:lpstr>
      <vt:lpstr>Hosted Application:</vt:lpstr>
      <vt:lpstr>Video Link:</vt:lpstr>
      <vt:lpstr>Source Codes:</vt:lpstr>
      <vt:lpstr>Technologies Used:</vt:lpstr>
      <vt:lpstr>Future Enhancements: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Vaishali S</dc:creator>
  <cp:lastModifiedBy>Vaishali S</cp:lastModifiedBy>
  <cp:revision>16</cp:revision>
  <dcterms:created xsi:type="dcterms:W3CDTF">2018-02-17T17:41:57Z</dcterms:created>
  <dcterms:modified xsi:type="dcterms:W3CDTF">2018-02-18T13:56:18Z</dcterms:modified>
</cp:coreProperties>
</file>