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6" d="100"/>
          <a:sy n="56" d="100"/>
        </p:scale>
        <p:origin x="106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9D13DD-829B-4482-91FF-50EEC21D4281}"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30781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D13DD-829B-4482-91FF-50EEC21D4281}"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53592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D13DD-829B-4482-91FF-50EEC21D4281}"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81839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D13DD-829B-4482-91FF-50EEC21D4281}"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264030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D13DD-829B-4482-91FF-50EEC21D4281}"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35823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9D13DD-829B-4482-91FF-50EEC21D4281}"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43702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9D13DD-829B-4482-91FF-50EEC21D4281}"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225110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9D13DD-829B-4482-91FF-50EEC21D4281}" type="datetimeFigureOut">
              <a:rPr lang="en-IN" smtClean="0"/>
              <a:t>22-07-2020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78762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D13DD-829B-4482-91FF-50EEC21D4281}" type="datetimeFigureOut">
              <a:rPr lang="en-IN" smtClean="0"/>
              <a:t>22-07-2020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17334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9D13DD-829B-4482-91FF-50EEC21D4281}"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10926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9D13DD-829B-4482-91FF-50EEC21D4281}"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1F02D-1111-49E2-B917-7FC55A21A456}" type="slidenum">
              <a:rPr lang="en-IN" smtClean="0"/>
              <a:t>‹#›</a:t>
            </a:fld>
            <a:endParaRPr lang="en-IN"/>
          </a:p>
        </p:txBody>
      </p:sp>
    </p:spTree>
    <p:extLst>
      <p:ext uri="{BB962C8B-B14F-4D97-AF65-F5344CB8AC3E}">
        <p14:creationId xmlns:p14="http://schemas.microsoft.com/office/powerpoint/2010/main" val="259536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D13DD-829B-4482-91FF-50EEC21D4281}" type="datetimeFigureOut">
              <a:rPr lang="en-IN" smtClean="0"/>
              <a:t>22-07-2020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1F02D-1111-49E2-B917-7FC55A21A456}" type="slidenum">
              <a:rPr lang="en-IN" smtClean="0"/>
              <a:t>‹#›</a:t>
            </a:fld>
            <a:endParaRPr lang="en-IN"/>
          </a:p>
        </p:txBody>
      </p:sp>
    </p:spTree>
    <p:extLst>
      <p:ext uri="{BB962C8B-B14F-4D97-AF65-F5344CB8AC3E}">
        <p14:creationId xmlns:p14="http://schemas.microsoft.com/office/powerpoint/2010/main" val="264374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 debit - credit</a:t>
            </a:r>
            <a:endParaRPr lang="en-IN" dirty="0"/>
          </a:p>
        </p:txBody>
      </p:sp>
      <p:sp>
        <p:nvSpPr>
          <p:cNvPr id="3" name="Content Placeholder 2"/>
          <p:cNvSpPr>
            <a:spLocks noGrp="1"/>
          </p:cNvSpPr>
          <p:nvPr>
            <p:ph idx="1"/>
          </p:nvPr>
        </p:nvSpPr>
        <p:spPr/>
        <p:txBody>
          <a:bodyPr/>
          <a:lstStyle/>
          <a:p>
            <a:r>
              <a:rPr lang="en-US" dirty="0"/>
              <a:t>The system of debit and credit is right at the foundation of double entry system of book keeping. It is very useful, however at the same time it is very difficult to use in reality. </a:t>
            </a:r>
            <a:endParaRPr lang="en-US" dirty="0" smtClean="0"/>
          </a:p>
          <a:p>
            <a:r>
              <a:rPr lang="en-US" dirty="0" smtClean="0"/>
              <a:t>Golden </a:t>
            </a:r>
            <a:r>
              <a:rPr lang="en-US" dirty="0"/>
              <a:t>rules convert complex bookkeeping rules into a set of principles which can be easily studied and applied. Here is how the system is applied:</a:t>
            </a:r>
          </a:p>
          <a:p>
            <a:endParaRPr lang="en-IN" dirty="0"/>
          </a:p>
        </p:txBody>
      </p:sp>
    </p:spTree>
    <p:extLst>
      <p:ext uri="{BB962C8B-B14F-4D97-AF65-F5344CB8AC3E}">
        <p14:creationId xmlns:p14="http://schemas.microsoft.com/office/powerpoint/2010/main" val="4153049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Golden rules of Accounting | Explain with example - TutorsTi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2404" y="1871344"/>
            <a:ext cx="7735712" cy="467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85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70</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Introduction – debit - credit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2020-07-22T03:06:18Z</dcterms:created>
  <dcterms:modified xsi:type="dcterms:W3CDTF">2020-07-22T03:18:12Z</dcterms:modified>
</cp:coreProperties>
</file>