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E6D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>
                <a:solidFill>
                  <a:srgbClr val="1D3641"/>
                </a:solidFill>
              </a:rPr>
              <a:t>Course Code:</a:t>
            </a:r>
            <a:r>
              <a:rPr spc="-105" dirty="0">
                <a:solidFill>
                  <a:srgbClr val="1D3641"/>
                </a:solidFill>
              </a:rPr>
              <a:t> </a:t>
            </a:r>
            <a:r>
              <a:rPr spc="-5" dirty="0">
                <a:solidFill>
                  <a:srgbClr val="1D3641"/>
                </a:solidFill>
              </a:rPr>
              <a:t>PM-02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E6D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0114" y="137922"/>
            <a:ext cx="8869680" cy="6583680"/>
          </a:xfrm>
          <a:custGeom>
            <a:avLst/>
            <a:gdLst/>
            <a:ahLst/>
            <a:cxnLst/>
            <a:rect l="l" t="t" r="r" b="b"/>
            <a:pathLst>
              <a:path w="8869680" h="6583680">
                <a:moveTo>
                  <a:pt x="0" y="6583680"/>
                </a:moveTo>
                <a:lnTo>
                  <a:pt x="8869680" y="6583680"/>
                </a:lnTo>
                <a:lnTo>
                  <a:pt x="8869680" y="0"/>
                </a:lnTo>
                <a:lnTo>
                  <a:pt x="0" y="0"/>
                </a:lnTo>
                <a:lnTo>
                  <a:pt x="0" y="6583680"/>
                </a:lnTo>
                <a:close/>
              </a:path>
            </a:pathLst>
          </a:custGeom>
          <a:ln w="19812">
            <a:solidFill>
              <a:srgbClr val="CFC5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179308" y="364236"/>
            <a:ext cx="736092" cy="981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302751" y="717803"/>
            <a:ext cx="452627" cy="469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65404" y="925067"/>
            <a:ext cx="3685032" cy="489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75043" y="934212"/>
            <a:ext cx="3633482" cy="4371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473195" y="4018788"/>
            <a:ext cx="2197607" cy="21991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E6D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>
                <a:solidFill>
                  <a:srgbClr val="1D3641"/>
                </a:solidFill>
              </a:rPr>
              <a:t>Course Code:</a:t>
            </a:r>
            <a:r>
              <a:rPr spc="-105" dirty="0">
                <a:solidFill>
                  <a:srgbClr val="1D3641"/>
                </a:solidFill>
              </a:rPr>
              <a:t> </a:t>
            </a:r>
            <a:r>
              <a:rPr spc="-5" dirty="0">
                <a:solidFill>
                  <a:srgbClr val="1D3641"/>
                </a:solidFill>
              </a:rPr>
              <a:t>PM-02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E6D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E6D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>
                <a:solidFill>
                  <a:srgbClr val="1D3641"/>
                </a:solidFill>
              </a:rPr>
              <a:t>Course Code:</a:t>
            </a:r>
            <a:r>
              <a:rPr spc="-105" dirty="0">
                <a:solidFill>
                  <a:srgbClr val="1D3641"/>
                </a:solidFill>
              </a:rPr>
              <a:t> </a:t>
            </a:r>
            <a:r>
              <a:rPr spc="-5" dirty="0">
                <a:solidFill>
                  <a:srgbClr val="1D3641"/>
                </a:solidFill>
              </a:rPr>
              <a:t>PM-02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E6D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E6D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>
                <a:solidFill>
                  <a:srgbClr val="1D3641"/>
                </a:solidFill>
              </a:rPr>
              <a:t>Course Code:</a:t>
            </a:r>
            <a:r>
              <a:rPr spc="-105" dirty="0">
                <a:solidFill>
                  <a:srgbClr val="1D3641"/>
                </a:solidFill>
              </a:rPr>
              <a:t> </a:t>
            </a:r>
            <a:r>
              <a:rPr spc="-5" dirty="0">
                <a:solidFill>
                  <a:srgbClr val="1D3641"/>
                </a:solidFill>
              </a:rPr>
              <a:t>PM-02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E6D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E6D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>
                <a:solidFill>
                  <a:srgbClr val="1D3641"/>
                </a:solidFill>
              </a:rPr>
              <a:t>Course Code:</a:t>
            </a:r>
            <a:r>
              <a:rPr spc="-105" dirty="0">
                <a:solidFill>
                  <a:srgbClr val="1D3641"/>
                </a:solidFill>
              </a:rPr>
              <a:t> </a:t>
            </a:r>
            <a:r>
              <a:rPr spc="-5" dirty="0">
                <a:solidFill>
                  <a:srgbClr val="1D3641"/>
                </a:solidFill>
              </a:rPr>
              <a:t>PM-02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E6D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0113" y="137921"/>
            <a:ext cx="8869680" cy="6583680"/>
          </a:xfrm>
          <a:custGeom>
            <a:avLst/>
            <a:gdLst/>
            <a:ahLst/>
            <a:cxnLst/>
            <a:rect l="l" t="t" r="r" b="b"/>
            <a:pathLst>
              <a:path w="8869680" h="6583680">
                <a:moveTo>
                  <a:pt x="0" y="6583680"/>
                </a:moveTo>
                <a:lnTo>
                  <a:pt x="8869680" y="6583680"/>
                </a:lnTo>
                <a:lnTo>
                  <a:pt x="8869680" y="0"/>
                </a:lnTo>
                <a:lnTo>
                  <a:pt x="0" y="0"/>
                </a:lnTo>
                <a:lnTo>
                  <a:pt x="0" y="6583680"/>
                </a:lnTo>
                <a:close/>
              </a:path>
            </a:pathLst>
          </a:custGeom>
          <a:ln w="19812">
            <a:solidFill>
              <a:srgbClr val="CFC5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179307" y="364236"/>
            <a:ext cx="736092" cy="9814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302751" y="717803"/>
            <a:ext cx="452627" cy="4693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6634" y="2080641"/>
            <a:ext cx="1030731" cy="564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01926"/>
            <a:ext cx="145542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DFE6D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>
                <a:solidFill>
                  <a:srgbClr val="1D3641"/>
                </a:solidFill>
              </a:rPr>
              <a:t>Course Code:</a:t>
            </a:r>
            <a:r>
              <a:rPr spc="-105" dirty="0">
                <a:solidFill>
                  <a:srgbClr val="1D3641"/>
                </a:solidFill>
              </a:rPr>
              <a:t> </a:t>
            </a:r>
            <a:r>
              <a:rPr spc="-5" dirty="0">
                <a:solidFill>
                  <a:srgbClr val="1D3641"/>
                </a:solidFill>
              </a:rPr>
              <a:t>PM-02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6318" y="6401926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DFE6D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www.qmsiso.com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jp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qmsiso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qmsiso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qmsiso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qmsiso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qmsiso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qmsiso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qmsiso.com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qmsiso.com/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qmsiso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qmsiso.com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hyperlink" Target="http://www.qmsis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96350" y="0"/>
            <a:ext cx="541655" cy="4824730"/>
            <a:chOff x="1596350" y="0"/>
            <a:chExt cx="541655" cy="4824730"/>
          </a:xfrm>
        </p:grpSpPr>
        <p:sp>
          <p:nvSpPr>
            <p:cNvPr id="4" name="object 4"/>
            <p:cNvSpPr/>
            <p:nvPr/>
          </p:nvSpPr>
          <p:spPr>
            <a:xfrm>
              <a:off x="1905288" y="0"/>
              <a:ext cx="152400" cy="4815205"/>
            </a:xfrm>
            <a:custGeom>
              <a:avLst/>
              <a:gdLst/>
              <a:ahLst/>
              <a:cxnLst/>
              <a:rect l="l" t="t" r="r" b="b"/>
              <a:pathLst>
                <a:path w="152400" h="4815205">
                  <a:moveTo>
                    <a:pt x="0" y="0"/>
                  </a:moveTo>
                  <a:lnTo>
                    <a:pt x="152111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0922" y="0"/>
              <a:ext cx="380365" cy="4815205"/>
            </a:xfrm>
            <a:custGeom>
              <a:avLst/>
              <a:gdLst/>
              <a:ahLst/>
              <a:cxnLst/>
              <a:rect l="l" t="t" r="r" b="b"/>
              <a:pathLst>
                <a:path w="380364" h="4815205">
                  <a:moveTo>
                    <a:pt x="0" y="0"/>
                  </a:moveTo>
                  <a:lnTo>
                    <a:pt x="380277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2600" y="0"/>
              <a:ext cx="380365" cy="4815205"/>
            </a:xfrm>
            <a:custGeom>
              <a:avLst/>
              <a:gdLst/>
              <a:ahLst/>
              <a:cxnLst/>
              <a:rect l="l" t="t" r="r" b="b"/>
              <a:pathLst>
                <a:path w="380364" h="4815205">
                  <a:moveTo>
                    <a:pt x="380277" y="0"/>
                  </a:moveTo>
                  <a:lnTo>
                    <a:pt x="0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4138" y="0"/>
            <a:ext cx="323850" cy="4845050"/>
            <a:chOff x="-4138" y="0"/>
            <a:chExt cx="323850" cy="4845050"/>
          </a:xfrm>
        </p:grpSpPr>
        <p:sp>
          <p:nvSpPr>
            <p:cNvPr id="8" name="object 8"/>
            <p:cNvSpPr/>
            <p:nvPr/>
          </p:nvSpPr>
          <p:spPr>
            <a:xfrm>
              <a:off x="76961" y="0"/>
              <a:ext cx="228600" cy="4816475"/>
            </a:xfrm>
            <a:custGeom>
              <a:avLst/>
              <a:gdLst/>
              <a:ahLst/>
              <a:cxnLst/>
              <a:rect l="l" t="t" r="r" b="b"/>
              <a:pathLst>
                <a:path w="228600" h="4816475">
                  <a:moveTo>
                    <a:pt x="228202" y="0"/>
                  </a:moveTo>
                  <a:lnTo>
                    <a:pt x="0" y="4815967"/>
                  </a:lnTo>
                </a:path>
              </a:pathLst>
            </a:custGeom>
            <a:ln w="28955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" y="0"/>
              <a:ext cx="228600" cy="4815205"/>
            </a:xfrm>
            <a:custGeom>
              <a:avLst/>
              <a:gdLst/>
              <a:ahLst/>
              <a:cxnLst/>
              <a:rect l="l" t="t" r="r" b="b"/>
              <a:pathLst>
                <a:path w="228600" h="4815205">
                  <a:moveTo>
                    <a:pt x="0" y="0"/>
                  </a:moveTo>
                  <a:lnTo>
                    <a:pt x="228166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602550" y="0"/>
            <a:ext cx="913130" cy="4816475"/>
          </a:xfrm>
          <a:custGeom>
            <a:avLst/>
            <a:gdLst/>
            <a:ahLst/>
            <a:cxnLst/>
            <a:rect l="l" t="t" r="r" b="b"/>
            <a:pathLst>
              <a:path w="913130" h="4816475">
                <a:moveTo>
                  <a:pt x="0" y="0"/>
                </a:moveTo>
                <a:lnTo>
                  <a:pt x="912811" y="4815967"/>
                </a:lnTo>
              </a:path>
            </a:pathLst>
          </a:custGeom>
          <a:ln w="28956">
            <a:solidFill>
              <a:srgbClr val="759A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77294" y="0"/>
            <a:ext cx="542925" cy="4827905"/>
            <a:chOff x="377294" y="0"/>
            <a:chExt cx="542925" cy="4827905"/>
          </a:xfrm>
        </p:grpSpPr>
        <p:sp>
          <p:nvSpPr>
            <p:cNvPr id="12" name="object 12"/>
            <p:cNvSpPr/>
            <p:nvPr/>
          </p:nvSpPr>
          <p:spPr>
            <a:xfrm>
              <a:off x="381866" y="0"/>
              <a:ext cx="456565" cy="4815205"/>
            </a:xfrm>
            <a:custGeom>
              <a:avLst/>
              <a:gdLst/>
              <a:ahLst/>
              <a:cxnLst/>
              <a:rect l="l" t="t" r="r" b="b"/>
              <a:pathLst>
                <a:path w="456565" h="4815205">
                  <a:moveTo>
                    <a:pt x="0" y="0"/>
                  </a:moveTo>
                  <a:lnTo>
                    <a:pt x="456333" y="4815205"/>
                  </a:lnTo>
                </a:path>
              </a:pathLst>
            </a:custGeom>
            <a:ln w="9143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400" y="0"/>
              <a:ext cx="380365" cy="4815205"/>
            </a:xfrm>
            <a:custGeom>
              <a:avLst/>
              <a:gdLst/>
              <a:ahLst/>
              <a:cxnLst/>
              <a:rect l="l" t="t" r="r" b="b"/>
              <a:pathLst>
                <a:path w="380365" h="4815205">
                  <a:moveTo>
                    <a:pt x="380277" y="0"/>
                  </a:moveTo>
                  <a:lnTo>
                    <a:pt x="0" y="4815205"/>
                  </a:lnTo>
                </a:path>
              </a:pathLst>
            </a:custGeom>
            <a:ln w="12192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068356" y="0"/>
            <a:ext cx="456565" cy="4816475"/>
          </a:xfrm>
          <a:custGeom>
            <a:avLst/>
            <a:gdLst/>
            <a:ahLst/>
            <a:cxnLst/>
            <a:rect l="l" t="t" r="r" b="b"/>
            <a:pathLst>
              <a:path w="456565" h="4816475">
                <a:moveTo>
                  <a:pt x="0" y="0"/>
                </a:moveTo>
                <a:lnTo>
                  <a:pt x="456405" y="4815967"/>
                </a:lnTo>
              </a:path>
            </a:pathLst>
          </a:custGeom>
          <a:ln w="38100">
            <a:solidFill>
              <a:srgbClr val="759A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977" y="0"/>
            <a:ext cx="304800" cy="4815205"/>
          </a:xfrm>
          <a:custGeom>
            <a:avLst/>
            <a:gdLst/>
            <a:ahLst/>
            <a:cxnLst/>
            <a:rect l="l" t="t" r="r" b="b"/>
            <a:pathLst>
              <a:path w="304800" h="4815205">
                <a:moveTo>
                  <a:pt x="0" y="0"/>
                </a:moveTo>
                <a:lnTo>
                  <a:pt x="304222" y="4815205"/>
                </a:lnTo>
              </a:path>
            </a:pathLst>
          </a:custGeom>
          <a:ln w="9144">
            <a:solidFill>
              <a:srgbClr val="759A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4288" y="0"/>
            <a:ext cx="152400" cy="4815205"/>
          </a:xfrm>
          <a:custGeom>
            <a:avLst/>
            <a:gdLst/>
            <a:ahLst/>
            <a:cxnLst/>
            <a:rect l="l" t="t" r="r" b="b"/>
            <a:pathLst>
              <a:path w="152400" h="4815205">
                <a:moveTo>
                  <a:pt x="0" y="0"/>
                </a:moveTo>
                <a:lnTo>
                  <a:pt x="152111" y="4815205"/>
                </a:lnTo>
              </a:path>
            </a:pathLst>
          </a:custGeom>
          <a:ln w="57912">
            <a:solidFill>
              <a:srgbClr val="759A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20979" y="0"/>
            <a:ext cx="472440" cy="4829175"/>
            <a:chOff x="220979" y="0"/>
            <a:chExt cx="472440" cy="4829175"/>
          </a:xfrm>
        </p:grpSpPr>
        <p:sp>
          <p:nvSpPr>
            <p:cNvPr id="18" name="object 18"/>
            <p:cNvSpPr/>
            <p:nvPr/>
          </p:nvSpPr>
          <p:spPr>
            <a:xfrm>
              <a:off x="533688" y="0"/>
              <a:ext cx="152400" cy="4815205"/>
            </a:xfrm>
            <a:custGeom>
              <a:avLst/>
              <a:gdLst/>
              <a:ahLst/>
              <a:cxnLst/>
              <a:rect l="l" t="t" r="r" b="b"/>
              <a:pathLst>
                <a:path w="152400" h="4815205">
                  <a:moveTo>
                    <a:pt x="0" y="0"/>
                  </a:moveTo>
                  <a:lnTo>
                    <a:pt x="152111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8599" y="1524"/>
              <a:ext cx="457200" cy="4813935"/>
            </a:xfrm>
            <a:custGeom>
              <a:avLst/>
              <a:gdLst/>
              <a:ahLst/>
              <a:cxnLst/>
              <a:rect l="l" t="t" r="r" b="b"/>
              <a:pathLst>
                <a:path w="457200" h="4813935">
                  <a:moveTo>
                    <a:pt x="0" y="0"/>
                  </a:moveTo>
                  <a:lnTo>
                    <a:pt x="457200" y="4813681"/>
                  </a:lnTo>
                </a:path>
              </a:pathLst>
            </a:custGeom>
            <a:ln w="15240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02648" y="0"/>
            <a:ext cx="2068830" cy="4830445"/>
            <a:chOff x="602648" y="0"/>
            <a:chExt cx="2068830" cy="4830445"/>
          </a:xfrm>
        </p:grpSpPr>
        <p:sp>
          <p:nvSpPr>
            <p:cNvPr id="21" name="object 21"/>
            <p:cNvSpPr/>
            <p:nvPr/>
          </p:nvSpPr>
          <p:spPr>
            <a:xfrm>
              <a:off x="990600" y="0"/>
              <a:ext cx="1410970" cy="4815205"/>
            </a:xfrm>
            <a:custGeom>
              <a:avLst/>
              <a:gdLst/>
              <a:ahLst/>
              <a:cxnLst/>
              <a:rect l="l" t="t" r="r" b="b"/>
              <a:pathLst>
                <a:path w="1410970" h="4815205">
                  <a:moveTo>
                    <a:pt x="1410830" y="0"/>
                  </a:moveTo>
                  <a:lnTo>
                    <a:pt x="0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35124" y="0"/>
              <a:ext cx="531495" cy="4815205"/>
            </a:xfrm>
            <a:custGeom>
              <a:avLst/>
              <a:gdLst/>
              <a:ahLst/>
              <a:cxnLst/>
              <a:rect l="l" t="t" r="r" b="b"/>
              <a:pathLst>
                <a:path w="531494" h="4815205">
                  <a:moveTo>
                    <a:pt x="302320" y="0"/>
                  </a:moveTo>
                  <a:lnTo>
                    <a:pt x="0" y="4815205"/>
                  </a:lnTo>
                </a:path>
                <a:path w="531494" h="4815205">
                  <a:moveTo>
                    <a:pt x="531298" y="0"/>
                  </a:moveTo>
                  <a:lnTo>
                    <a:pt x="227075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71600" y="0"/>
              <a:ext cx="403225" cy="4815205"/>
            </a:xfrm>
            <a:custGeom>
              <a:avLst/>
              <a:gdLst/>
              <a:ahLst/>
              <a:cxnLst/>
              <a:rect l="l" t="t" r="r" b="b"/>
              <a:pathLst>
                <a:path w="403225" h="4815205">
                  <a:moveTo>
                    <a:pt x="403094" y="0"/>
                  </a:moveTo>
                  <a:lnTo>
                    <a:pt x="0" y="4815205"/>
                  </a:lnTo>
                </a:path>
              </a:pathLst>
            </a:custGeom>
            <a:ln w="12192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0268" y="0"/>
              <a:ext cx="351790" cy="4815205"/>
            </a:xfrm>
            <a:custGeom>
              <a:avLst/>
              <a:gdLst/>
              <a:ahLst/>
              <a:cxnLst/>
              <a:rect l="l" t="t" r="r" b="b"/>
              <a:pathLst>
                <a:path w="351790" h="4815205">
                  <a:moveTo>
                    <a:pt x="0" y="0"/>
                  </a:moveTo>
                  <a:lnTo>
                    <a:pt x="351757" y="4815205"/>
                  </a:lnTo>
                </a:path>
              </a:pathLst>
            </a:custGeom>
            <a:ln w="15240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90888" y="0"/>
              <a:ext cx="586740" cy="4815205"/>
            </a:xfrm>
            <a:custGeom>
              <a:avLst/>
              <a:gdLst/>
              <a:ahLst/>
              <a:cxnLst/>
              <a:rect l="l" t="t" r="r" b="b"/>
              <a:pathLst>
                <a:path w="586740" h="4815205">
                  <a:moveTo>
                    <a:pt x="381101" y="0"/>
                  </a:moveTo>
                  <a:lnTo>
                    <a:pt x="586451" y="4815205"/>
                  </a:lnTo>
                </a:path>
                <a:path w="586740" h="4815205">
                  <a:moveTo>
                    <a:pt x="0" y="0"/>
                  </a:moveTo>
                  <a:lnTo>
                    <a:pt x="152111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19488" y="0"/>
              <a:ext cx="152400" cy="4815205"/>
            </a:xfrm>
            <a:custGeom>
              <a:avLst/>
              <a:gdLst/>
              <a:ahLst/>
              <a:cxnLst/>
              <a:rect l="l" t="t" r="r" b="b"/>
              <a:pathLst>
                <a:path w="152400" h="4815205">
                  <a:moveTo>
                    <a:pt x="0" y="0"/>
                  </a:moveTo>
                  <a:lnTo>
                    <a:pt x="152111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110950" y="0"/>
            <a:ext cx="561340" cy="4863465"/>
            <a:chOff x="4110950" y="0"/>
            <a:chExt cx="561340" cy="4863465"/>
          </a:xfrm>
        </p:grpSpPr>
        <p:sp>
          <p:nvSpPr>
            <p:cNvPr id="28" name="object 28"/>
            <p:cNvSpPr/>
            <p:nvPr/>
          </p:nvSpPr>
          <p:spPr>
            <a:xfrm>
              <a:off x="4115522" y="0"/>
              <a:ext cx="456565" cy="4815205"/>
            </a:xfrm>
            <a:custGeom>
              <a:avLst/>
              <a:gdLst/>
              <a:ahLst/>
              <a:cxnLst/>
              <a:rect l="l" t="t" r="r" b="b"/>
              <a:pathLst>
                <a:path w="456564" h="4815205">
                  <a:moveTo>
                    <a:pt x="304366" y="0"/>
                  </a:moveTo>
                  <a:lnTo>
                    <a:pt x="456477" y="4815205"/>
                  </a:lnTo>
                </a:path>
                <a:path w="456564" h="4815205">
                  <a:moveTo>
                    <a:pt x="0" y="0"/>
                  </a:moveTo>
                  <a:lnTo>
                    <a:pt x="380277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67962" y="0"/>
              <a:ext cx="380365" cy="4816475"/>
            </a:xfrm>
            <a:custGeom>
              <a:avLst/>
              <a:gdLst/>
              <a:ahLst/>
              <a:cxnLst/>
              <a:rect l="l" t="t" r="r" b="b"/>
              <a:pathLst>
                <a:path w="380364" h="4816475">
                  <a:moveTo>
                    <a:pt x="380338" y="0"/>
                  </a:moveTo>
                  <a:lnTo>
                    <a:pt x="0" y="4815967"/>
                  </a:lnTo>
                </a:path>
              </a:pathLst>
            </a:custGeom>
            <a:ln w="47243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510461" y="0"/>
            <a:ext cx="323850" cy="4845050"/>
            <a:chOff x="2510461" y="0"/>
            <a:chExt cx="323850" cy="4845050"/>
          </a:xfrm>
        </p:grpSpPr>
        <p:sp>
          <p:nvSpPr>
            <p:cNvPr id="31" name="object 31"/>
            <p:cNvSpPr/>
            <p:nvPr/>
          </p:nvSpPr>
          <p:spPr>
            <a:xfrm>
              <a:off x="2591562" y="0"/>
              <a:ext cx="228600" cy="4816475"/>
            </a:xfrm>
            <a:custGeom>
              <a:avLst/>
              <a:gdLst/>
              <a:ahLst/>
              <a:cxnLst/>
              <a:rect l="l" t="t" r="r" b="b"/>
              <a:pathLst>
                <a:path w="228600" h="4816475">
                  <a:moveTo>
                    <a:pt x="228202" y="0"/>
                  </a:moveTo>
                  <a:lnTo>
                    <a:pt x="0" y="4815967"/>
                  </a:lnTo>
                </a:path>
              </a:pathLst>
            </a:custGeom>
            <a:ln w="28955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5033" y="0"/>
              <a:ext cx="228600" cy="4815205"/>
            </a:xfrm>
            <a:custGeom>
              <a:avLst/>
              <a:gdLst/>
              <a:ahLst/>
              <a:cxnLst/>
              <a:rect l="l" t="t" r="r" b="b"/>
              <a:pathLst>
                <a:path w="228600" h="4815205">
                  <a:moveTo>
                    <a:pt x="0" y="0"/>
                  </a:moveTo>
                  <a:lnTo>
                    <a:pt x="228166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873534" y="0"/>
            <a:ext cx="561340" cy="4863465"/>
            <a:chOff x="2873534" y="0"/>
            <a:chExt cx="561340" cy="4863465"/>
          </a:xfrm>
        </p:grpSpPr>
        <p:sp>
          <p:nvSpPr>
            <p:cNvPr id="34" name="object 34"/>
            <p:cNvSpPr/>
            <p:nvPr/>
          </p:nvSpPr>
          <p:spPr>
            <a:xfrm>
              <a:off x="3275837" y="0"/>
              <a:ext cx="1905" cy="4816475"/>
            </a:xfrm>
            <a:custGeom>
              <a:avLst/>
              <a:gdLst/>
              <a:ahLst/>
              <a:cxnLst/>
              <a:rect l="l" t="t" r="r" b="b"/>
              <a:pathLst>
                <a:path w="1904" h="4816475">
                  <a:moveTo>
                    <a:pt x="1648" y="0"/>
                  </a:moveTo>
                  <a:lnTo>
                    <a:pt x="0" y="4815967"/>
                  </a:lnTo>
                </a:path>
              </a:pathLst>
            </a:custGeom>
            <a:ln w="28955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97156" y="0"/>
              <a:ext cx="456565" cy="4816475"/>
            </a:xfrm>
            <a:custGeom>
              <a:avLst/>
              <a:gdLst/>
              <a:ahLst/>
              <a:cxnLst/>
              <a:rect l="l" t="t" r="r" b="b"/>
              <a:pathLst>
                <a:path w="456564" h="4816475">
                  <a:moveTo>
                    <a:pt x="0" y="0"/>
                  </a:moveTo>
                  <a:lnTo>
                    <a:pt x="456405" y="4815967"/>
                  </a:lnTo>
                </a:path>
              </a:pathLst>
            </a:custGeom>
            <a:ln w="472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47999" y="0"/>
              <a:ext cx="380365" cy="4815205"/>
            </a:xfrm>
            <a:custGeom>
              <a:avLst/>
              <a:gdLst/>
              <a:ahLst/>
              <a:cxnLst/>
              <a:rect l="l" t="t" r="r" b="b"/>
              <a:pathLst>
                <a:path w="380364" h="4815205">
                  <a:moveTo>
                    <a:pt x="380277" y="0"/>
                  </a:moveTo>
                  <a:lnTo>
                    <a:pt x="0" y="4815205"/>
                  </a:lnTo>
                </a:path>
              </a:pathLst>
            </a:custGeom>
            <a:ln w="12192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3582956" y="0"/>
            <a:ext cx="456565" cy="4816475"/>
          </a:xfrm>
          <a:custGeom>
            <a:avLst/>
            <a:gdLst/>
            <a:ahLst/>
            <a:cxnLst/>
            <a:rect l="l" t="t" r="r" b="b"/>
            <a:pathLst>
              <a:path w="456564" h="4816475">
                <a:moveTo>
                  <a:pt x="0" y="0"/>
                </a:moveTo>
                <a:lnTo>
                  <a:pt x="456405" y="4815967"/>
                </a:lnTo>
              </a:path>
            </a:pathLst>
          </a:custGeom>
          <a:ln w="38100">
            <a:solidFill>
              <a:srgbClr val="759A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67577" y="0"/>
            <a:ext cx="304800" cy="4815205"/>
          </a:xfrm>
          <a:custGeom>
            <a:avLst/>
            <a:gdLst/>
            <a:ahLst/>
            <a:cxnLst/>
            <a:rect l="l" t="t" r="r" b="b"/>
            <a:pathLst>
              <a:path w="304800" h="4815205">
                <a:moveTo>
                  <a:pt x="0" y="0"/>
                </a:moveTo>
                <a:lnTo>
                  <a:pt x="304222" y="4815205"/>
                </a:lnTo>
              </a:path>
            </a:pathLst>
          </a:custGeom>
          <a:ln w="9144">
            <a:solidFill>
              <a:srgbClr val="759A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38888" y="0"/>
            <a:ext cx="152400" cy="4815205"/>
          </a:xfrm>
          <a:custGeom>
            <a:avLst/>
            <a:gdLst/>
            <a:ahLst/>
            <a:cxnLst/>
            <a:rect l="l" t="t" r="r" b="b"/>
            <a:pathLst>
              <a:path w="152400" h="4815205">
                <a:moveTo>
                  <a:pt x="0" y="0"/>
                </a:moveTo>
                <a:lnTo>
                  <a:pt x="152111" y="4815205"/>
                </a:lnTo>
              </a:path>
            </a:pathLst>
          </a:custGeom>
          <a:ln w="9144">
            <a:solidFill>
              <a:srgbClr val="759A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48288" y="0"/>
            <a:ext cx="152400" cy="4815205"/>
          </a:xfrm>
          <a:custGeom>
            <a:avLst/>
            <a:gdLst/>
            <a:ahLst/>
            <a:cxnLst/>
            <a:rect l="l" t="t" r="r" b="b"/>
            <a:pathLst>
              <a:path w="152400" h="4815205">
                <a:moveTo>
                  <a:pt x="0" y="0"/>
                </a:moveTo>
                <a:lnTo>
                  <a:pt x="152111" y="4815205"/>
                </a:lnTo>
              </a:path>
            </a:pathLst>
          </a:custGeom>
          <a:ln w="9144">
            <a:solidFill>
              <a:srgbClr val="759A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86000" y="0"/>
            <a:ext cx="228600" cy="4815205"/>
          </a:xfrm>
          <a:custGeom>
            <a:avLst/>
            <a:gdLst/>
            <a:ahLst/>
            <a:cxnLst/>
            <a:rect l="l" t="t" r="r" b="b"/>
            <a:pathLst>
              <a:path w="228600" h="4815205">
                <a:moveTo>
                  <a:pt x="228166" y="0"/>
                </a:moveTo>
                <a:lnTo>
                  <a:pt x="0" y="4815205"/>
                </a:lnTo>
              </a:path>
            </a:pathLst>
          </a:custGeom>
          <a:ln w="15240">
            <a:solidFill>
              <a:srgbClr val="759A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3117247" y="0"/>
            <a:ext cx="1992630" cy="4830445"/>
            <a:chOff x="3117247" y="0"/>
            <a:chExt cx="1992630" cy="4830445"/>
          </a:xfrm>
        </p:grpSpPr>
        <p:sp>
          <p:nvSpPr>
            <p:cNvPr id="43" name="object 43"/>
            <p:cNvSpPr/>
            <p:nvPr/>
          </p:nvSpPr>
          <p:spPr>
            <a:xfrm>
              <a:off x="3505199" y="0"/>
              <a:ext cx="1410970" cy="4815205"/>
            </a:xfrm>
            <a:custGeom>
              <a:avLst/>
              <a:gdLst/>
              <a:ahLst/>
              <a:cxnLst/>
              <a:rect l="l" t="t" r="r" b="b"/>
              <a:pathLst>
                <a:path w="1410970" h="4815205">
                  <a:moveTo>
                    <a:pt x="1410830" y="0"/>
                  </a:moveTo>
                  <a:lnTo>
                    <a:pt x="0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49723" y="0"/>
              <a:ext cx="455930" cy="4815205"/>
            </a:xfrm>
            <a:custGeom>
              <a:avLst/>
              <a:gdLst/>
              <a:ahLst/>
              <a:cxnLst/>
              <a:rect l="l" t="t" r="r" b="b"/>
              <a:pathLst>
                <a:path w="455929" h="4815205">
                  <a:moveTo>
                    <a:pt x="302320" y="0"/>
                  </a:moveTo>
                  <a:lnTo>
                    <a:pt x="0" y="4815205"/>
                  </a:lnTo>
                </a:path>
                <a:path w="455929" h="4815205">
                  <a:moveTo>
                    <a:pt x="455387" y="0"/>
                  </a:moveTo>
                  <a:lnTo>
                    <a:pt x="303275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86199" y="0"/>
              <a:ext cx="403225" cy="4815205"/>
            </a:xfrm>
            <a:custGeom>
              <a:avLst/>
              <a:gdLst/>
              <a:ahLst/>
              <a:cxnLst/>
              <a:rect l="l" t="t" r="r" b="b"/>
              <a:pathLst>
                <a:path w="403225" h="4815205">
                  <a:moveTo>
                    <a:pt x="403094" y="0"/>
                  </a:moveTo>
                  <a:lnTo>
                    <a:pt x="0" y="4815205"/>
                  </a:lnTo>
                </a:path>
              </a:pathLst>
            </a:custGeom>
            <a:ln w="12192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24867" y="0"/>
              <a:ext cx="351790" cy="4815205"/>
            </a:xfrm>
            <a:custGeom>
              <a:avLst/>
              <a:gdLst/>
              <a:ahLst/>
              <a:cxnLst/>
              <a:rect l="l" t="t" r="r" b="b"/>
              <a:pathLst>
                <a:path w="351789" h="4815205">
                  <a:moveTo>
                    <a:pt x="0" y="0"/>
                  </a:moveTo>
                  <a:lnTo>
                    <a:pt x="351757" y="4815205"/>
                  </a:lnTo>
                </a:path>
              </a:pathLst>
            </a:custGeom>
            <a:ln w="15240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05488" y="0"/>
              <a:ext cx="586740" cy="4815205"/>
            </a:xfrm>
            <a:custGeom>
              <a:avLst/>
              <a:gdLst/>
              <a:ahLst/>
              <a:cxnLst/>
              <a:rect l="l" t="t" r="r" b="b"/>
              <a:pathLst>
                <a:path w="586739" h="4815205">
                  <a:moveTo>
                    <a:pt x="381101" y="0"/>
                  </a:moveTo>
                  <a:lnTo>
                    <a:pt x="586451" y="4815205"/>
                  </a:lnTo>
                </a:path>
                <a:path w="586739" h="4815205">
                  <a:moveTo>
                    <a:pt x="0" y="0"/>
                  </a:moveTo>
                  <a:lnTo>
                    <a:pt x="152111" y="4815205"/>
                  </a:lnTo>
                </a:path>
                <a:path w="586739" h="4815205">
                  <a:moveTo>
                    <a:pt x="228600" y="0"/>
                  </a:moveTo>
                  <a:lnTo>
                    <a:pt x="380711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6096288" y="0"/>
            <a:ext cx="152400" cy="4815205"/>
          </a:xfrm>
          <a:custGeom>
            <a:avLst/>
            <a:gdLst/>
            <a:ahLst/>
            <a:cxnLst/>
            <a:rect l="l" t="t" r="r" b="b"/>
            <a:pathLst>
              <a:path w="152400" h="4815205">
                <a:moveTo>
                  <a:pt x="0" y="0"/>
                </a:moveTo>
                <a:lnTo>
                  <a:pt x="152111" y="4815205"/>
                </a:lnTo>
              </a:path>
            </a:pathLst>
          </a:custGeom>
          <a:ln w="57912">
            <a:solidFill>
              <a:srgbClr val="759A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34722" y="0"/>
            <a:ext cx="380365" cy="4815205"/>
          </a:xfrm>
          <a:custGeom>
            <a:avLst/>
            <a:gdLst/>
            <a:ahLst/>
            <a:cxnLst/>
            <a:rect l="l" t="t" r="r" b="b"/>
            <a:pathLst>
              <a:path w="380364" h="4815205">
                <a:moveTo>
                  <a:pt x="0" y="0"/>
                </a:moveTo>
                <a:lnTo>
                  <a:pt x="380277" y="4815205"/>
                </a:lnTo>
              </a:path>
            </a:pathLst>
          </a:custGeom>
          <a:ln w="9144">
            <a:solidFill>
              <a:srgbClr val="759A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43600" y="0"/>
            <a:ext cx="380365" cy="4815205"/>
          </a:xfrm>
          <a:custGeom>
            <a:avLst/>
            <a:gdLst/>
            <a:ahLst/>
            <a:cxnLst/>
            <a:rect l="l" t="t" r="r" b="b"/>
            <a:pathLst>
              <a:path w="380364" h="4815205">
                <a:moveTo>
                  <a:pt x="380277" y="0"/>
                </a:moveTo>
                <a:lnTo>
                  <a:pt x="0" y="4815205"/>
                </a:lnTo>
              </a:path>
            </a:pathLst>
          </a:custGeom>
          <a:ln w="9144">
            <a:solidFill>
              <a:srgbClr val="759A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06161" y="0"/>
            <a:ext cx="304800" cy="4816475"/>
          </a:xfrm>
          <a:custGeom>
            <a:avLst/>
            <a:gdLst/>
            <a:ahLst/>
            <a:cxnLst/>
            <a:rect l="l" t="t" r="r" b="b"/>
            <a:pathLst>
              <a:path w="304800" h="4816475">
                <a:moveTo>
                  <a:pt x="304270" y="0"/>
                </a:moveTo>
                <a:lnTo>
                  <a:pt x="0" y="4815967"/>
                </a:lnTo>
              </a:path>
            </a:pathLst>
          </a:custGeom>
          <a:ln w="28956">
            <a:solidFill>
              <a:srgbClr val="759A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68756" y="0"/>
            <a:ext cx="456565" cy="4816475"/>
          </a:xfrm>
          <a:custGeom>
            <a:avLst/>
            <a:gdLst/>
            <a:ahLst/>
            <a:cxnLst/>
            <a:rect l="l" t="t" r="r" b="b"/>
            <a:pathLst>
              <a:path w="456564" h="4816475">
                <a:moveTo>
                  <a:pt x="0" y="0"/>
                </a:moveTo>
                <a:lnTo>
                  <a:pt x="456405" y="4815967"/>
                </a:lnTo>
              </a:path>
            </a:pathLst>
          </a:custGeom>
          <a:ln w="38100">
            <a:solidFill>
              <a:srgbClr val="759A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5364479" y="0"/>
            <a:ext cx="1420495" cy="4827905"/>
            <a:chOff x="5364479" y="0"/>
            <a:chExt cx="1420495" cy="4827905"/>
          </a:xfrm>
        </p:grpSpPr>
        <p:sp>
          <p:nvSpPr>
            <p:cNvPr id="54" name="object 54"/>
            <p:cNvSpPr/>
            <p:nvPr/>
          </p:nvSpPr>
          <p:spPr>
            <a:xfrm>
              <a:off x="5715288" y="0"/>
              <a:ext cx="152400" cy="4815205"/>
            </a:xfrm>
            <a:custGeom>
              <a:avLst/>
              <a:gdLst/>
              <a:ahLst/>
              <a:cxnLst/>
              <a:rect l="l" t="t" r="r" b="b"/>
              <a:pathLst>
                <a:path w="152400" h="4815205">
                  <a:moveTo>
                    <a:pt x="0" y="0"/>
                  </a:moveTo>
                  <a:lnTo>
                    <a:pt x="152111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69051" y="0"/>
              <a:ext cx="1410970" cy="4815205"/>
            </a:xfrm>
            <a:custGeom>
              <a:avLst/>
              <a:gdLst/>
              <a:ahLst/>
              <a:cxnLst/>
              <a:rect l="l" t="t" r="r" b="b"/>
              <a:pathLst>
                <a:path w="1410970" h="4815205">
                  <a:moveTo>
                    <a:pt x="1410830" y="0"/>
                  </a:moveTo>
                  <a:lnTo>
                    <a:pt x="0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72199" y="0"/>
              <a:ext cx="456565" cy="4815205"/>
            </a:xfrm>
            <a:custGeom>
              <a:avLst/>
              <a:gdLst/>
              <a:ahLst/>
              <a:cxnLst/>
              <a:rect l="l" t="t" r="r" b="b"/>
              <a:pathLst>
                <a:path w="456565" h="4815205">
                  <a:moveTo>
                    <a:pt x="456244" y="0"/>
                  </a:moveTo>
                  <a:lnTo>
                    <a:pt x="153924" y="4815205"/>
                  </a:lnTo>
                </a:path>
                <a:path w="456565" h="4815205">
                  <a:moveTo>
                    <a:pt x="304222" y="0"/>
                  </a:moveTo>
                  <a:lnTo>
                    <a:pt x="0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615939" y="0"/>
              <a:ext cx="403225" cy="4815205"/>
            </a:xfrm>
            <a:custGeom>
              <a:avLst/>
              <a:gdLst/>
              <a:ahLst/>
              <a:cxnLst/>
              <a:rect l="l" t="t" r="r" b="b"/>
              <a:pathLst>
                <a:path w="403225" h="4815205">
                  <a:moveTo>
                    <a:pt x="403094" y="0"/>
                  </a:moveTo>
                  <a:lnTo>
                    <a:pt x="0" y="4815205"/>
                  </a:lnTo>
                </a:path>
              </a:pathLst>
            </a:custGeom>
            <a:ln w="12192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562989" y="0"/>
              <a:ext cx="205740" cy="4815205"/>
            </a:xfrm>
            <a:custGeom>
              <a:avLst/>
              <a:gdLst/>
              <a:ahLst/>
              <a:cxnLst/>
              <a:rect l="l" t="t" r="r" b="b"/>
              <a:pathLst>
                <a:path w="205739" h="4815205">
                  <a:moveTo>
                    <a:pt x="0" y="0"/>
                  </a:moveTo>
                  <a:lnTo>
                    <a:pt x="205350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5076732" y="0"/>
            <a:ext cx="338455" cy="4873625"/>
            <a:chOff x="5076732" y="0"/>
            <a:chExt cx="338455" cy="4873625"/>
          </a:xfrm>
        </p:grpSpPr>
        <p:sp>
          <p:nvSpPr>
            <p:cNvPr id="60" name="object 60"/>
            <p:cNvSpPr/>
            <p:nvPr/>
          </p:nvSpPr>
          <p:spPr>
            <a:xfrm>
              <a:off x="5105688" y="0"/>
              <a:ext cx="152400" cy="4815205"/>
            </a:xfrm>
            <a:custGeom>
              <a:avLst/>
              <a:gdLst/>
              <a:ahLst/>
              <a:cxnLst/>
              <a:rect l="l" t="t" r="r" b="b"/>
              <a:pathLst>
                <a:path w="152400" h="4815205">
                  <a:moveTo>
                    <a:pt x="0" y="0"/>
                  </a:moveTo>
                  <a:lnTo>
                    <a:pt x="152111" y="4815205"/>
                  </a:lnTo>
                </a:path>
              </a:pathLst>
            </a:custGeom>
            <a:ln w="57912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258088" y="0"/>
              <a:ext cx="152400" cy="4815205"/>
            </a:xfrm>
            <a:custGeom>
              <a:avLst/>
              <a:gdLst/>
              <a:ahLst/>
              <a:cxnLst/>
              <a:rect l="l" t="t" r="r" b="b"/>
              <a:pathLst>
                <a:path w="152400" h="4815205">
                  <a:moveTo>
                    <a:pt x="0" y="0"/>
                  </a:moveTo>
                  <a:lnTo>
                    <a:pt x="152111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6768083" y="0"/>
            <a:ext cx="257175" cy="4845050"/>
            <a:chOff x="6768083" y="0"/>
            <a:chExt cx="257175" cy="4845050"/>
          </a:xfrm>
        </p:grpSpPr>
        <p:sp>
          <p:nvSpPr>
            <p:cNvPr id="63" name="object 63"/>
            <p:cNvSpPr/>
            <p:nvPr/>
          </p:nvSpPr>
          <p:spPr>
            <a:xfrm>
              <a:off x="6782561" y="0"/>
              <a:ext cx="228600" cy="4816475"/>
            </a:xfrm>
            <a:custGeom>
              <a:avLst/>
              <a:gdLst/>
              <a:ahLst/>
              <a:cxnLst/>
              <a:rect l="l" t="t" r="r" b="b"/>
              <a:pathLst>
                <a:path w="228600" h="4816475">
                  <a:moveTo>
                    <a:pt x="228202" y="0"/>
                  </a:moveTo>
                  <a:lnTo>
                    <a:pt x="0" y="4815967"/>
                  </a:lnTo>
                </a:path>
              </a:pathLst>
            </a:custGeom>
            <a:ln w="28956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782233" y="0"/>
              <a:ext cx="228600" cy="4815205"/>
            </a:xfrm>
            <a:custGeom>
              <a:avLst/>
              <a:gdLst/>
              <a:ahLst/>
              <a:cxnLst/>
              <a:rect l="l" t="t" r="r" b="b"/>
              <a:pathLst>
                <a:path w="228600" h="4815205">
                  <a:moveTo>
                    <a:pt x="0" y="0"/>
                  </a:moveTo>
                  <a:lnTo>
                    <a:pt x="228166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7082894" y="0"/>
            <a:ext cx="542925" cy="4845050"/>
            <a:chOff x="7082894" y="0"/>
            <a:chExt cx="542925" cy="4845050"/>
          </a:xfrm>
        </p:grpSpPr>
        <p:sp>
          <p:nvSpPr>
            <p:cNvPr id="66" name="object 66"/>
            <p:cNvSpPr/>
            <p:nvPr/>
          </p:nvSpPr>
          <p:spPr>
            <a:xfrm>
              <a:off x="7466838" y="0"/>
              <a:ext cx="1905" cy="4816475"/>
            </a:xfrm>
            <a:custGeom>
              <a:avLst/>
              <a:gdLst/>
              <a:ahLst/>
              <a:cxnLst/>
              <a:rect l="l" t="t" r="r" b="b"/>
              <a:pathLst>
                <a:path w="1904" h="4816475">
                  <a:moveTo>
                    <a:pt x="1648" y="0"/>
                  </a:moveTo>
                  <a:lnTo>
                    <a:pt x="0" y="4815967"/>
                  </a:lnTo>
                </a:path>
              </a:pathLst>
            </a:custGeom>
            <a:ln w="28955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087466" y="0"/>
              <a:ext cx="456565" cy="4815205"/>
            </a:xfrm>
            <a:custGeom>
              <a:avLst/>
              <a:gdLst/>
              <a:ahLst/>
              <a:cxnLst/>
              <a:rect l="l" t="t" r="r" b="b"/>
              <a:pathLst>
                <a:path w="456565" h="4815205">
                  <a:moveTo>
                    <a:pt x="0" y="0"/>
                  </a:moveTo>
                  <a:lnTo>
                    <a:pt x="456333" y="4815205"/>
                  </a:lnTo>
                </a:path>
              </a:pathLst>
            </a:custGeom>
            <a:ln w="9143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239000" y="0"/>
              <a:ext cx="380365" cy="4815205"/>
            </a:xfrm>
            <a:custGeom>
              <a:avLst/>
              <a:gdLst/>
              <a:ahLst/>
              <a:cxnLst/>
              <a:rect l="l" t="t" r="r" b="b"/>
              <a:pathLst>
                <a:path w="380365" h="4815205">
                  <a:moveTo>
                    <a:pt x="380277" y="0"/>
                  </a:moveTo>
                  <a:lnTo>
                    <a:pt x="0" y="4815205"/>
                  </a:lnTo>
                </a:path>
              </a:pathLst>
            </a:custGeom>
            <a:ln w="12192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/>
          <p:nvPr/>
        </p:nvSpPr>
        <p:spPr>
          <a:xfrm>
            <a:off x="7773956" y="0"/>
            <a:ext cx="456565" cy="4816475"/>
          </a:xfrm>
          <a:custGeom>
            <a:avLst/>
            <a:gdLst/>
            <a:ahLst/>
            <a:cxnLst/>
            <a:rect l="l" t="t" r="r" b="b"/>
            <a:pathLst>
              <a:path w="456565" h="4816475">
                <a:moveTo>
                  <a:pt x="0" y="0"/>
                </a:moveTo>
                <a:lnTo>
                  <a:pt x="456405" y="4815967"/>
                </a:lnTo>
              </a:path>
            </a:pathLst>
          </a:custGeom>
          <a:ln w="38100">
            <a:solidFill>
              <a:srgbClr val="759A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object 70"/>
          <p:cNvGrpSpPr/>
          <p:nvPr/>
        </p:nvGrpSpPr>
        <p:grpSpPr>
          <a:xfrm>
            <a:off x="6926580" y="0"/>
            <a:ext cx="317500" cy="4830445"/>
            <a:chOff x="6926580" y="0"/>
            <a:chExt cx="317500" cy="4830445"/>
          </a:xfrm>
        </p:grpSpPr>
        <p:sp>
          <p:nvSpPr>
            <p:cNvPr id="71" name="object 71"/>
            <p:cNvSpPr/>
            <p:nvPr/>
          </p:nvSpPr>
          <p:spPr>
            <a:xfrm>
              <a:off x="7086889" y="0"/>
              <a:ext cx="152400" cy="4815205"/>
            </a:xfrm>
            <a:custGeom>
              <a:avLst/>
              <a:gdLst/>
              <a:ahLst/>
              <a:cxnLst/>
              <a:rect l="l" t="t" r="r" b="b"/>
              <a:pathLst>
                <a:path w="152400" h="4815205">
                  <a:moveTo>
                    <a:pt x="0" y="0"/>
                  </a:moveTo>
                  <a:lnTo>
                    <a:pt x="152111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934200" y="0"/>
              <a:ext cx="228600" cy="4815205"/>
            </a:xfrm>
            <a:custGeom>
              <a:avLst/>
              <a:gdLst/>
              <a:ahLst/>
              <a:cxnLst/>
              <a:rect l="l" t="t" r="r" b="b"/>
              <a:pathLst>
                <a:path w="228600" h="4815205">
                  <a:moveTo>
                    <a:pt x="228166" y="0"/>
                  </a:moveTo>
                  <a:lnTo>
                    <a:pt x="0" y="4815205"/>
                  </a:lnTo>
                </a:path>
              </a:pathLst>
            </a:custGeom>
            <a:ln w="15240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/>
          <p:nvPr/>
        </p:nvSpPr>
        <p:spPr>
          <a:xfrm>
            <a:off x="7468268" y="0"/>
            <a:ext cx="351790" cy="4815205"/>
          </a:xfrm>
          <a:custGeom>
            <a:avLst/>
            <a:gdLst/>
            <a:ahLst/>
            <a:cxnLst/>
            <a:rect l="l" t="t" r="r" b="b"/>
            <a:pathLst>
              <a:path w="351790" h="4815205">
                <a:moveTo>
                  <a:pt x="0" y="0"/>
                </a:moveTo>
                <a:lnTo>
                  <a:pt x="351757" y="4815205"/>
                </a:lnTo>
              </a:path>
            </a:pathLst>
          </a:custGeom>
          <a:ln w="15240">
            <a:solidFill>
              <a:srgbClr val="759A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077589" y="0"/>
            <a:ext cx="205740" cy="4815205"/>
          </a:xfrm>
          <a:custGeom>
            <a:avLst/>
            <a:gdLst/>
            <a:ahLst/>
            <a:cxnLst/>
            <a:rect l="l" t="t" r="r" b="b"/>
            <a:pathLst>
              <a:path w="205740" h="4815205">
                <a:moveTo>
                  <a:pt x="0" y="0"/>
                </a:moveTo>
                <a:lnTo>
                  <a:pt x="205350" y="4815205"/>
                </a:lnTo>
              </a:path>
            </a:pathLst>
          </a:custGeom>
          <a:ln w="9144">
            <a:solidFill>
              <a:srgbClr val="759A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96489" y="0"/>
            <a:ext cx="152400" cy="4815205"/>
          </a:xfrm>
          <a:custGeom>
            <a:avLst/>
            <a:gdLst/>
            <a:ahLst/>
            <a:cxnLst/>
            <a:rect l="l" t="t" r="r" b="b"/>
            <a:pathLst>
              <a:path w="152400" h="4815205">
                <a:moveTo>
                  <a:pt x="0" y="0"/>
                </a:moveTo>
                <a:lnTo>
                  <a:pt x="152111" y="4815205"/>
                </a:lnTo>
              </a:path>
            </a:pathLst>
          </a:custGeom>
          <a:ln w="9144">
            <a:solidFill>
              <a:srgbClr val="759A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25089" y="0"/>
            <a:ext cx="152400" cy="4815205"/>
          </a:xfrm>
          <a:custGeom>
            <a:avLst/>
            <a:gdLst/>
            <a:ahLst/>
            <a:cxnLst/>
            <a:rect l="l" t="t" r="r" b="b"/>
            <a:pathLst>
              <a:path w="152400" h="4815205">
                <a:moveTo>
                  <a:pt x="0" y="0"/>
                </a:moveTo>
                <a:lnTo>
                  <a:pt x="152111" y="4815205"/>
                </a:lnTo>
              </a:path>
            </a:pathLst>
          </a:custGeom>
          <a:ln w="9144">
            <a:solidFill>
              <a:srgbClr val="759A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7" name="object 77"/>
          <p:cNvGrpSpPr/>
          <p:nvPr/>
        </p:nvGrpSpPr>
        <p:grpSpPr>
          <a:xfrm>
            <a:off x="8054340" y="0"/>
            <a:ext cx="1017905" cy="4863465"/>
            <a:chOff x="8054340" y="0"/>
            <a:chExt cx="1017905" cy="4863465"/>
          </a:xfrm>
        </p:grpSpPr>
        <p:sp>
          <p:nvSpPr>
            <p:cNvPr id="78" name="object 78"/>
            <p:cNvSpPr/>
            <p:nvPr/>
          </p:nvSpPr>
          <p:spPr>
            <a:xfrm>
              <a:off x="8306522" y="0"/>
              <a:ext cx="456565" cy="4815205"/>
            </a:xfrm>
            <a:custGeom>
              <a:avLst/>
              <a:gdLst/>
              <a:ahLst/>
              <a:cxnLst/>
              <a:rect l="l" t="t" r="r" b="b"/>
              <a:pathLst>
                <a:path w="456565" h="4815205">
                  <a:moveTo>
                    <a:pt x="304366" y="0"/>
                  </a:moveTo>
                  <a:lnTo>
                    <a:pt x="456477" y="4815205"/>
                  </a:lnTo>
                </a:path>
                <a:path w="456565" h="4815205">
                  <a:moveTo>
                    <a:pt x="0" y="0"/>
                  </a:moveTo>
                  <a:lnTo>
                    <a:pt x="380277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458200" y="0"/>
              <a:ext cx="380365" cy="4815205"/>
            </a:xfrm>
            <a:custGeom>
              <a:avLst/>
              <a:gdLst/>
              <a:ahLst/>
              <a:cxnLst/>
              <a:rect l="l" t="t" r="r" b="b"/>
              <a:pathLst>
                <a:path w="380365" h="4815205">
                  <a:moveTo>
                    <a:pt x="380277" y="0"/>
                  </a:moveTo>
                  <a:lnTo>
                    <a:pt x="0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229889" y="0"/>
              <a:ext cx="152400" cy="4815205"/>
            </a:xfrm>
            <a:custGeom>
              <a:avLst/>
              <a:gdLst/>
              <a:ahLst/>
              <a:cxnLst/>
              <a:rect l="l" t="t" r="r" b="b"/>
              <a:pathLst>
                <a:path w="152400" h="4815205">
                  <a:moveTo>
                    <a:pt x="0" y="0"/>
                  </a:moveTo>
                  <a:lnTo>
                    <a:pt x="152111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877300" y="0"/>
              <a:ext cx="190500" cy="4815840"/>
            </a:xfrm>
            <a:custGeom>
              <a:avLst/>
              <a:gdLst/>
              <a:ahLst/>
              <a:cxnLst/>
              <a:rect l="l" t="t" r="r" b="b"/>
              <a:pathLst>
                <a:path w="190500" h="4815840">
                  <a:moveTo>
                    <a:pt x="189932" y="0"/>
                  </a:moveTo>
                  <a:lnTo>
                    <a:pt x="0" y="4815332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77962" y="0"/>
              <a:ext cx="403225" cy="4816475"/>
            </a:xfrm>
            <a:custGeom>
              <a:avLst/>
              <a:gdLst/>
              <a:ahLst/>
              <a:cxnLst/>
              <a:rect l="l" t="t" r="r" b="b"/>
              <a:pathLst>
                <a:path w="403225" h="4816475">
                  <a:moveTo>
                    <a:pt x="403158" y="0"/>
                  </a:moveTo>
                  <a:lnTo>
                    <a:pt x="0" y="4815967"/>
                  </a:lnTo>
                </a:path>
              </a:pathLst>
            </a:custGeom>
            <a:ln w="47243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77590" y="0"/>
              <a:ext cx="205740" cy="4815205"/>
            </a:xfrm>
            <a:custGeom>
              <a:avLst/>
              <a:gdLst/>
              <a:ahLst/>
              <a:cxnLst/>
              <a:rect l="l" t="t" r="r" b="b"/>
              <a:pathLst>
                <a:path w="205740" h="4815205">
                  <a:moveTo>
                    <a:pt x="0" y="0"/>
                  </a:moveTo>
                  <a:lnTo>
                    <a:pt x="205350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990076" y="0"/>
              <a:ext cx="1905" cy="4815205"/>
            </a:xfrm>
            <a:custGeom>
              <a:avLst/>
              <a:gdLst/>
              <a:ahLst/>
              <a:cxnLst/>
              <a:rect l="l" t="t" r="r" b="b"/>
              <a:pathLst>
                <a:path w="1904" h="4815205">
                  <a:moveTo>
                    <a:pt x="1647" y="0"/>
                  </a:moveTo>
                  <a:lnTo>
                    <a:pt x="0" y="4815205"/>
                  </a:lnTo>
                </a:path>
              </a:pathLst>
            </a:custGeom>
            <a:ln w="15240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/>
          <p:nvPr/>
        </p:nvSpPr>
        <p:spPr>
          <a:xfrm>
            <a:off x="5944361" y="0"/>
            <a:ext cx="76200" cy="4816475"/>
          </a:xfrm>
          <a:custGeom>
            <a:avLst/>
            <a:gdLst/>
            <a:ahLst/>
            <a:cxnLst/>
            <a:rect l="l" t="t" r="r" b="b"/>
            <a:pathLst>
              <a:path w="76200" h="4816475">
                <a:moveTo>
                  <a:pt x="76067" y="0"/>
                </a:moveTo>
                <a:lnTo>
                  <a:pt x="0" y="4815967"/>
                </a:lnTo>
              </a:path>
            </a:pathLst>
          </a:custGeom>
          <a:ln w="38100">
            <a:solidFill>
              <a:srgbClr val="759A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6" name="object 86"/>
          <p:cNvGrpSpPr/>
          <p:nvPr/>
        </p:nvGrpSpPr>
        <p:grpSpPr>
          <a:xfrm>
            <a:off x="6378204" y="0"/>
            <a:ext cx="490855" cy="4863465"/>
            <a:chOff x="6378204" y="0"/>
            <a:chExt cx="490855" cy="4863465"/>
          </a:xfrm>
        </p:grpSpPr>
        <p:sp>
          <p:nvSpPr>
            <p:cNvPr id="87" name="object 87"/>
            <p:cNvSpPr/>
            <p:nvPr/>
          </p:nvSpPr>
          <p:spPr>
            <a:xfrm>
              <a:off x="6401826" y="0"/>
              <a:ext cx="152400" cy="4816475"/>
            </a:xfrm>
            <a:custGeom>
              <a:avLst/>
              <a:gdLst/>
              <a:ahLst/>
              <a:cxnLst/>
              <a:rect l="l" t="t" r="r" b="b"/>
              <a:pathLst>
                <a:path w="152400" h="4816475">
                  <a:moveTo>
                    <a:pt x="0" y="0"/>
                  </a:moveTo>
                  <a:lnTo>
                    <a:pt x="152135" y="4815967"/>
                  </a:lnTo>
                </a:path>
              </a:pathLst>
            </a:custGeom>
            <a:ln w="472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478424" y="0"/>
              <a:ext cx="380365" cy="4816475"/>
            </a:xfrm>
            <a:custGeom>
              <a:avLst/>
              <a:gdLst/>
              <a:ahLst/>
              <a:cxnLst/>
              <a:rect l="l" t="t" r="r" b="b"/>
              <a:pathLst>
                <a:path w="380365" h="4816475">
                  <a:moveTo>
                    <a:pt x="0" y="0"/>
                  </a:moveTo>
                  <a:lnTo>
                    <a:pt x="380338" y="4815967"/>
                  </a:lnTo>
                </a:path>
              </a:pathLst>
            </a:custGeom>
            <a:ln w="19811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/>
          <p:nvPr/>
        </p:nvSpPr>
        <p:spPr>
          <a:xfrm>
            <a:off x="5410961" y="0"/>
            <a:ext cx="304800" cy="4816475"/>
          </a:xfrm>
          <a:custGeom>
            <a:avLst/>
            <a:gdLst/>
            <a:ahLst/>
            <a:cxnLst/>
            <a:rect l="l" t="t" r="r" b="b"/>
            <a:pathLst>
              <a:path w="304800" h="4816475">
                <a:moveTo>
                  <a:pt x="304270" y="0"/>
                </a:moveTo>
                <a:lnTo>
                  <a:pt x="0" y="4815967"/>
                </a:lnTo>
              </a:path>
            </a:pathLst>
          </a:custGeom>
          <a:ln w="47244">
            <a:solidFill>
              <a:srgbClr val="759A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401467" y="0"/>
            <a:ext cx="351790" cy="4815205"/>
          </a:xfrm>
          <a:custGeom>
            <a:avLst/>
            <a:gdLst/>
            <a:ahLst/>
            <a:cxnLst/>
            <a:rect l="l" t="t" r="r" b="b"/>
            <a:pathLst>
              <a:path w="351790" h="4815205">
                <a:moveTo>
                  <a:pt x="0" y="0"/>
                </a:moveTo>
                <a:lnTo>
                  <a:pt x="351757" y="4815205"/>
                </a:lnTo>
              </a:path>
            </a:pathLst>
          </a:custGeom>
          <a:ln w="15240">
            <a:solidFill>
              <a:srgbClr val="759A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1" name="object 91"/>
          <p:cNvGrpSpPr/>
          <p:nvPr/>
        </p:nvGrpSpPr>
        <p:grpSpPr>
          <a:xfrm>
            <a:off x="7005828" y="0"/>
            <a:ext cx="1161415" cy="4845050"/>
            <a:chOff x="7005828" y="0"/>
            <a:chExt cx="1161415" cy="4845050"/>
          </a:xfrm>
        </p:grpSpPr>
        <p:sp>
          <p:nvSpPr>
            <p:cNvPr id="92" name="object 92"/>
            <p:cNvSpPr/>
            <p:nvPr/>
          </p:nvSpPr>
          <p:spPr>
            <a:xfrm>
              <a:off x="7010400" y="0"/>
              <a:ext cx="380365" cy="4815205"/>
            </a:xfrm>
            <a:custGeom>
              <a:avLst/>
              <a:gdLst/>
              <a:ahLst/>
              <a:cxnLst/>
              <a:rect l="l" t="t" r="r" b="b"/>
              <a:pathLst>
                <a:path w="380365" h="4815205">
                  <a:moveTo>
                    <a:pt x="380277" y="0"/>
                  </a:moveTo>
                  <a:lnTo>
                    <a:pt x="0" y="4815205"/>
                  </a:lnTo>
                </a:path>
              </a:pathLst>
            </a:custGeom>
            <a:ln w="9144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163562" y="0"/>
              <a:ext cx="989330" cy="4816475"/>
            </a:xfrm>
            <a:custGeom>
              <a:avLst/>
              <a:gdLst/>
              <a:ahLst/>
              <a:cxnLst/>
              <a:rect l="l" t="t" r="r" b="b"/>
              <a:pathLst>
                <a:path w="989329" h="4816475">
                  <a:moveTo>
                    <a:pt x="988878" y="0"/>
                  </a:moveTo>
                  <a:lnTo>
                    <a:pt x="0" y="4815967"/>
                  </a:lnTo>
                </a:path>
              </a:pathLst>
            </a:custGeom>
            <a:ln w="28956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-9398" y="0"/>
            <a:ext cx="9164320" cy="6316345"/>
            <a:chOff x="-9398" y="0"/>
            <a:chExt cx="9164320" cy="6316345"/>
          </a:xfrm>
        </p:grpSpPr>
        <p:sp>
          <p:nvSpPr>
            <p:cNvPr id="95" name="object 95"/>
            <p:cNvSpPr/>
            <p:nvPr/>
          </p:nvSpPr>
          <p:spPr>
            <a:xfrm>
              <a:off x="4573556" y="0"/>
              <a:ext cx="456565" cy="4816475"/>
            </a:xfrm>
            <a:custGeom>
              <a:avLst/>
              <a:gdLst/>
              <a:ahLst/>
              <a:cxnLst/>
              <a:rect l="l" t="t" r="r" b="b"/>
              <a:pathLst>
                <a:path w="456564" h="4816475">
                  <a:moveTo>
                    <a:pt x="0" y="0"/>
                  </a:moveTo>
                  <a:lnTo>
                    <a:pt x="456405" y="4815967"/>
                  </a:lnTo>
                </a:path>
              </a:pathLst>
            </a:custGeom>
            <a:ln w="38100">
              <a:solidFill>
                <a:srgbClr val="759A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0" y="4285488"/>
              <a:ext cx="9144000" cy="20116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4311396"/>
              <a:ext cx="9144000" cy="1905000"/>
            </a:xfrm>
            <a:custGeom>
              <a:avLst/>
              <a:gdLst/>
              <a:ahLst/>
              <a:cxnLst/>
              <a:rect l="l" t="t" r="r" b="b"/>
              <a:pathLst>
                <a:path w="9144000" h="1905000">
                  <a:moveTo>
                    <a:pt x="9144000" y="0"/>
                  </a:moveTo>
                  <a:lnTo>
                    <a:pt x="0" y="0"/>
                  </a:lnTo>
                  <a:lnTo>
                    <a:pt x="0" y="1904999"/>
                  </a:lnTo>
                  <a:lnTo>
                    <a:pt x="9144000" y="1904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759A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62" y="4388358"/>
              <a:ext cx="9144000" cy="1753235"/>
            </a:xfrm>
            <a:custGeom>
              <a:avLst/>
              <a:gdLst/>
              <a:ahLst/>
              <a:cxnLst/>
              <a:rect l="l" t="t" r="r" b="b"/>
              <a:pathLst>
                <a:path w="9144000" h="1753235">
                  <a:moveTo>
                    <a:pt x="0" y="0"/>
                  </a:moveTo>
                  <a:lnTo>
                    <a:pt x="9144000" y="1651"/>
                  </a:lnTo>
                </a:path>
                <a:path w="9144000" h="1753235">
                  <a:moveTo>
                    <a:pt x="0" y="1751076"/>
                  </a:moveTo>
                  <a:lnTo>
                    <a:pt x="9144000" y="1752663"/>
                  </a:lnTo>
                </a:path>
              </a:pathLst>
            </a:custGeom>
            <a:ln w="19812">
              <a:solidFill>
                <a:srgbClr val="CFC5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355592" y="2057400"/>
              <a:ext cx="737615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479036" y="2409444"/>
              <a:ext cx="454151" cy="4693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535940" y="5648045"/>
            <a:ext cx="4135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When we need Project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560831" y="4671059"/>
            <a:ext cx="6224270" cy="923925"/>
            <a:chOff x="560831" y="4671059"/>
            <a:chExt cx="6224270" cy="923925"/>
          </a:xfrm>
        </p:grpSpPr>
        <p:sp>
          <p:nvSpPr>
            <p:cNvPr id="103" name="object 103"/>
            <p:cNvSpPr/>
            <p:nvPr/>
          </p:nvSpPr>
          <p:spPr>
            <a:xfrm>
              <a:off x="560831" y="4672583"/>
              <a:ext cx="1470659" cy="358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70585" y="4682108"/>
              <a:ext cx="1421790" cy="3097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118359" y="4671059"/>
              <a:ext cx="259080" cy="3550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r>
                <a:rPr lang="en-IN" dirty="0" smtClean="0"/>
                <a:t>33</a:t>
              </a:r>
              <a:endParaRPr dirty="0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134615" y="4687696"/>
              <a:ext cx="196215" cy="292735"/>
            </a:xfrm>
            <a:custGeom>
              <a:avLst/>
              <a:gdLst/>
              <a:ahLst/>
              <a:cxnLst/>
              <a:rect l="l" t="t" r="r" b="b"/>
              <a:pathLst>
                <a:path w="196214" h="292735">
                  <a:moveTo>
                    <a:pt x="103250" y="0"/>
                  </a:moveTo>
                  <a:lnTo>
                    <a:pt x="51673" y="11304"/>
                  </a:lnTo>
                  <a:lnTo>
                    <a:pt x="16763" y="46672"/>
                  </a:lnTo>
                  <a:lnTo>
                    <a:pt x="6476" y="86232"/>
                  </a:lnTo>
                  <a:lnTo>
                    <a:pt x="62102" y="91820"/>
                  </a:lnTo>
                  <a:lnTo>
                    <a:pt x="63486" y="80488"/>
                  </a:lnTo>
                  <a:lnTo>
                    <a:pt x="65928" y="70881"/>
                  </a:lnTo>
                  <a:lnTo>
                    <a:pt x="101853" y="46354"/>
                  </a:lnTo>
                  <a:lnTo>
                    <a:pt x="110235" y="46976"/>
                  </a:lnTo>
                  <a:lnTo>
                    <a:pt x="139061" y="76301"/>
                  </a:lnTo>
                  <a:lnTo>
                    <a:pt x="139700" y="85089"/>
                  </a:lnTo>
                  <a:lnTo>
                    <a:pt x="138965" y="93571"/>
                  </a:lnTo>
                  <a:lnTo>
                    <a:pt x="112299" y="137445"/>
                  </a:lnTo>
                  <a:lnTo>
                    <a:pt x="81787" y="166877"/>
                  </a:lnTo>
                  <a:lnTo>
                    <a:pt x="60287" y="187596"/>
                  </a:lnTo>
                  <a:lnTo>
                    <a:pt x="28906" y="222509"/>
                  </a:lnTo>
                  <a:lnTo>
                    <a:pt x="6334" y="263890"/>
                  </a:lnTo>
                  <a:lnTo>
                    <a:pt x="0" y="292480"/>
                  </a:lnTo>
                  <a:lnTo>
                    <a:pt x="195706" y="292480"/>
                  </a:lnTo>
                  <a:lnTo>
                    <a:pt x="195706" y="240664"/>
                  </a:lnTo>
                  <a:lnTo>
                    <a:pt x="84835" y="240664"/>
                  </a:lnTo>
                  <a:lnTo>
                    <a:pt x="87756" y="235584"/>
                  </a:lnTo>
                  <a:lnTo>
                    <a:pt x="91566" y="230504"/>
                  </a:lnTo>
                  <a:lnTo>
                    <a:pt x="101002" y="220166"/>
                  </a:lnTo>
                  <a:lnTo>
                    <a:pt x="108156" y="213137"/>
                  </a:lnTo>
                  <a:lnTo>
                    <a:pt x="141882" y="181528"/>
                  </a:lnTo>
                  <a:lnTo>
                    <a:pt x="152050" y="171561"/>
                  </a:lnTo>
                  <a:lnTo>
                    <a:pt x="179514" y="136794"/>
                  </a:lnTo>
                  <a:lnTo>
                    <a:pt x="193913" y="100314"/>
                  </a:lnTo>
                  <a:lnTo>
                    <a:pt x="195706" y="81152"/>
                  </a:lnTo>
                  <a:lnTo>
                    <a:pt x="194161" y="64531"/>
                  </a:lnTo>
                  <a:lnTo>
                    <a:pt x="171069" y="23240"/>
                  </a:lnTo>
                  <a:lnTo>
                    <a:pt x="123688" y="1452"/>
                  </a:lnTo>
                  <a:lnTo>
                    <a:pt x="1032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134615" y="4687696"/>
              <a:ext cx="196215" cy="292735"/>
            </a:xfrm>
            <a:custGeom>
              <a:avLst/>
              <a:gdLst/>
              <a:ahLst/>
              <a:cxnLst/>
              <a:rect l="l" t="t" r="r" b="b"/>
              <a:pathLst>
                <a:path w="196214" h="292735">
                  <a:moveTo>
                    <a:pt x="103250" y="0"/>
                  </a:moveTo>
                  <a:lnTo>
                    <a:pt x="141779" y="5810"/>
                  </a:lnTo>
                  <a:lnTo>
                    <a:pt x="181830" y="35575"/>
                  </a:lnTo>
                  <a:lnTo>
                    <a:pt x="195706" y="81152"/>
                  </a:lnTo>
                  <a:lnTo>
                    <a:pt x="195256" y="90846"/>
                  </a:lnTo>
                  <a:lnTo>
                    <a:pt x="184566" y="127593"/>
                  </a:lnTo>
                  <a:lnTo>
                    <a:pt x="160170" y="162998"/>
                  </a:lnTo>
                  <a:lnTo>
                    <a:pt x="129666" y="192912"/>
                  </a:lnTo>
                  <a:lnTo>
                    <a:pt x="117715" y="204061"/>
                  </a:lnTo>
                  <a:lnTo>
                    <a:pt x="87756" y="235584"/>
                  </a:lnTo>
                  <a:lnTo>
                    <a:pt x="84835" y="240664"/>
                  </a:lnTo>
                  <a:lnTo>
                    <a:pt x="195706" y="240664"/>
                  </a:lnTo>
                  <a:lnTo>
                    <a:pt x="195706" y="292480"/>
                  </a:lnTo>
                  <a:lnTo>
                    <a:pt x="0" y="292480"/>
                  </a:lnTo>
                  <a:lnTo>
                    <a:pt x="2351" y="278001"/>
                  </a:lnTo>
                  <a:lnTo>
                    <a:pt x="19050" y="236727"/>
                  </a:lnTo>
                  <a:lnTo>
                    <a:pt x="42656" y="206136"/>
                  </a:lnTo>
                  <a:lnTo>
                    <a:pt x="81787" y="166877"/>
                  </a:lnTo>
                  <a:lnTo>
                    <a:pt x="98889" y="150756"/>
                  </a:lnTo>
                  <a:lnTo>
                    <a:pt x="112299" y="137445"/>
                  </a:lnTo>
                  <a:lnTo>
                    <a:pt x="136779" y="102076"/>
                  </a:lnTo>
                  <a:lnTo>
                    <a:pt x="139700" y="85089"/>
                  </a:lnTo>
                  <a:lnTo>
                    <a:pt x="139061" y="76301"/>
                  </a:lnTo>
                  <a:lnTo>
                    <a:pt x="110235" y="46976"/>
                  </a:lnTo>
                  <a:lnTo>
                    <a:pt x="101853" y="46354"/>
                  </a:lnTo>
                  <a:lnTo>
                    <a:pt x="93614" y="47001"/>
                  </a:lnTo>
                  <a:lnTo>
                    <a:pt x="63486" y="80488"/>
                  </a:lnTo>
                  <a:lnTo>
                    <a:pt x="62102" y="91820"/>
                  </a:lnTo>
                  <a:lnTo>
                    <a:pt x="6476" y="86232"/>
                  </a:lnTo>
                  <a:lnTo>
                    <a:pt x="16763" y="46672"/>
                  </a:lnTo>
                  <a:lnTo>
                    <a:pt x="51673" y="11304"/>
                  </a:lnTo>
                  <a:lnTo>
                    <a:pt x="84439" y="1260"/>
                  </a:lnTo>
                  <a:lnTo>
                    <a:pt x="103250" y="0"/>
                  </a:lnTo>
                  <a:close/>
                </a:path>
              </a:pathLst>
            </a:custGeom>
            <a:ln w="13716">
              <a:solidFill>
                <a:srgbClr val="384F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380487" y="4672583"/>
              <a:ext cx="4404360" cy="4389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389124" y="4682108"/>
              <a:ext cx="4355591" cy="3905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62355" y="5160263"/>
              <a:ext cx="2660904" cy="43434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71385" y="5169788"/>
              <a:ext cx="2612377" cy="38519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>
                <a:solidFill>
                  <a:srgbClr val="1D3641"/>
                </a:solidFill>
              </a:rPr>
              <a:t>Course Code:</a:t>
            </a:r>
            <a:r>
              <a:rPr spc="-105" dirty="0">
                <a:solidFill>
                  <a:srgbClr val="1D3641"/>
                </a:solidFill>
              </a:rPr>
              <a:t> </a:t>
            </a:r>
            <a:r>
              <a:rPr spc="-5" dirty="0">
                <a:solidFill>
                  <a:srgbClr val="1D3641"/>
                </a:solidFill>
              </a:rPr>
              <a:t>PM-02</a:t>
            </a:r>
          </a:p>
        </p:txBody>
      </p:sp>
      <p:sp>
        <p:nvSpPr>
          <p:cNvPr id="113" name="object 113"/>
          <p:cNvSpPr txBox="1"/>
          <p:nvPr/>
        </p:nvSpPr>
        <p:spPr>
          <a:xfrm>
            <a:off x="3972814" y="6401926"/>
            <a:ext cx="11988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10" dirty="0">
                <a:solidFill>
                  <a:srgbClr val="1D3641"/>
                </a:solidFill>
                <a:latin typeface="Arial"/>
                <a:cs typeface="Arial"/>
                <a:hlinkClick r:id="rId13"/>
              </a:rPr>
              <a:t>www.qmsiso.com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8471661" y="6401926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1D3641"/>
                </a:solidFill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207" y="128015"/>
            <a:ext cx="8890000" cy="6604000"/>
            <a:chOff x="140207" y="128015"/>
            <a:chExt cx="8890000" cy="6604000"/>
          </a:xfrm>
        </p:grpSpPr>
        <p:sp>
          <p:nvSpPr>
            <p:cNvPr id="3" name="object 3"/>
            <p:cNvSpPr/>
            <p:nvPr/>
          </p:nvSpPr>
          <p:spPr>
            <a:xfrm>
              <a:off x="565403" y="925067"/>
              <a:ext cx="4154424" cy="4892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5043" y="934211"/>
              <a:ext cx="4101858" cy="4371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1622501"/>
            <a:ext cx="8046720" cy="487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300355" indent="-274320">
              <a:lnSpc>
                <a:spcPct val="100000"/>
              </a:lnSpc>
              <a:spcBef>
                <a:spcPts val="100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000" dirty="0">
                <a:solidFill>
                  <a:srgbClr val="DFE6D0"/>
                </a:solidFill>
                <a:latin typeface="Arial"/>
                <a:cs typeface="Arial"/>
              </a:rPr>
              <a:t>Based on </a:t>
            </a:r>
            <a:r>
              <a:rPr sz="3000" spc="-5" dirty="0">
                <a:solidFill>
                  <a:srgbClr val="DFE6D0"/>
                </a:solidFill>
                <a:latin typeface="Arial"/>
                <a:cs typeface="Arial"/>
              </a:rPr>
              <a:t>the </a:t>
            </a:r>
            <a:r>
              <a:rPr sz="3000" dirty="0">
                <a:solidFill>
                  <a:srgbClr val="DFE6D0"/>
                </a:solidFill>
                <a:latin typeface="Arial"/>
                <a:cs typeface="Arial"/>
              </a:rPr>
              <a:t>Project Lifecycle, Project  Manager </a:t>
            </a:r>
            <a:r>
              <a:rPr sz="3000" spc="-5" dirty="0">
                <a:solidFill>
                  <a:srgbClr val="DFE6D0"/>
                </a:solidFill>
                <a:latin typeface="Arial"/>
                <a:cs typeface="Arial"/>
              </a:rPr>
              <a:t>can </a:t>
            </a:r>
            <a:r>
              <a:rPr sz="3000" dirty="0">
                <a:solidFill>
                  <a:srgbClr val="DFE6D0"/>
                </a:solidFill>
                <a:latin typeface="Arial"/>
                <a:cs typeface="Arial"/>
              </a:rPr>
              <a:t>chalk down Project</a:t>
            </a:r>
            <a:r>
              <a:rPr sz="3000" spc="-135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DFE6D0"/>
                </a:solidFill>
                <a:latin typeface="Arial"/>
                <a:cs typeface="Arial"/>
              </a:rPr>
              <a:t>Milestones</a:t>
            </a:r>
            <a:endParaRPr sz="3000">
              <a:latin typeface="Arial"/>
              <a:cs typeface="Arial"/>
            </a:endParaRPr>
          </a:p>
          <a:p>
            <a:pPr marL="286385" marR="110489" indent="-274320">
              <a:lnSpc>
                <a:spcPct val="100000"/>
              </a:lnSpc>
              <a:spcBef>
                <a:spcPts val="725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000" dirty="0">
                <a:solidFill>
                  <a:srgbClr val="DFE6D0"/>
                </a:solidFill>
                <a:latin typeface="Arial"/>
                <a:cs typeface="Arial"/>
              </a:rPr>
              <a:t>These short </a:t>
            </a:r>
            <a:r>
              <a:rPr sz="3000" spc="-5" dirty="0">
                <a:solidFill>
                  <a:srgbClr val="DFE6D0"/>
                </a:solidFill>
                <a:latin typeface="Arial"/>
                <a:cs typeface="Arial"/>
              </a:rPr>
              <a:t>targets </a:t>
            </a:r>
            <a:r>
              <a:rPr sz="3000" dirty="0">
                <a:solidFill>
                  <a:srgbClr val="DFE6D0"/>
                </a:solidFill>
                <a:latin typeface="Arial"/>
                <a:cs typeface="Arial"/>
              </a:rPr>
              <a:t>will </a:t>
            </a:r>
            <a:r>
              <a:rPr sz="3000" spc="-5" dirty="0">
                <a:solidFill>
                  <a:srgbClr val="DFE6D0"/>
                </a:solidFill>
                <a:latin typeface="Arial"/>
                <a:cs typeface="Arial"/>
              </a:rPr>
              <a:t>ensure proper</a:t>
            </a:r>
            <a:r>
              <a:rPr sz="3000" spc="-45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DFE6D0"/>
                </a:solidFill>
                <a:latin typeface="Arial"/>
                <a:cs typeface="Arial"/>
              </a:rPr>
              <a:t>project  progress</a:t>
            </a:r>
            <a:endParaRPr sz="300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720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000" dirty="0">
                <a:solidFill>
                  <a:srgbClr val="DFE6D0"/>
                </a:solidFill>
                <a:latin typeface="Arial"/>
                <a:cs typeface="Arial"/>
              </a:rPr>
              <a:t>Based </a:t>
            </a:r>
            <a:r>
              <a:rPr sz="3000" spc="-5" dirty="0">
                <a:solidFill>
                  <a:srgbClr val="DFE6D0"/>
                </a:solidFill>
                <a:latin typeface="Arial"/>
                <a:cs typeface="Arial"/>
              </a:rPr>
              <a:t>on their </a:t>
            </a:r>
            <a:r>
              <a:rPr sz="3000" dirty="0">
                <a:solidFill>
                  <a:srgbClr val="DFE6D0"/>
                </a:solidFill>
                <a:latin typeface="Arial"/>
                <a:cs typeface="Arial"/>
              </a:rPr>
              <a:t>achievement, Project</a:t>
            </a:r>
            <a:r>
              <a:rPr sz="3000" spc="-65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DFE6D0"/>
                </a:solidFill>
                <a:latin typeface="Arial"/>
                <a:cs typeface="Arial"/>
              </a:rPr>
              <a:t>Progress  can be monitored and</a:t>
            </a:r>
            <a:r>
              <a:rPr sz="3000" spc="-20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DFE6D0"/>
                </a:solidFill>
                <a:latin typeface="Arial"/>
                <a:cs typeface="Arial"/>
              </a:rPr>
              <a:t>reviewed</a:t>
            </a:r>
            <a:endParaRPr sz="3000">
              <a:latin typeface="Arial"/>
              <a:cs typeface="Arial"/>
            </a:endParaRPr>
          </a:p>
          <a:p>
            <a:pPr marL="286385" marR="279400" indent="-274320">
              <a:lnSpc>
                <a:spcPct val="100000"/>
              </a:lnSpc>
              <a:spcBef>
                <a:spcPts val="720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000" dirty="0">
                <a:solidFill>
                  <a:srgbClr val="DFE6D0"/>
                </a:solidFill>
                <a:latin typeface="Arial"/>
                <a:cs typeface="Arial"/>
              </a:rPr>
              <a:t>It is recommended to put Milestones in the  </a:t>
            </a:r>
            <a:r>
              <a:rPr sz="3000" spc="-5" dirty="0">
                <a:solidFill>
                  <a:srgbClr val="DFE6D0"/>
                </a:solidFill>
                <a:latin typeface="Arial"/>
                <a:cs typeface="Arial"/>
              </a:rPr>
              <a:t>end </a:t>
            </a:r>
            <a:r>
              <a:rPr sz="3000" dirty="0">
                <a:solidFill>
                  <a:srgbClr val="DFE6D0"/>
                </a:solidFill>
                <a:latin typeface="Arial"/>
                <a:cs typeface="Arial"/>
              </a:rPr>
              <a:t>of </a:t>
            </a:r>
            <a:r>
              <a:rPr sz="3000" spc="-5" dirty="0">
                <a:solidFill>
                  <a:srgbClr val="DFE6D0"/>
                </a:solidFill>
                <a:latin typeface="Arial"/>
                <a:cs typeface="Arial"/>
              </a:rPr>
              <a:t>each </a:t>
            </a:r>
            <a:r>
              <a:rPr sz="3000" dirty="0">
                <a:solidFill>
                  <a:srgbClr val="DFE6D0"/>
                </a:solidFill>
                <a:latin typeface="Arial"/>
                <a:cs typeface="Arial"/>
              </a:rPr>
              <a:t>phase, </a:t>
            </a:r>
            <a:r>
              <a:rPr sz="3000" spc="-5" dirty="0">
                <a:solidFill>
                  <a:srgbClr val="DFE6D0"/>
                </a:solidFill>
                <a:latin typeface="Arial"/>
                <a:cs typeface="Arial"/>
              </a:rPr>
              <a:t>so that their </a:t>
            </a:r>
            <a:r>
              <a:rPr sz="3000" dirty="0">
                <a:solidFill>
                  <a:srgbClr val="DFE6D0"/>
                </a:solidFill>
                <a:latin typeface="Arial"/>
                <a:cs typeface="Arial"/>
              </a:rPr>
              <a:t>delivery </a:t>
            </a:r>
            <a:r>
              <a:rPr sz="3000" spc="-5" dirty="0">
                <a:solidFill>
                  <a:srgbClr val="DFE6D0"/>
                </a:solidFill>
                <a:latin typeface="Arial"/>
                <a:cs typeface="Arial"/>
              </a:rPr>
              <a:t>can  also express phase </a:t>
            </a:r>
            <a:r>
              <a:rPr sz="3000" dirty="0">
                <a:solidFill>
                  <a:srgbClr val="DFE6D0"/>
                </a:solidFill>
                <a:latin typeface="Arial"/>
                <a:cs typeface="Arial"/>
              </a:rPr>
              <a:t>closing </a:t>
            </a:r>
            <a:r>
              <a:rPr sz="3000" spc="-5" dirty="0">
                <a:solidFill>
                  <a:srgbClr val="DFE6D0"/>
                </a:solidFill>
                <a:latin typeface="Arial"/>
                <a:cs typeface="Arial"/>
              </a:rPr>
              <a:t>and a stepping  stone for </a:t>
            </a:r>
            <a:r>
              <a:rPr sz="3000" dirty="0">
                <a:solidFill>
                  <a:srgbClr val="DFE6D0"/>
                </a:solidFill>
                <a:latin typeface="Arial"/>
                <a:cs typeface="Arial"/>
              </a:rPr>
              <a:t>next</a:t>
            </a:r>
            <a:r>
              <a:rPr sz="3000" spc="20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DFE6D0"/>
                </a:solidFill>
                <a:latin typeface="Arial"/>
                <a:cs typeface="Arial"/>
              </a:rPr>
              <a:t>phase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Course Code:</a:t>
            </a:r>
            <a:r>
              <a:rPr spc="-105" dirty="0"/>
              <a:t> </a:t>
            </a:r>
            <a:r>
              <a:rPr spc="-5" dirty="0"/>
              <a:t>PM-02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72814" y="6401926"/>
            <a:ext cx="11988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10" dirty="0">
                <a:solidFill>
                  <a:srgbClr val="DFE6D0"/>
                </a:solidFill>
                <a:latin typeface="Arial"/>
                <a:cs typeface="Arial"/>
                <a:hlinkClick r:id="rId4"/>
              </a:rPr>
              <a:t>www.qmsiso.com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207" y="128015"/>
            <a:ext cx="8890000" cy="6604000"/>
            <a:chOff x="140207" y="128015"/>
            <a:chExt cx="8890000" cy="6604000"/>
          </a:xfrm>
        </p:grpSpPr>
        <p:sp>
          <p:nvSpPr>
            <p:cNvPr id="3" name="object 3"/>
            <p:cNvSpPr/>
            <p:nvPr/>
          </p:nvSpPr>
          <p:spPr>
            <a:xfrm>
              <a:off x="565403" y="925067"/>
              <a:ext cx="4154424" cy="4892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5043" y="934211"/>
              <a:ext cx="4101858" cy="4371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1572208"/>
            <a:ext cx="8014970" cy="42583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6385" marR="468630" indent="-274320">
              <a:lnSpc>
                <a:spcPts val="3460"/>
              </a:lnSpc>
              <a:spcBef>
                <a:spcPts val="535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Milestone or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Deliverable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must</a:t>
            </a:r>
            <a:r>
              <a:rPr sz="3200" spc="-215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express  these</a:t>
            </a:r>
            <a:r>
              <a:rPr sz="3200" spc="-25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characteristics:</a:t>
            </a:r>
            <a:endParaRPr sz="3200">
              <a:latin typeface="Arial"/>
              <a:cs typeface="Arial"/>
            </a:endParaRPr>
          </a:p>
          <a:p>
            <a:pPr marL="561340" lvl="1" indent="-184150">
              <a:lnSpc>
                <a:spcPct val="100000"/>
              </a:lnSpc>
              <a:spcBef>
                <a:spcPts val="300"/>
              </a:spcBef>
              <a:buClr>
                <a:srgbClr val="ACC2C8"/>
              </a:buClr>
              <a:buChar char="•"/>
              <a:tabLst>
                <a:tab pos="56197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should be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useful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component of the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2800">
              <a:latin typeface="Arial"/>
              <a:cs typeface="Arial"/>
            </a:endParaRPr>
          </a:p>
          <a:p>
            <a:pPr marL="561340" marR="344805" lvl="1" indent="-183515">
              <a:lnSpc>
                <a:spcPts val="3020"/>
              </a:lnSpc>
              <a:spcBef>
                <a:spcPts val="720"/>
              </a:spcBef>
              <a:buClr>
                <a:srgbClr val="ACC2C8"/>
              </a:buClr>
              <a:buChar char="•"/>
              <a:tabLst>
                <a:tab pos="56197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should contribute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in achievement of Project 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Objective</a:t>
            </a:r>
            <a:endParaRPr sz="2800">
              <a:latin typeface="Arial"/>
              <a:cs typeface="Arial"/>
            </a:endParaRPr>
          </a:p>
          <a:p>
            <a:pPr marL="561340" lvl="1" indent="-184150">
              <a:lnSpc>
                <a:spcPct val="100000"/>
              </a:lnSpc>
              <a:spcBef>
                <a:spcPts val="300"/>
              </a:spcBef>
              <a:buClr>
                <a:srgbClr val="ACC2C8"/>
              </a:buClr>
              <a:buChar char="•"/>
              <a:tabLst>
                <a:tab pos="56197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should be supported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with a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document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endParaRPr sz="2800">
              <a:latin typeface="Arial"/>
              <a:cs typeface="Arial"/>
            </a:endParaRPr>
          </a:p>
          <a:p>
            <a:pPr marL="286385" marR="5080" indent="-274320">
              <a:lnSpc>
                <a:spcPts val="3460"/>
              </a:lnSpc>
              <a:spcBef>
                <a:spcPts val="800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200" spc="-15" dirty="0">
                <a:solidFill>
                  <a:srgbClr val="DFE6D0"/>
                </a:solidFill>
                <a:latin typeface="Arial"/>
                <a:cs typeface="Arial"/>
              </a:rPr>
              <a:t>Weak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and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unrelated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deliverables will</a:t>
            </a:r>
            <a:r>
              <a:rPr sz="3200" spc="-85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never  give true picture of the Project</a:t>
            </a:r>
            <a:r>
              <a:rPr sz="3200" spc="-135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Lifecycle</a:t>
            </a:r>
            <a:endParaRPr sz="3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330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And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they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always disturb Project</a:t>
            </a:r>
            <a:r>
              <a:rPr sz="3200" spc="-70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Scoping!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Course Code:</a:t>
            </a:r>
            <a:r>
              <a:rPr spc="-105" dirty="0"/>
              <a:t> </a:t>
            </a:r>
            <a:r>
              <a:rPr spc="-5" dirty="0"/>
              <a:t>PM-02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72814" y="6401926"/>
            <a:ext cx="11988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10" dirty="0">
                <a:solidFill>
                  <a:srgbClr val="DFE6D0"/>
                </a:solidFill>
                <a:latin typeface="Arial"/>
                <a:cs typeface="Arial"/>
                <a:hlinkClick r:id="rId4"/>
              </a:rPr>
              <a:t>www.qmsiso.com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207" y="128015"/>
            <a:ext cx="8890000" cy="6604000"/>
            <a:chOff x="140207" y="128015"/>
            <a:chExt cx="8890000" cy="6604000"/>
          </a:xfrm>
        </p:grpSpPr>
        <p:sp>
          <p:nvSpPr>
            <p:cNvPr id="3" name="object 3"/>
            <p:cNvSpPr/>
            <p:nvPr/>
          </p:nvSpPr>
          <p:spPr>
            <a:xfrm>
              <a:off x="565403" y="918971"/>
              <a:ext cx="5544312" cy="495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5043" y="928624"/>
              <a:ext cx="5492889" cy="4427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10400" y="5715000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1219200" y="0"/>
                  </a:moveTo>
                  <a:lnTo>
                    <a:pt x="76200" y="0"/>
                  </a:lnTo>
                  <a:lnTo>
                    <a:pt x="46559" y="5987"/>
                  </a:lnTo>
                  <a:lnTo>
                    <a:pt x="22336" y="22317"/>
                  </a:lnTo>
                  <a:lnTo>
                    <a:pt x="5994" y="46537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62"/>
                  </a:lnTo>
                  <a:lnTo>
                    <a:pt x="22336" y="434882"/>
                  </a:lnTo>
                  <a:lnTo>
                    <a:pt x="46559" y="451212"/>
                  </a:lnTo>
                  <a:lnTo>
                    <a:pt x="76200" y="457200"/>
                  </a:lnTo>
                  <a:lnTo>
                    <a:pt x="1219200" y="457200"/>
                  </a:lnTo>
                  <a:lnTo>
                    <a:pt x="1248840" y="451212"/>
                  </a:lnTo>
                  <a:lnTo>
                    <a:pt x="1273063" y="434882"/>
                  </a:lnTo>
                  <a:lnTo>
                    <a:pt x="1289405" y="410662"/>
                  </a:lnTo>
                  <a:lnTo>
                    <a:pt x="1295400" y="381000"/>
                  </a:lnTo>
                  <a:lnTo>
                    <a:pt x="1295400" y="76200"/>
                  </a:lnTo>
                  <a:lnTo>
                    <a:pt x="1289405" y="46537"/>
                  </a:lnTo>
                  <a:lnTo>
                    <a:pt x="1273063" y="22317"/>
                  </a:lnTo>
                  <a:lnTo>
                    <a:pt x="1248840" y="5987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759A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0400" y="5715000"/>
              <a:ext cx="1295400" cy="457200"/>
            </a:xfrm>
            <a:custGeom>
              <a:avLst/>
              <a:gdLst/>
              <a:ahLst/>
              <a:cxnLst/>
              <a:rect l="l" t="t" r="r" b="b"/>
              <a:pathLst>
                <a:path w="1295400" h="457200">
                  <a:moveTo>
                    <a:pt x="0" y="76200"/>
                  </a:moveTo>
                  <a:lnTo>
                    <a:pt x="5994" y="46537"/>
                  </a:lnTo>
                  <a:lnTo>
                    <a:pt x="22336" y="22317"/>
                  </a:lnTo>
                  <a:lnTo>
                    <a:pt x="46559" y="5987"/>
                  </a:lnTo>
                  <a:lnTo>
                    <a:pt x="76200" y="0"/>
                  </a:lnTo>
                  <a:lnTo>
                    <a:pt x="1219200" y="0"/>
                  </a:lnTo>
                  <a:lnTo>
                    <a:pt x="1248840" y="5987"/>
                  </a:lnTo>
                  <a:lnTo>
                    <a:pt x="1273063" y="22317"/>
                  </a:lnTo>
                  <a:lnTo>
                    <a:pt x="1289405" y="46537"/>
                  </a:lnTo>
                  <a:lnTo>
                    <a:pt x="1295400" y="76200"/>
                  </a:lnTo>
                  <a:lnTo>
                    <a:pt x="1295400" y="381000"/>
                  </a:lnTo>
                  <a:lnTo>
                    <a:pt x="1289405" y="410662"/>
                  </a:lnTo>
                  <a:lnTo>
                    <a:pt x="1273063" y="434882"/>
                  </a:lnTo>
                  <a:lnTo>
                    <a:pt x="1248840" y="451212"/>
                  </a:lnTo>
                  <a:lnTo>
                    <a:pt x="1219200" y="457200"/>
                  </a:lnTo>
                  <a:lnTo>
                    <a:pt x="76200" y="457200"/>
                  </a:lnTo>
                  <a:lnTo>
                    <a:pt x="46559" y="451212"/>
                  </a:lnTo>
                  <a:lnTo>
                    <a:pt x="22336" y="434882"/>
                  </a:lnTo>
                  <a:lnTo>
                    <a:pt x="5994" y="410662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15240">
              <a:solidFill>
                <a:srgbClr val="536F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1572208"/>
            <a:ext cx="8066405" cy="45167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6385" marR="48895" indent="-274320">
              <a:lnSpc>
                <a:spcPts val="3460"/>
              </a:lnSpc>
              <a:spcBef>
                <a:spcPts val="535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Project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Manager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shall document these</a:t>
            </a:r>
            <a:r>
              <a:rPr sz="3200" spc="-120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and  on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its basis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shall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identify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scope of</a:t>
            </a:r>
            <a:r>
              <a:rPr sz="3200" spc="-25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project</a:t>
            </a:r>
            <a:endParaRPr sz="3200">
              <a:latin typeface="Arial"/>
              <a:cs typeface="Arial"/>
            </a:endParaRPr>
          </a:p>
          <a:p>
            <a:pPr marL="286385" marR="5080" indent="-274320">
              <a:lnSpc>
                <a:spcPct val="90000"/>
              </a:lnSpc>
              <a:spcBef>
                <a:spcPts val="715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Project Scoping document is separate</a:t>
            </a:r>
            <a:r>
              <a:rPr sz="3200" spc="-155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from  this for ease of document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management 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associated with Project</a:t>
            </a:r>
            <a:r>
              <a:rPr sz="3200" spc="-60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Management</a:t>
            </a:r>
            <a:endParaRPr sz="3200">
              <a:latin typeface="Arial"/>
              <a:cs typeface="Arial"/>
            </a:endParaRPr>
          </a:p>
          <a:p>
            <a:pPr marL="286385" marR="210820" indent="-274320">
              <a:lnSpc>
                <a:spcPct val="90000"/>
              </a:lnSpc>
              <a:spcBef>
                <a:spcPts val="770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After approval of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Project Initiation 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Document, Project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Manager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starts Project  Scoping, a short but very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important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part</a:t>
            </a:r>
            <a:r>
              <a:rPr sz="3200" spc="-135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of  Project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Management</a:t>
            </a:r>
            <a:r>
              <a:rPr sz="3200" spc="-40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  <a:p>
            <a:pPr marR="617855" algn="r">
              <a:lnSpc>
                <a:spcPct val="100000"/>
              </a:lnSpc>
              <a:spcBef>
                <a:spcPts val="16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Mod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Course Code:</a:t>
            </a:r>
            <a:r>
              <a:rPr spc="-105" dirty="0"/>
              <a:t> </a:t>
            </a:r>
            <a:r>
              <a:rPr spc="-5" dirty="0"/>
              <a:t>PM-02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72814" y="6401926"/>
            <a:ext cx="11988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10" dirty="0">
                <a:solidFill>
                  <a:srgbClr val="DFE6D0"/>
                </a:solidFill>
                <a:latin typeface="Arial"/>
                <a:cs typeface="Arial"/>
                <a:hlinkClick r:id="rId4"/>
              </a:rPr>
              <a:t>www.qmsiso.com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3139" y="0"/>
            <a:ext cx="10050278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9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3139" y="0"/>
            <a:ext cx="10050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60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3139" y="-152400"/>
            <a:ext cx="10050278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4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7542" y="228600"/>
            <a:ext cx="9710142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0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207" y="128015"/>
            <a:ext cx="8890000" cy="6604000"/>
            <a:chOff x="140207" y="128015"/>
            <a:chExt cx="8890000" cy="6604000"/>
          </a:xfrm>
        </p:grpSpPr>
        <p:sp>
          <p:nvSpPr>
            <p:cNvPr id="3" name="object 3"/>
            <p:cNvSpPr/>
            <p:nvPr/>
          </p:nvSpPr>
          <p:spPr>
            <a:xfrm>
              <a:off x="565403" y="918971"/>
              <a:ext cx="3806952" cy="4038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4154" y="928624"/>
              <a:ext cx="3755275" cy="3520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1523658"/>
            <a:ext cx="6693534" cy="41236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69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Project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Initiation</a:t>
            </a:r>
            <a:r>
              <a:rPr sz="3200" spc="-20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Stage</a:t>
            </a:r>
            <a:endParaRPr sz="3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Project Lifecycle</a:t>
            </a:r>
            <a:r>
              <a:rPr sz="3200" spc="-40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Model</a:t>
            </a:r>
            <a:endParaRPr sz="3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Project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Management</a:t>
            </a:r>
            <a:r>
              <a:rPr sz="3200" spc="-45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Roles</a:t>
            </a:r>
            <a:endParaRPr sz="3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Documenting Project</a:t>
            </a:r>
            <a:r>
              <a:rPr sz="3200" spc="-50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Objective</a:t>
            </a:r>
            <a:endParaRPr sz="3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Final Result</a:t>
            </a:r>
            <a:r>
              <a:rPr sz="3200" spc="-40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Description</a:t>
            </a:r>
            <a:endParaRPr sz="3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Determining Project</a:t>
            </a:r>
            <a:r>
              <a:rPr sz="3200" spc="-35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Milestones</a:t>
            </a:r>
            <a:endParaRPr sz="3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Determining Preliminary</a:t>
            </a:r>
            <a:r>
              <a:rPr sz="3200" spc="-90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Resources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>
                <a:solidFill>
                  <a:srgbClr val="1D3641"/>
                </a:solidFill>
              </a:rPr>
              <a:t>Course Code:</a:t>
            </a:r>
            <a:r>
              <a:rPr spc="-105" dirty="0">
                <a:solidFill>
                  <a:srgbClr val="1D3641"/>
                </a:solidFill>
              </a:rPr>
              <a:t> </a:t>
            </a:r>
            <a:r>
              <a:rPr spc="-5" dirty="0">
                <a:solidFill>
                  <a:srgbClr val="1D3641"/>
                </a:solidFill>
              </a:rPr>
              <a:t>PM-02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72814" y="6401926"/>
            <a:ext cx="11988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10" dirty="0">
                <a:solidFill>
                  <a:srgbClr val="1D3641"/>
                </a:solidFill>
                <a:latin typeface="Arial"/>
                <a:cs typeface="Arial"/>
                <a:hlinkClick r:id="rId4"/>
              </a:rPr>
              <a:t>www.qmsiso.com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1661" y="6401926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1D3641"/>
                </a:solidFill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207" y="128015"/>
            <a:ext cx="8890000" cy="6604000"/>
            <a:chOff x="140207" y="128015"/>
            <a:chExt cx="8890000" cy="6604000"/>
          </a:xfrm>
        </p:grpSpPr>
        <p:sp>
          <p:nvSpPr>
            <p:cNvPr id="3" name="object 3"/>
            <p:cNvSpPr/>
            <p:nvPr/>
          </p:nvSpPr>
          <p:spPr>
            <a:xfrm>
              <a:off x="565403" y="925067"/>
              <a:ext cx="3685032" cy="4892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5043" y="934211"/>
              <a:ext cx="3633482" cy="4371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1620977"/>
            <a:ext cx="7886065" cy="456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Most of the Projects are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initiated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based</a:t>
            </a:r>
            <a:r>
              <a:rPr sz="3200" spc="-120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on 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the following reasons (for Industrial 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Sector):</a:t>
            </a:r>
            <a:endParaRPr sz="3200">
              <a:latin typeface="Arial"/>
              <a:cs typeface="Arial"/>
            </a:endParaRPr>
          </a:p>
          <a:p>
            <a:pPr marL="561340" lvl="1" indent="-184150">
              <a:lnSpc>
                <a:spcPct val="100000"/>
              </a:lnSpc>
              <a:spcBef>
                <a:spcPts val="690"/>
              </a:spcBef>
              <a:buClr>
                <a:srgbClr val="ACC2C8"/>
              </a:buClr>
              <a:buChar char="•"/>
              <a:tabLst>
                <a:tab pos="56197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Installation</a:t>
            </a:r>
            <a:endParaRPr sz="2800">
              <a:latin typeface="Arial"/>
              <a:cs typeface="Arial"/>
            </a:endParaRPr>
          </a:p>
          <a:p>
            <a:pPr marL="561340" lvl="1" indent="-184150">
              <a:lnSpc>
                <a:spcPct val="100000"/>
              </a:lnSpc>
              <a:spcBef>
                <a:spcPts val="675"/>
              </a:spcBef>
              <a:buClr>
                <a:srgbClr val="ACC2C8"/>
              </a:buClr>
              <a:buChar char="•"/>
              <a:tabLst>
                <a:tab pos="56197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New Product Designing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(Prototype)</a:t>
            </a:r>
            <a:endParaRPr sz="2800">
              <a:latin typeface="Arial"/>
              <a:cs typeface="Arial"/>
            </a:endParaRPr>
          </a:p>
          <a:p>
            <a:pPr marL="561340" lvl="1" indent="-184150">
              <a:lnSpc>
                <a:spcPct val="100000"/>
              </a:lnSpc>
              <a:spcBef>
                <a:spcPts val="670"/>
              </a:spcBef>
              <a:buClr>
                <a:srgbClr val="ACC2C8"/>
              </a:buClr>
              <a:buChar char="•"/>
              <a:tabLst>
                <a:tab pos="56197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New Process Designing and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Installation</a:t>
            </a:r>
            <a:endParaRPr sz="2800">
              <a:latin typeface="Arial"/>
              <a:cs typeface="Arial"/>
            </a:endParaRPr>
          </a:p>
          <a:p>
            <a:pPr marL="561340" lvl="1" indent="-184150">
              <a:lnSpc>
                <a:spcPct val="100000"/>
              </a:lnSpc>
              <a:spcBef>
                <a:spcPts val="675"/>
              </a:spcBef>
              <a:buClr>
                <a:srgbClr val="ACC2C8"/>
              </a:buClr>
              <a:buChar char="•"/>
              <a:tabLst>
                <a:tab pos="56197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Enhancement of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existing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Process or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endParaRPr sz="2800">
              <a:latin typeface="Arial"/>
              <a:cs typeface="Arial"/>
            </a:endParaRPr>
          </a:p>
          <a:p>
            <a:pPr marL="561340" lvl="1" indent="-184150">
              <a:lnSpc>
                <a:spcPct val="100000"/>
              </a:lnSpc>
              <a:spcBef>
                <a:spcPts val="675"/>
              </a:spcBef>
              <a:buClr>
                <a:srgbClr val="ACC2C8"/>
              </a:buClr>
              <a:buChar char="•"/>
              <a:tabLst>
                <a:tab pos="56197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Development of New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Site</a:t>
            </a:r>
            <a:endParaRPr sz="2800">
              <a:latin typeface="Arial"/>
              <a:cs typeface="Arial"/>
            </a:endParaRPr>
          </a:p>
          <a:p>
            <a:pPr marL="561340" lvl="1" indent="-184150">
              <a:lnSpc>
                <a:spcPct val="100000"/>
              </a:lnSpc>
              <a:spcBef>
                <a:spcPts val="670"/>
              </a:spcBef>
              <a:buClr>
                <a:srgbClr val="ACC2C8"/>
              </a:buClr>
              <a:buChar char="•"/>
              <a:tabLst>
                <a:tab pos="56197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Up gradation : Equipment &amp;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Machinery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>
                <a:solidFill>
                  <a:srgbClr val="1D3641"/>
                </a:solidFill>
              </a:rPr>
              <a:t>Course Code:</a:t>
            </a:r>
            <a:r>
              <a:rPr spc="-105" dirty="0">
                <a:solidFill>
                  <a:srgbClr val="1D3641"/>
                </a:solidFill>
              </a:rPr>
              <a:t> </a:t>
            </a:r>
            <a:r>
              <a:rPr spc="-5" dirty="0">
                <a:solidFill>
                  <a:srgbClr val="1D3641"/>
                </a:solidFill>
              </a:rPr>
              <a:t>PM-02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72814" y="6401926"/>
            <a:ext cx="11988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10" dirty="0">
                <a:solidFill>
                  <a:srgbClr val="1D3641"/>
                </a:solidFill>
                <a:latin typeface="Arial"/>
                <a:cs typeface="Arial"/>
                <a:hlinkClick r:id="rId4"/>
              </a:rPr>
              <a:t>www.qmsiso.com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1661" y="6401926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1D3641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207" y="128015"/>
            <a:ext cx="8890000" cy="6604000"/>
            <a:chOff x="140207" y="128015"/>
            <a:chExt cx="8890000" cy="6604000"/>
          </a:xfrm>
        </p:grpSpPr>
        <p:sp>
          <p:nvSpPr>
            <p:cNvPr id="3" name="object 3"/>
            <p:cNvSpPr/>
            <p:nvPr/>
          </p:nvSpPr>
          <p:spPr>
            <a:xfrm>
              <a:off x="565403" y="925067"/>
              <a:ext cx="3685032" cy="4892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5043" y="934211"/>
              <a:ext cx="3633482" cy="4371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1620977"/>
            <a:ext cx="7955915" cy="4612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4825" indent="-274320">
              <a:lnSpc>
                <a:spcPct val="100000"/>
              </a:lnSpc>
              <a:spcBef>
                <a:spcPts val="105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Most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probable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reasons behind such 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initiations are to meet </a:t>
            </a:r>
            <a:r>
              <a:rPr sz="3200" spc="5" dirty="0">
                <a:solidFill>
                  <a:srgbClr val="DFE6D0"/>
                </a:solidFill>
                <a:latin typeface="Arial"/>
                <a:cs typeface="Arial"/>
              </a:rPr>
              <a:t>Customer’s 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(Stakeholders) new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requirements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OR</a:t>
            </a:r>
            <a:r>
              <a:rPr sz="3200" spc="-85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to  compete with market competitors OR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to  enhance</a:t>
            </a:r>
            <a:r>
              <a:rPr sz="3200" spc="-20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productivity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CC2C8"/>
              </a:buClr>
              <a:buFont typeface="Arial"/>
              <a:buChar char="•"/>
            </a:pPr>
            <a:endParaRPr sz="465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But an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initiation is only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considered</a:t>
            </a:r>
            <a:r>
              <a:rPr sz="3200" spc="-85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“Project 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Initiation” when the idea has been 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documented and presented to</a:t>
            </a:r>
            <a:r>
              <a:rPr sz="3200" spc="-135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approving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6132677"/>
            <a:ext cx="22244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solidFill>
                  <a:srgbClr val="DFE6D0"/>
                </a:solidFill>
                <a:latin typeface="Arial"/>
                <a:cs typeface="Arial"/>
              </a:rPr>
              <a:t>Co</a:t>
            </a:r>
            <a:r>
              <a:rPr sz="1200" spc="-50" dirty="0">
                <a:solidFill>
                  <a:srgbClr val="DFE6D0"/>
                </a:solidFill>
                <a:latin typeface="Arial"/>
                <a:cs typeface="Arial"/>
              </a:rPr>
              <a:t>u</a:t>
            </a:r>
            <a:r>
              <a:rPr sz="4800" spc="-2610" baseline="-10416" dirty="0">
                <a:solidFill>
                  <a:srgbClr val="DFE6D0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DFE6D0"/>
                </a:solidFill>
                <a:latin typeface="Arial"/>
                <a:cs typeface="Arial"/>
              </a:rPr>
              <a:t>rs</a:t>
            </a:r>
            <a:r>
              <a:rPr sz="1200" spc="60" dirty="0">
                <a:solidFill>
                  <a:srgbClr val="DFE6D0"/>
                </a:solidFill>
                <a:latin typeface="Arial"/>
                <a:cs typeface="Arial"/>
              </a:rPr>
              <a:t>e</a:t>
            </a:r>
            <a:r>
              <a:rPr sz="4800" spc="-2310" baseline="-10416" dirty="0">
                <a:solidFill>
                  <a:srgbClr val="DFE6D0"/>
                </a:solidFill>
                <a:latin typeface="Arial"/>
                <a:cs typeface="Arial"/>
              </a:rPr>
              <a:t>u</a:t>
            </a:r>
            <a:r>
              <a:rPr sz="1200" spc="-5" dirty="0">
                <a:solidFill>
                  <a:srgbClr val="DFE6D0"/>
                </a:solidFill>
                <a:latin typeface="Arial"/>
                <a:cs typeface="Arial"/>
              </a:rPr>
              <a:t>Co</a:t>
            </a:r>
            <a:r>
              <a:rPr sz="1200" spc="-670" dirty="0">
                <a:solidFill>
                  <a:srgbClr val="DFE6D0"/>
                </a:solidFill>
                <a:latin typeface="Arial"/>
                <a:cs typeface="Arial"/>
              </a:rPr>
              <a:t>d</a:t>
            </a:r>
            <a:r>
              <a:rPr sz="4800" spc="-337" baseline="-10416" dirty="0">
                <a:solidFill>
                  <a:srgbClr val="DFE6D0"/>
                </a:solidFill>
                <a:latin typeface="Arial"/>
                <a:cs typeface="Arial"/>
              </a:rPr>
              <a:t>t</a:t>
            </a:r>
            <a:r>
              <a:rPr sz="1200" spc="-465" dirty="0">
                <a:solidFill>
                  <a:srgbClr val="DFE6D0"/>
                </a:solidFill>
                <a:latin typeface="Arial"/>
                <a:cs typeface="Arial"/>
              </a:rPr>
              <a:t>e</a:t>
            </a:r>
            <a:r>
              <a:rPr sz="4800" spc="-1987" baseline="-10416" dirty="0">
                <a:solidFill>
                  <a:srgbClr val="DFE6D0"/>
                </a:solidFill>
                <a:latin typeface="Arial"/>
                <a:cs typeface="Arial"/>
              </a:rPr>
              <a:t>h</a:t>
            </a:r>
            <a:r>
              <a:rPr sz="1200" dirty="0">
                <a:solidFill>
                  <a:srgbClr val="DFE6D0"/>
                </a:solidFill>
                <a:latin typeface="Arial"/>
                <a:cs typeface="Arial"/>
              </a:rPr>
              <a:t>:</a:t>
            </a:r>
            <a:r>
              <a:rPr sz="1200" spc="-20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DFE6D0"/>
                </a:solidFill>
                <a:latin typeface="Arial"/>
                <a:cs typeface="Arial"/>
              </a:rPr>
              <a:t>P</a:t>
            </a:r>
            <a:r>
              <a:rPr sz="4800" spc="-2482" baseline="-10416" dirty="0">
                <a:solidFill>
                  <a:srgbClr val="DFE6D0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DFE6D0"/>
                </a:solidFill>
                <a:latin typeface="Arial"/>
                <a:cs typeface="Arial"/>
              </a:rPr>
              <a:t>M</a:t>
            </a:r>
            <a:r>
              <a:rPr sz="1200" spc="-5" dirty="0">
                <a:solidFill>
                  <a:srgbClr val="DFE6D0"/>
                </a:solidFill>
                <a:latin typeface="Arial"/>
                <a:cs typeface="Arial"/>
              </a:rPr>
              <a:t>-</a:t>
            </a:r>
            <a:r>
              <a:rPr sz="1200" spc="-420" dirty="0">
                <a:solidFill>
                  <a:srgbClr val="DFE6D0"/>
                </a:solidFill>
                <a:latin typeface="Arial"/>
                <a:cs typeface="Arial"/>
              </a:rPr>
              <a:t>0</a:t>
            </a:r>
            <a:r>
              <a:rPr sz="4800" spc="-982" baseline="-10416" dirty="0">
                <a:solidFill>
                  <a:srgbClr val="DFE6D0"/>
                </a:solidFill>
                <a:latin typeface="Arial"/>
                <a:cs typeface="Arial"/>
              </a:rPr>
              <a:t>r</a:t>
            </a:r>
            <a:r>
              <a:rPr sz="1200" spc="-25" dirty="0">
                <a:solidFill>
                  <a:srgbClr val="DFE6D0"/>
                </a:solidFill>
                <a:latin typeface="Arial"/>
                <a:cs typeface="Arial"/>
              </a:rPr>
              <a:t>2</a:t>
            </a:r>
            <a:r>
              <a:rPr sz="4800" spc="-22" baseline="-10416" dirty="0">
                <a:solidFill>
                  <a:srgbClr val="DFE6D0"/>
                </a:solidFill>
                <a:latin typeface="Arial"/>
                <a:cs typeface="Arial"/>
              </a:rPr>
              <a:t>i</a:t>
            </a:r>
            <a:r>
              <a:rPr sz="4800" baseline="-10416" dirty="0">
                <a:solidFill>
                  <a:srgbClr val="DFE6D0"/>
                </a:solidFill>
                <a:latin typeface="Arial"/>
                <a:cs typeface="Arial"/>
              </a:rPr>
              <a:t>ti</a:t>
            </a:r>
            <a:r>
              <a:rPr sz="4800" spc="-22" baseline="-10416" dirty="0">
                <a:solidFill>
                  <a:srgbClr val="DFE6D0"/>
                </a:solidFill>
                <a:latin typeface="Arial"/>
                <a:cs typeface="Arial"/>
              </a:rPr>
              <a:t>e</a:t>
            </a:r>
            <a:r>
              <a:rPr sz="4800" baseline="-10416" dirty="0">
                <a:solidFill>
                  <a:srgbClr val="DFE6D0"/>
                </a:solidFill>
                <a:latin typeface="Arial"/>
                <a:cs typeface="Arial"/>
              </a:rPr>
              <a:t>s</a:t>
            </a:r>
            <a:endParaRPr sz="4800" baseline="-1041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2814" y="6387490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DFE6D0"/>
                </a:solidFill>
                <a:latin typeface="Arial"/>
                <a:cs typeface="Arial"/>
                <a:hlinkClick r:id="rId4"/>
              </a:rPr>
              <a:t>www.qmsiso.com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7061" y="63874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DFE6D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207" y="128015"/>
            <a:ext cx="8890000" cy="6604000"/>
            <a:chOff x="140207" y="128015"/>
            <a:chExt cx="8890000" cy="6604000"/>
          </a:xfrm>
        </p:grpSpPr>
        <p:sp>
          <p:nvSpPr>
            <p:cNvPr id="3" name="object 3"/>
            <p:cNvSpPr/>
            <p:nvPr/>
          </p:nvSpPr>
          <p:spPr>
            <a:xfrm>
              <a:off x="565403" y="925067"/>
              <a:ext cx="3685032" cy="4892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5043" y="934211"/>
              <a:ext cx="3633482" cy="4371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1620977"/>
            <a:ext cx="7878445" cy="4150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An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Initiating </a:t>
            </a:r>
            <a:r>
              <a:rPr sz="3200" spc="-10" dirty="0">
                <a:solidFill>
                  <a:srgbClr val="DFE6D0"/>
                </a:solidFill>
                <a:latin typeface="Arial"/>
                <a:cs typeface="Arial"/>
              </a:rPr>
              <a:t>Officer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documents the</a:t>
            </a:r>
            <a:r>
              <a:rPr sz="3200" spc="-85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Project  Requirement</a:t>
            </a:r>
            <a:endParaRPr sz="3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The document gives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the following</a:t>
            </a:r>
            <a:r>
              <a:rPr sz="3200" spc="-55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details:</a:t>
            </a:r>
            <a:endParaRPr sz="3200">
              <a:latin typeface="Arial"/>
              <a:cs typeface="Arial"/>
            </a:endParaRPr>
          </a:p>
          <a:p>
            <a:pPr marL="561340" lvl="1" indent="-184150">
              <a:lnSpc>
                <a:spcPct val="100000"/>
              </a:lnSpc>
              <a:spcBef>
                <a:spcPts val="690"/>
              </a:spcBef>
              <a:buClr>
                <a:srgbClr val="ACC2C8"/>
              </a:buClr>
              <a:buChar char="•"/>
              <a:tabLst>
                <a:tab pos="56197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Requirement</a:t>
            </a:r>
            <a:endParaRPr sz="2800">
              <a:latin typeface="Arial"/>
              <a:cs typeface="Arial"/>
            </a:endParaRPr>
          </a:p>
          <a:p>
            <a:pPr marL="561340" lvl="1" indent="-184150">
              <a:lnSpc>
                <a:spcPct val="100000"/>
              </a:lnSpc>
              <a:spcBef>
                <a:spcPts val="675"/>
              </a:spcBef>
              <a:buClr>
                <a:srgbClr val="ACC2C8"/>
              </a:buClr>
              <a:buChar char="•"/>
              <a:tabLst>
                <a:tab pos="56197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Advantages</a:t>
            </a:r>
            <a:endParaRPr sz="2800">
              <a:latin typeface="Arial"/>
              <a:cs typeface="Arial"/>
            </a:endParaRPr>
          </a:p>
          <a:p>
            <a:pPr marL="561340" lvl="1" indent="-184150">
              <a:lnSpc>
                <a:spcPct val="100000"/>
              </a:lnSpc>
              <a:spcBef>
                <a:spcPts val="670"/>
              </a:spcBef>
              <a:buClr>
                <a:srgbClr val="ACC2C8"/>
              </a:buClr>
              <a:buChar char="•"/>
              <a:tabLst>
                <a:tab pos="56197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effects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Existing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2800">
              <a:latin typeface="Arial"/>
              <a:cs typeface="Arial"/>
            </a:endParaRPr>
          </a:p>
          <a:p>
            <a:pPr marL="561340" lvl="1" indent="-184150">
              <a:lnSpc>
                <a:spcPct val="100000"/>
              </a:lnSpc>
              <a:spcBef>
                <a:spcPts val="670"/>
              </a:spcBef>
              <a:buClr>
                <a:srgbClr val="ACC2C8"/>
              </a:buClr>
              <a:buChar char="•"/>
              <a:tabLst>
                <a:tab pos="56197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Final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Objective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(Expected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Result)</a:t>
            </a:r>
            <a:endParaRPr sz="2800">
              <a:latin typeface="Arial"/>
              <a:cs typeface="Arial"/>
            </a:endParaRPr>
          </a:p>
          <a:p>
            <a:pPr marL="561340" lvl="1" indent="-184150">
              <a:lnSpc>
                <a:spcPct val="100000"/>
              </a:lnSpc>
              <a:spcBef>
                <a:spcPts val="675"/>
              </a:spcBef>
              <a:buClr>
                <a:srgbClr val="ACC2C8"/>
              </a:buClr>
              <a:buChar char="•"/>
              <a:tabLst>
                <a:tab pos="56197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Projected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Timeline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Course Code:</a:t>
            </a:r>
            <a:r>
              <a:rPr spc="-105" dirty="0"/>
              <a:t> </a:t>
            </a:r>
            <a:r>
              <a:rPr spc="-5" dirty="0"/>
              <a:t>PM-02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72814" y="6401926"/>
            <a:ext cx="11988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10" dirty="0">
                <a:solidFill>
                  <a:srgbClr val="DFE6D0"/>
                </a:solidFill>
                <a:latin typeface="Arial"/>
                <a:cs typeface="Arial"/>
                <a:hlinkClick r:id="rId4"/>
              </a:rPr>
              <a:t>www.qmsiso.com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2865" y="4713223"/>
            <a:ext cx="1398270" cy="7067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 indent="168910">
              <a:lnSpc>
                <a:spcPts val="2480"/>
              </a:lnSpc>
              <a:spcBef>
                <a:spcPts val="515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Project  Ob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ective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06067" y="2712720"/>
            <a:ext cx="2517775" cy="1981200"/>
            <a:chOff x="1306067" y="2712720"/>
            <a:chExt cx="2517775" cy="1981200"/>
          </a:xfrm>
        </p:grpSpPr>
        <p:sp>
          <p:nvSpPr>
            <p:cNvPr id="4" name="object 4"/>
            <p:cNvSpPr/>
            <p:nvPr/>
          </p:nvSpPr>
          <p:spPr>
            <a:xfrm>
              <a:off x="2180843" y="3294888"/>
              <a:ext cx="1642872" cy="13990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6067" y="2712720"/>
              <a:ext cx="2093976" cy="17038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37689" y="3360547"/>
            <a:ext cx="10306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FFFFFF"/>
                </a:solidFill>
                <a:latin typeface="Arial"/>
                <a:cs typeface="Arial"/>
              </a:rPr>
              <a:t>Initiation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25011" y="1559052"/>
            <a:ext cx="2094230" cy="2504440"/>
            <a:chOff x="3525011" y="1559052"/>
            <a:chExt cx="2094230" cy="2504440"/>
          </a:xfrm>
        </p:grpSpPr>
        <p:sp>
          <p:nvSpPr>
            <p:cNvPr id="8" name="object 8"/>
            <p:cNvSpPr/>
            <p:nvPr/>
          </p:nvSpPr>
          <p:spPr>
            <a:xfrm>
              <a:off x="4210811" y="2343912"/>
              <a:ext cx="722376" cy="17190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5011" y="1559052"/>
              <a:ext cx="2093976" cy="17038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0" marR="5080" indent="-114300">
              <a:lnSpc>
                <a:spcPts val="1970"/>
              </a:lnSpc>
              <a:spcBef>
                <a:spcPts val="420"/>
              </a:spcBef>
            </a:pPr>
            <a:r>
              <a:rPr spc="-5" dirty="0"/>
              <a:t>Initiating  Officer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5320284" y="2712720"/>
            <a:ext cx="2554605" cy="1981200"/>
            <a:chOff x="5320284" y="2712720"/>
            <a:chExt cx="2554605" cy="1981200"/>
          </a:xfrm>
        </p:grpSpPr>
        <p:sp>
          <p:nvSpPr>
            <p:cNvPr id="12" name="object 12"/>
            <p:cNvSpPr/>
            <p:nvPr/>
          </p:nvSpPr>
          <p:spPr>
            <a:xfrm>
              <a:off x="5320284" y="3294888"/>
              <a:ext cx="1642871" cy="1399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07380" y="2712720"/>
              <a:ext cx="2167128" cy="17038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00420" y="3360547"/>
            <a:ext cx="178117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FFFFFF"/>
                </a:solidFill>
                <a:latin typeface="Arial"/>
                <a:cs typeface="Arial"/>
              </a:rPr>
              <a:t>Documentation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50380" y="4945379"/>
            <a:ext cx="1615440" cy="929640"/>
            <a:chOff x="6850380" y="4945379"/>
            <a:chExt cx="1615440" cy="929640"/>
          </a:xfrm>
        </p:grpSpPr>
        <p:sp>
          <p:nvSpPr>
            <p:cNvPr id="16" name="object 16"/>
            <p:cNvSpPr/>
            <p:nvPr/>
          </p:nvSpPr>
          <p:spPr>
            <a:xfrm>
              <a:off x="6858000" y="4952999"/>
              <a:ext cx="1600200" cy="914400"/>
            </a:xfrm>
            <a:custGeom>
              <a:avLst/>
              <a:gdLst/>
              <a:ahLst/>
              <a:cxnLst/>
              <a:rect l="l" t="t" r="r" b="b"/>
              <a:pathLst>
                <a:path w="1600200" h="914400">
                  <a:moveTo>
                    <a:pt x="14478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68"/>
                  </a:lnTo>
                  <a:lnTo>
                    <a:pt x="29394" y="852003"/>
                  </a:lnTo>
                  <a:lnTo>
                    <a:pt x="62380" y="884994"/>
                  </a:lnTo>
                  <a:lnTo>
                    <a:pt x="104217" y="906630"/>
                  </a:lnTo>
                  <a:lnTo>
                    <a:pt x="152400" y="914400"/>
                  </a:lnTo>
                  <a:lnTo>
                    <a:pt x="1447800" y="914400"/>
                  </a:lnTo>
                  <a:lnTo>
                    <a:pt x="1495982" y="906630"/>
                  </a:lnTo>
                  <a:lnTo>
                    <a:pt x="1537819" y="884994"/>
                  </a:lnTo>
                  <a:lnTo>
                    <a:pt x="1570805" y="852003"/>
                  </a:lnTo>
                  <a:lnTo>
                    <a:pt x="1592433" y="810168"/>
                  </a:lnTo>
                  <a:lnTo>
                    <a:pt x="1600200" y="762000"/>
                  </a:lnTo>
                  <a:lnTo>
                    <a:pt x="1600200" y="152400"/>
                  </a:lnTo>
                  <a:lnTo>
                    <a:pt x="1592433" y="104217"/>
                  </a:lnTo>
                  <a:lnTo>
                    <a:pt x="1570805" y="62380"/>
                  </a:lnTo>
                  <a:lnTo>
                    <a:pt x="1537819" y="29394"/>
                  </a:lnTo>
                  <a:lnTo>
                    <a:pt x="1495982" y="7766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759A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58000" y="4952999"/>
              <a:ext cx="1600200" cy="914400"/>
            </a:xfrm>
            <a:custGeom>
              <a:avLst/>
              <a:gdLst/>
              <a:ahLst/>
              <a:cxnLst/>
              <a:rect l="l" t="t" r="r" b="b"/>
              <a:pathLst>
                <a:path w="16002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447800" y="0"/>
                  </a:lnTo>
                  <a:lnTo>
                    <a:pt x="1495982" y="7766"/>
                  </a:lnTo>
                  <a:lnTo>
                    <a:pt x="1537819" y="29394"/>
                  </a:lnTo>
                  <a:lnTo>
                    <a:pt x="1570805" y="62380"/>
                  </a:lnTo>
                  <a:lnTo>
                    <a:pt x="1592433" y="104217"/>
                  </a:lnTo>
                  <a:lnTo>
                    <a:pt x="1600200" y="152400"/>
                  </a:lnTo>
                  <a:lnTo>
                    <a:pt x="1600200" y="762000"/>
                  </a:lnTo>
                  <a:lnTo>
                    <a:pt x="1592433" y="810168"/>
                  </a:lnTo>
                  <a:lnTo>
                    <a:pt x="1570805" y="852003"/>
                  </a:lnTo>
                  <a:lnTo>
                    <a:pt x="1537819" y="884994"/>
                  </a:lnTo>
                  <a:lnTo>
                    <a:pt x="1495982" y="906630"/>
                  </a:lnTo>
                  <a:lnTo>
                    <a:pt x="1447800" y="914400"/>
                  </a:lnTo>
                  <a:lnTo>
                    <a:pt x="152400" y="914400"/>
                  </a:lnTo>
                  <a:lnTo>
                    <a:pt x="104217" y="906630"/>
                  </a:lnTo>
                  <a:lnTo>
                    <a:pt x="62380" y="884994"/>
                  </a:lnTo>
                  <a:lnTo>
                    <a:pt x="29394" y="852003"/>
                  </a:lnTo>
                  <a:lnTo>
                    <a:pt x="7766" y="810168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5240">
              <a:solidFill>
                <a:srgbClr val="536F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081773" y="5117668"/>
            <a:ext cx="11550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K-8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Course Code:</a:t>
            </a:r>
            <a:r>
              <a:rPr spc="-105" dirty="0"/>
              <a:t> </a:t>
            </a:r>
            <a:r>
              <a:rPr spc="-5" dirty="0"/>
              <a:t>PM-02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972814" y="6401926"/>
            <a:ext cx="11988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10" dirty="0">
                <a:solidFill>
                  <a:srgbClr val="DFE6D0"/>
                </a:solidFill>
                <a:latin typeface="Arial"/>
                <a:cs typeface="Arial"/>
                <a:hlinkClick r:id="rId8"/>
              </a:rPr>
              <a:t>www.qmsiso.com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207" y="128015"/>
            <a:ext cx="8890000" cy="6604000"/>
            <a:chOff x="140207" y="128015"/>
            <a:chExt cx="8890000" cy="6604000"/>
          </a:xfrm>
        </p:grpSpPr>
        <p:sp>
          <p:nvSpPr>
            <p:cNvPr id="3" name="object 3"/>
            <p:cNvSpPr/>
            <p:nvPr/>
          </p:nvSpPr>
          <p:spPr>
            <a:xfrm>
              <a:off x="565403" y="925067"/>
              <a:ext cx="6135624" cy="4892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5043" y="934211"/>
              <a:ext cx="6082931" cy="4371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1572208"/>
            <a:ext cx="7929880" cy="4782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86385" marR="5080" indent="-274320">
              <a:lnSpc>
                <a:spcPct val="90000"/>
              </a:lnSpc>
              <a:spcBef>
                <a:spcPts val="490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On the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basis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of Project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Initiation 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Document, approving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authorities appoint</a:t>
            </a:r>
            <a:r>
              <a:rPr sz="3200" spc="-75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a  Project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Manager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(may call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Proj. </a:t>
            </a:r>
            <a:r>
              <a:rPr sz="3200" spc="-50" dirty="0">
                <a:solidFill>
                  <a:srgbClr val="DFE6D0"/>
                </a:solidFill>
                <a:latin typeface="Arial"/>
                <a:cs typeface="Arial"/>
              </a:rPr>
              <a:t>Dir.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at 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times)</a:t>
            </a:r>
            <a:endParaRPr sz="3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385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Project Manager’s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role is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to</a:t>
            </a:r>
            <a:r>
              <a:rPr sz="3200" spc="-35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ensure:</a:t>
            </a:r>
            <a:endParaRPr sz="3200">
              <a:latin typeface="Arial"/>
              <a:cs typeface="Arial"/>
            </a:endParaRPr>
          </a:p>
          <a:p>
            <a:pPr marL="561340" lvl="1" indent="-184150">
              <a:lnSpc>
                <a:spcPct val="100000"/>
              </a:lnSpc>
              <a:spcBef>
                <a:spcPts val="350"/>
              </a:spcBef>
              <a:buClr>
                <a:srgbClr val="ACC2C8"/>
              </a:buClr>
              <a:buChar char="•"/>
              <a:tabLst>
                <a:tab pos="56197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Requirement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800">
              <a:latin typeface="Arial"/>
              <a:cs typeface="Arial"/>
            </a:endParaRPr>
          </a:p>
          <a:p>
            <a:pPr marL="561340" lvl="1" indent="-184150">
              <a:lnSpc>
                <a:spcPct val="100000"/>
              </a:lnSpc>
              <a:spcBef>
                <a:spcPts val="340"/>
              </a:spcBef>
              <a:buClr>
                <a:srgbClr val="ACC2C8"/>
              </a:buClr>
              <a:buChar char="•"/>
              <a:tabLst>
                <a:tab pos="56197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Scoping</a:t>
            </a:r>
            <a:endParaRPr sz="2800">
              <a:latin typeface="Arial"/>
              <a:cs typeface="Arial"/>
            </a:endParaRPr>
          </a:p>
          <a:p>
            <a:pPr marL="561340" lvl="1" indent="-184150">
              <a:lnSpc>
                <a:spcPct val="100000"/>
              </a:lnSpc>
              <a:spcBef>
                <a:spcPts val="335"/>
              </a:spcBef>
              <a:buClr>
                <a:srgbClr val="ACC2C8"/>
              </a:buClr>
              <a:buChar char="•"/>
              <a:tabLst>
                <a:tab pos="56197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Project Phases and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Milestones (Draft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Model)</a:t>
            </a:r>
            <a:endParaRPr sz="2800">
              <a:latin typeface="Arial"/>
              <a:cs typeface="Arial"/>
            </a:endParaRPr>
          </a:p>
          <a:p>
            <a:pPr marL="561340" lvl="1" indent="-184150">
              <a:lnSpc>
                <a:spcPct val="100000"/>
              </a:lnSpc>
              <a:spcBef>
                <a:spcPts val="335"/>
              </a:spcBef>
              <a:buClr>
                <a:srgbClr val="ACC2C8"/>
              </a:buClr>
              <a:buChar char="•"/>
              <a:tabLst>
                <a:tab pos="561975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requirement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370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And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this is just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beginning</a:t>
            </a:r>
            <a:r>
              <a:rPr sz="3200" spc="-40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Course Code:</a:t>
            </a:r>
            <a:r>
              <a:rPr spc="-105" dirty="0"/>
              <a:t> </a:t>
            </a:r>
            <a:r>
              <a:rPr spc="-5" dirty="0"/>
              <a:t>PM-02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72814" y="6401926"/>
            <a:ext cx="11988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10" dirty="0">
                <a:solidFill>
                  <a:srgbClr val="DFE6D0"/>
                </a:solidFill>
                <a:latin typeface="Arial"/>
                <a:cs typeface="Arial"/>
                <a:hlinkClick r:id="rId4"/>
              </a:rPr>
              <a:t>www.qmsiso.com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207" y="128015"/>
            <a:ext cx="8890000" cy="6604000"/>
            <a:chOff x="140207" y="128015"/>
            <a:chExt cx="8890000" cy="6604000"/>
          </a:xfrm>
        </p:grpSpPr>
        <p:sp>
          <p:nvSpPr>
            <p:cNvPr id="3" name="object 3"/>
            <p:cNvSpPr/>
            <p:nvPr/>
          </p:nvSpPr>
          <p:spPr>
            <a:xfrm>
              <a:off x="565403" y="918971"/>
              <a:ext cx="3745991" cy="495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5043" y="928624"/>
              <a:ext cx="3694188" cy="4427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1620977"/>
            <a:ext cx="8043545" cy="4709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906144" indent="-274320">
              <a:lnSpc>
                <a:spcPct val="100000"/>
              </a:lnSpc>
              <a:spcBef>
                <a:spcPts val="105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Project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Manager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designs a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model</a:t>
            </a:r>
            <a:r>
              <a:rPr sz="3200" spc="-85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that 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represents </a:t>
            </a:r>
            <a:r>
              <a:rPr sz="3200" spc="-10" dirty="0">
                <a:solidFill>
                  <a:srgbClr val="DFE6D0"/>
                </a:solidFill>
                <a:latin typeface="Arial"/>
                <a:cs typeface="Arial"/>
              </a:rPr>
              <a:t>Project’s</a:t>
            </a:r>
            <a:r>
              <a:rPr sz="3200" spc="-40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Lifecycle</a:t>
            </a:r>
            <a:endParaRPr sz="320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770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The lifecycle can be </a:t>
            </a:r>
            <a:r>
              <a:rPr sz="3200" spc="-10" dirty="0">
                <a:solidFill>
                  <a:srgbClr val="DFE6D0"/>
                </a:solidFill>
                <a:latin typeface="Arial"/>
                <a:cs typeface="Arial"/>
              </a:rPr>
              <a:t>in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form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of a</a:t>
            </a:r>
            <a:r>
              <a:rPr sz="3200" spc="-110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document,  process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flow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or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even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table</a:t>
            </a:r>
            <a:r>
              <a:rPr sz="3200" spc="-40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chart</a:t>
            </a:r>
            <a:endParaRPr sz="3200">
              <a:latin typeface="Arial"/>
              <a:cs typeface="Arial"/>
            </a:endParaRPr>
          </a:p>
          <a:p>
            <a:pPr marL="286385" marR="70485" indent="-274320" algn="just">
              <a:lnSpc>
                <a:spcPct val="100000"/>
              </a:lnSpc>
              <a:spcBef>
                <a:spcPts val="770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It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should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express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general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phases</a:t>
            </a:r>
            <a:r>
              <a:rPr sz="3200" spc="-70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overview  with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deliverables </a:t>
            </a:r>
            <a:r>
              <a:rPr sz="3200" spc="-10" dirty="0">
                <a:solidFill>
                  <a:srgbClr val="DFE6D0"/>
                </a:solidFill>
                <a:latin typeface="Arial"/>
                <a:cs typeface="Arial"/>
              </a:rPr>
              <a:t>to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get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to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final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objective of  Project</a:t>
            </a:r>
            <a:endParaRPr sz="3200">
              <a:latin typeface="Arial"/>
              <a:cs typeface="Arial"/>
            </a:endParaRPr>
          </a:p>
          <a:p>
            <a:pPr marL="286385" marR="459105" indent="-274320" algn="just">
              <a:lnSpc>
                <a:spcPct val="100000"/>
              </a:lnSpc>
              <a:spcBef>
                <a:spcPts val="770"/>
              </a:spcBef>
              <a:buClr>
                <a:srgbClr val="ACC2C8"/>
              </a:buClr>
              <a:buChar char="•"/>
              <a:tabLst>
                <a:tab pos="287020" algn="l"/>
              </a:tabLst>
            </a:pP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It </a:t>
            </a:r>
            <a:r>
              <a:rPr sz="3200" spc="-10" dirty="0">
                <a:solidFill>
                  <a:srgbClr val="DFE6D0"/>
                </a:solidFill>
                <a:latin typeface="Arial"/>
                <a:cs typeface="Arial"/>
              </a:rPr>
              <a:t>is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also preferred to express </a:t>
            </a:r>
            <a:r>
              <a:rPr sz="3200" spc="-5" dirty="0">
                <a:solidFill>
                  <a:srgbClr val="DFE6D0"/>
                </a:solidFill>
                <a:latin typeface="Arial"/>
                <a:cs typeface="Arial"/>
              </a:rPr>
              <a:t>timeline</a:t>
            </a:r>
            <a:r>
              <a:rPr sz="3200" spc="-114" dirty="0">
                <a:solidFill>
                  <a:srgbClr val="DFE6D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DFE6D0"/>
                </a:solidFill>
                <a:latin typeface="Arial"/>
                <a:cs typeface="Arial"/>
              </a:rPr>
              <a:t>as  well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Course Code:</a:t>
            </a:r>
            <a:r>
              <a:rPr spc="-105" dirty="0"/>
              <a:t> </a:t>
            </a:r>
            <a:r>
              <a:rPr spc="-5" dirty="0"/>
              <a:t>PM-02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72814" y="6401926"/>
            <a:ext cx="11988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10" dirty="0">
                <a:solidFill>
                  <a:srgbClr val="DFE6D0"/>
                </a:solidFill>
                <a:latin typeface="Arial"/>
                <a:cs typeface="Arial"/>
                <a:hlinkClick r:id="rId4"/>
              </a:rPr>
              <a:t>www.qmsiso.com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207" y="128015"/>
            <a:ext cx="8890000" cy="6604000"/>
            <a:chOff x="140207" y="128015"/>
            <a:chExt cx="8890000" cy="6604000"/>
          </a:xfrm>
        </p:grpSpPr>
        <p:sp>
          <p:nvSpPr>
            <p:cNvPr id="3" name="object 3"/>
            <p:cNvSpPr/>
            <p:nvPr/>
          </p:nvSpPr>
          <p:spPr>
            <a:xfrm>
              <a:off x="562356" y="478536"/>
              <a:ext cx="4654296" cy="4450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1385" y="488188"/>
              <a:ext cx="4606150" cy="3956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212" y="966215"/>
              <a:ext cx="6961632" cy="4450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3041" y="975868"/>
              <a:ext cx="6911543" cy="39560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144" y="5269992"/>
              <a:ext cx="8363711" cy="9479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619" y="5686044"/>
              <a:ext cx="2886456" cy="5349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28772" y="5686044"/>
              <a:ext cx="2886455" cy="5349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68923" y="5686044"/>
              <a:ext cx="2886455" cy="5349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144" y="4032504"/>
              <a:ext cx="8363711" cy="13853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8619" y="4465319"/>
              <a:ext cx="2886456" cy="5349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8772" y="4465319"/>
              <a:ext cx="2886455" cy="5349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8923" y="4465319"/>
              <a:ext cx="2886455" cy="5349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144" y="2796539"/>
              <a:ext cx="8363711" cy="138379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19" y="3227832"/>
              <a:ext cx="2886456" cy="53492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8772" y="3227832"/>
              <a:ext cx="2886455" cy="53492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68923" y="3227832"/>
              <a:ext cx="2886455" cy="53492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0144" y="1559052"/>
              <a:ext cx="8363711" cy="13853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8619" y="1991867"/>
              <a:ext cx="2886456" cy="53492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28772" y="1991867"/>
              <a:ext cx="2886455" cy="53492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8923" y="1991867"/>
              <a:ext cx="2886455" cy="53492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580288" y="1699896"/>
          <a:ext cx="7832725" cy="4329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8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ctr">
                        <a:lnSpc>
                          <a:spcPts val="1764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Planning Phase (6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weeks)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636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Resource</a:t>
                      </a:r>
                      <a:r>
                        <a:rPr sz="15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Allocation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7048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Project Scope &amp;</a:t>
                      </a:r>
                      <a:r>
                        <a:rPr sz="15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Plan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9842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Roles &amp;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25" dirty="0">
                          <a:latin typeface="Arial"/>
                          <a:cs typeface="Arial"/>
                        </a:rPr>
                        <a:t>Tasking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5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67945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Assessment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Phase (8</a:t>
                      </a:r>
                      <a:r>
                        <a:rPr sz="160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weeks)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65">
                <a:tc>
                  <a:txBody>
                    <a:bodyPr/>
                    <a:lstStyle/>
                    <a:p>
                      <a:pPr marR="13335" algn="ctr">
                        <a:lnSpc>
                          <a:spcPts val="1720"/>
                        </a:lnSpc>
                        <a:spcBef>
                          <a:spcPts val="59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Cost 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Analysis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5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Budgeting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ts val="1720"/>
                        </a:lnSpc>
                        <a:spcBef>
                          <a:spcPts val="59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Comparisons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96520" algn="ctr">
                        <a:lnSpc>
                          <a:spcPts val="1720"/>
                        </a:lnSpc>
                        <a:spcBef>
                          <a:spcPts val="590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Risk</a:t>
                      </a:r>
                      <a:r>
                        <a:rPr sz="15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Assessment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73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51130" algn="ctr">
                        <a:lnSpc>
                          <a:spcPts val="1839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Implementation and Correction Phase (24</a:t>
                      </a:r>
                      <a:r>
                        <a:rPr sz="1600" b="1" spc="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weeks)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993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500" b="1" spc="-10" dirty="0">
                          <a:latin typeface="Arial"/>
                          <a:cs typeface="Arial"/>
                        </a:rPr>
                        <a:t>Prototype</a:t>
                      </a:r>
                      <a:r>
                        <a:rPr sz="15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Design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68275" marB="0"/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Development and</a:t>
                      </a:r>
                      <a:r>
                        <a:rPr sz="15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QA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68275" marB="0"/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Change</a:t>
                      </a:r>
                      <a:r>
                        <a:rPr sz="15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Management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682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6921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Closure (4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weeks)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026">
                <a:tc>
                  <a:txBody>
                    <a:bodyPr/>
                    <a:lstStyle/>
                    <a:p>
                      <a:pPr marR="10160" algn="ctr">
                        <a:lnSpc>
                          <a:spcPts val="1720"/>
                        </a:lnSpc>
                        <a:spcBef>
                          <a:spcPts val="52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Final 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Prototype</a:t>
                      </a:r>
                      <a:r>
                        <a:rPr sz="15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Delivery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ts val="1720"/>
                        </a:lnSpc>
                        <a:spcBef>
                          <a:spcPts val="52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Final</a:t>
                      </a:r>
                      <a:r>
                        <a:rPr sz="15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Approval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96520" algn="ctr">
                        <a:lnSpc>
                          <a:spcPts val="1720"/>
                        </a:lnSpc>
                        <a:spcBef>
                          <a:spcPts val="52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Closing</a:t>
                      </a:r>
                      <a:r>
                        <a:rPr sz="15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Documentation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667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Course Code:</a:t>
            </a:r>
            <a:r>
              <a:rPr spc="-105" dirty="0"/>
              <a:t> </a:t>
            </a:r>
            <a:r>
              <a:rPr spc="-5" dirty="0"/>
              <a:t>PM-02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972814" y="6401926"/>
            <a:ext cx="11988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10" dirty="0">
                <a:solidFill>
                  <a:srgbClr val="DFE6D0"/>
                </a:solidFill>
                <a:latin typeface="Arial"/>
                <a:cs typeface="Arial"/>
                <a:hlinkClick r:id="rId22"/>
              </a:rPr>
              <a:t>www.qmsiso.com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557</Words>
  <Application>Microsoft Office PowerPoint</Application>
  <PresentationFormat>On-screen Show (4:3)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Initiating  Officer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VIT-AP</dc:creator>
  <cp:lastModifiedBy>VIT-AP</cp:lastModifiedBy>
  <cp:revision>2</cp:revision>
  <dcterms:created xsi:type="dcterms:W3CDTF">2020-08-13T07:11:40Z</dcterms:created>
  <dcterms:modified xsi:type="dcterms:W3CDTF">2020-08-14T03:27:03Z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2020-08-13T00:00:00Z</vt:filetime>
  </property>
</Properties>
</file>