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 id="2147483654" r:id="rId2"/>
    <p:sldMasterId id="2147483656" r:id="rId3"/>
  </p:sldMasterIdLst>
  <p:notesMasterIdLst>
    <p:notesMasterId r:id="rId13"/>
  </p:notesMasterIdLst>
  <p:sldIdLst>
    <p:sldId id="257" r:id="rId4"/>
    <p:sldId id="259" r:id="rId5"/>
    <p:sldId id="264" r:id="rId6"/>
    <p:sldId id="266" r:id="rId7"/>
    <p:sldId id="265" r:id="rId8"/>
    <p:sldId id="267" r:id="rId9"/>
    <p:sldId id="270" r:id="rId10"/>
    <p:sldId id="271" r:id="rId11"/>
    <p:sldId id="262" r:id="rId12"/>
  </p:sldIdLst>
  <p:sldSz cx="9144000" cy="6858000" type="screen4x3"/>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4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sé Spanjaard" initials="" lastIdx="0" clrIdx="0"/>
  <p:cmAuthor id="1" name="TU/e" initials=""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87" autoAdjust="0"/>
  </p:normalViewPr>
  <p:slideViewPr>
    <p:cSldViewPr>
      <p:cViewPr varScale="1">
        <p:scale>
          <a:sx n="72" d="100"/>
          <a:sy n="72" d="100"/>
        </p:scale>
        <p:origin x="1326" y="54"/>
      </p:cViewPr>
      <p:guideLst>
        <p:guide orient="horz" pos="2160"/>
        <p:guide pos="54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nl-NL"/>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nl-NL"/>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nl-NL"/>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A900DFC-B215-42E9-B982-F45651ACE26A}" type="slidenum">
              <a:rPr lang="nl-NL"/>
              <a:pPr/>
              <a:t>‹#›</a:t>
            </a:fld>
            <a:endParaRPr lang="nl-NL"/>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Run_chart"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en.wikipedia.org/wiki/Scrum_(development)" TargetMode="External"/><Relationship Id="rId4" Type="http://schemas.openxmlformats.org/officeDocument/2006/relationships/hyperlink" Target="http://en.wikipedia.org/wiki/Agile_software_developme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c2.com/cgi/wiki?InformationRadiato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mountaingoatsoftware.com/task_boar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Arial" charset="0"/>
                <a:ea typeface="+mn-ea"/>
                <a:cs typeface="+mn-cs"/>
              </a:rPr>
              <a:t>A </a:t>
            </a:r>
            <a:r>
              <a:rPr lang="en-US" sz="1200" b="1" i="0" kern="1200" dirty="0">
                <a:solidFill>
                  <a:schemeClr val="tx1"/>
                </a:solidFill>
                <a:latin typeface="Arial" charset="0"/>
                <a:ea typeface="+mn-ea"/>
                <a:cs typeface="+mn-cs"/>
              </a:rPr>
              <a:t>burn down chart</a:t>
            </a:r>
            <a:r>
              <a:rPr lang="en-US" sz="1200" b="0" i="0" kern="1200" dirty="0">
                <a:solidFill>
                  <a:schemeClr val="tx1"/>
                </a:solidFill>
                <a:latin typeface="Arial" charset="0"/>
                <a:ea typeface="+mn-ea"/>
                <a:cs typeface="+mn-cs"/>
              </a:rPr>
              <a:t> is a graphical representation of work left to do versus time. The outstanding work (or backlog) is often on the vertical axis, with time along the horizontal. That is, it is a </a:t>
            </a:r>
            <a:r>
              <a:rPr lang="en-US" sz="1200" b="0" i="0" kern="1200" dirty="0">
                <a:solidFill>
                  <a:schemeClr val="tx1"/>
                </a:solidFill>
                <a:latin typeface="Arial" charset="0"/>
                <a:ea typeface="+mn-ea"/>
                <a:cs typeface="+mn-cs"/>
                <a:hlinkClick r:id="rId3" tooltip="Run chart"/>
              </a:rPr>
              <a:t>run chart</a:t>
            </a:r>
            <a:r>
              <a:rPr lang="en-US" sz="1200" b="0" i="0" kern="1200" dirty="0">
                <a:solidFill>
                  <a:schemeClr val="tx1"/>
                </a:solidFill>
                <a:latin typeface="Arial" charset="0"/>
                <a:ea typeface="+mn-ea"/>
                <a:cs typeface="+mn-cs"/>
              </a:rPr>
              <a:t> of outstanding work. It is useful for predicting when all of the work will be completed. It is often used in </a:t>
            </a:r>
            <a:r>
              <a:rPr lang="en-US" sz="1200" b="0" i="0" kern="1200" dirty="0">
                <a:solidFill>
                  <a:schemeClr val="tx1"/>
                </a:solidFill>
                <a:latin typeface="Arial" charset="0"/>
                <a:ea typeface="+mn-ea"/>
                <a:cs typeface="+mn-cs"/>
                <a:hlinkClick r:id="rId4" tooltip="Agile software development"/>
              </a:rPr>
              <a:t>agile software development</a:t>
            </a:r>
            <a:r>
              <a:rPr lang="en-US" sz="1200" b="0" i="0" kern="1200" dirty="0">
                <a:solidFill>
                  <a:schemeClr val="tx1"/>
                </a:solidFill>
                <a:latin typeface="Arial" charset="0"/>
                <a:ea typeface="+mn-ea"/>
                <a:cs typeface="+mn-cs"/>
              </a:rPr>
              <a:t> methodologies such as </a:t>
            </a:r>
            <a:r>
              <a:rPr lang="en-US" sz="1200" b="0" i="0" kern="1200" dirty="0">
                <a:solidFill>
                  <a:schemeClr val="tx1"/>
                </a:solidFill>
                <a:latin typeface="Arial" charset="0"/>
                <a:ea typeface="+mn-ea"/>
                <a:cs typeface="+mn-cs"/>
                <a:hlinkClick r:id="rId5" tooltip="Scrum (development)"/>
              </a:rPr>
              <a:t>Scrum</a:t>
            </a:r>
            <a:r>
              <a:rPr lang="en-US" sz="1200" b="0" i="0" kern="1200" dirty="0">
                <a:solidFill>
                  <a:schemeClr val="tx1"/>
                </a:solidFill>
                <a:latin typeface="Arial" charset="0"/>
                <a:ea typeface="+mn-ea"/>
                <a:cs typeface="+mn-cs"/>
              </a:rPr>
              <a:t>. However, burn down charts can be applied to any project containing measurable progress over time.</a:t>
            </a:r>
          </a:p>
          <a:p>
            <a:br>
              <a:rPr lang="en-US" dirty="0"/>
            </a:br>
            <a:endParaRPr lang="en-US" dirty="0"/>
          </a:p>
        </p:txBody>
      </p:sp>
      <p:sp>
        <p:nvSpPr>
          <p:cNvPr id="4" name="Slide Number Placeholder 3"/>
          <p:cNvSpPr>
            <a:spLocks noGrp="1"/>
          </p:cNvSpPr>
          <p:nvPr>
            <p:ph type="sldNum" sz="quarter" idx="10"/>
          </p:nvPr>
        </p:nvSpPr>
        <p:spPr/>
        <p:txBody>
          <a:bodyPr/>
          <a:lstStyle/>
          <a:p>
            <a:fld id="{EA900DFC-B215-42E9-B982-F45651ACE26A}" type="slidenum">
              <a:rPr lang="nl-NL" smtClean="0"/>
              <a:pPr/>
              <a:t>0</a:t>
            </a:fld>
            <a:endParaRPr lang="nl-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X-Axis</a:t>
            </a:r>
            <a:r>
              <a:rPr lang="en-US" dirty="0"/>
              <a:t>:</a:t>
            </a:r>
            <a:r>
              <a:rPr lang="en-US" baseline="0" dirty="0"/>
              <a:t> </a:t>
            </a:r>
            <a:r>
              <a:rPr lang="en-US" dirty="0"/>
              <a:t>The project/iteration timeline</a:t>
            </a:r>
          </a:p>
          <a:p>
            <a:r>
              <a:rPr lang="en-US" b="1" dirty="0"/>
              <a:t>Y-Axis</a:t>
            </a:r>
            <a:r>
              <a:rPr lang="en-US" dirty="0"/>
              <a:t>: The work that needs to be completed for the project. The time estimates for the work remaining will be represented by this axis.</a:t>
            </a:r>
          </a:p>
          <a:p>
            <a:r>
              <a:rPr lang="en-US" b="1" dirty="0"/>
              <a:t>Project Start Point</a:t>
            </a:r>
            <a:r>
              <a:rPr lang="en-US" dirty="0"/>
              <a:t>: This is the farthest point to the left of the chart and occurs at day 0 of the project/iteration.</a:t>
            </a:r>
          </a:p>
          <a:p>
            <a:r>
              <a:rPr lang="en-US" b="1" dirty="0"/>
              <a:t>Project End Point</a:t>
            </a:r>
            <a:r>
              <a:rPr lang="en-US" dirty="0"/>
              <a:t>: This is the point that is farthest to the right of the chart and occurs on the predicted last day of the project/iteration</a:t>
            </a:r>
          </a:p>
          <a:p>
            <a:r>
              <a:rPr lang="en-US" b="1" dirty="0"/>
              <a:t>Ideal Work Remaining Line</a:t>
            </a:r>
            <a:r>
              <a:rPr lang="en-US" dirty="0"/>
              <a:t>: This is a straight line that connects the start point to the end point. At the start point, the ideal line shows the sum of the estimates for all the tasks (work) that needs to be completed. At the end point, the ideal line intercepts the x-axis showing that there is no work left to be completed. The goal of a burn down chart is to display the progress toward completion and give an estimate on the likelihood of timely completion.</a:t>
            </a:r>
          </a:p>
          <a:p>
            <a:r>
              <a:rPr lang="en-US" b="1" dirty="0"/>
              <a:t>Actual Work Remaining Line</a:t>
            </a:r>
            <a:r>
              <a:rPr lang="en-US" dirty="0"/>
              <a:t>: This shows the actual work remaining. At the start point, the actual work remaining is the same as the ideal work remaining but as time progresses, the actual work line fluctuates above and below the ideal line depending on how effective the team is. In general, a new point is added to this line each day of the project. Each day, the sum of the time estimates for work that was recently completed is subtracted from the last point in the line to determine the next point.</a:t>
            </a:r>
          </a:p>
        </p:txBody>
      </p:sp>
      <p:sp>
        <p:nvSpPr>
          <p:cNvPr id="4" name="Slide Number Placeholder 3"/>
          <p:cNvSpPr>
            <a:spLocks noGrp="1"/>
          </p:cNvSpPr>
          <p:nvPr>
            <p:ph type="sldNum" sz="quarter" idx="10"/>
          </p:nvPr>
        </p:nvSpPr>
        <p:spPr/>
        <p:txBody>
          <a:bodyPr/>
          <a:lstStyle/>
          <a:p>
            <a:fld id="{EA900DFC-B215-42E9-B982-F45651ACE26A}" type="slidenum">
              <a:rPr lang="nl-NL" smtClean="0"/>
              <a:pPr/>
              <a:t>1</a:t>
            </a:fld>
            <a:endParaRPr lang="nl-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a:solidFill>
                  <a:schemeClr val="tx1"/>
                </a:solidFill>
                <a:latin typeface="Arial" charset="0"/>
                <a:ea typeface="+mn-ea"/>
                <a:cs typeface="+mn-cs"/>
              </a:rPr>
              <a:t>A Product-</a:t>
            </a:r>
            <a:r>
              <a:rPr lang="en-US" sz="1200" b="0" i="0" kern="1200" dirty="0" err="1">
                <a:solidFill>
                  <a:schemeClr val="tx1"/>
                </a:solidFill>
                <a:latin typeface="Arial" charset="0"/>
                <a:ea typeface="+mn-ea"/>
                <a:cs typeface="+mn-cs"/>
              </a:rPr>
              <a:t>Burndown</a:t>
            </a:r>
            <a:r>
              <a:rPr lang="en-US" sz="1200" b="0" i="0" kern="1200" dirty="0">
                <a:solidFill>
                  <a:schemeClr val="tx1"/>
                </a:solidFill>
                <a:latin typeface="Arial" charset="0"/>
                <a:ea typeface="+mn-ea"/>
                <a:cs typeface="+mn-cs"/>
              </a:rPr>
              <a:t>-Chart depicts </a:t>
            </a:r>
            <a:r>
              <a:rPr lang="en-US" sz="1200" b="0" i="1" kern="1200" dirty="0">
                <a:solidFill>
                  <a:schemeClr val="tx1"/>
                </a:solidFill>
                <a:latin typeface="Arial" charset="0"/>
                <a:ea typeface="+mn-ea"/>
                <a:cs typeface="+mn-cs"/>
              </a:rPr>
              <a:t>story points</a:t>
            </a:r>
            <a:r>
              <a:rPr lang="en-US" sz="1200" b="0" i="0" kern="1200" dirty="0">
                <a:solidFill>
                  <a:schemeClr val="tx1"/>
                </a:solidFill>
                <a:latin typeface="Arial" charset="0"/>
                <a:ea typeface="+mn-ea"/>
                <a:cs typeface="+mn-cs"/>
              </a:rPr>
              <a:t> of all </a:t>
            </a:r>
            <a:r>
              <a:rPr lang="en-US" sz="1200" b="0" i="1" kern="1200" dirty="0">
                <a:solidFill>
                  <a:schemeClr val="tx1"/>
                </a:solidFill>
                <a:latin typeface="Arial" charset="0"/>
                <a:ea typeface="+mn-ea"/>
                <a:cs typeface="+mn-cs"/>
              </a:rPr>
              <a:t>user stories</a:t>
            </a:r>
            <a:r>
              <a:rPr lang="en-US" sz="1200" b="0" i="0" kern="1200" dirty="0">
                <a:solidFill>
                  <a:schemeClr val="tx1"/>
                </a:solidFill>
                <a:latin typeface="Arial" charset="0"/>
                <a:ea typeface="+mn-ea"/>
                <a:cs typeface="+mn-cs"/>
              </a:rPr>
              <a:t> in the so called </a:t>
            </a:r>
            <a:r>
              <a:rPr lang="en-US" sz="1200" b="0" i="1" kern="1200" dirty="0">
                <a:solidFill>
                  <a:schemeClr val="tx1"/>
                </a:solidFill>
                <a:latin typeface="Arial" charset="0"/>
                <a:ea typeface="+mn-ea"/>
                <a:cs typeface="+mn-cs"/>
              </a:rPr>
              <a:t>product backlog</a:t>
            </a:r>
            <a:r>
              <a:rPr lang="en-US" sz="1200" b="0" i="0" kern="1200" dirty="0">
                <a:solidFill>
                  <a:schemeClr val="tx1"/>
                </a:solidFill>
                <a:latin typeface="Arial" charset="0"/>
                <a:ea typeface="+mn-ea"/>
                <a:cs typeface="+mn-cs"/>
              </a:rPr>
              <a:t>, where the product backlog is a simple ranked list of all functional and non-functional requirements described as user stories. The chart displays story points for each completed sprint, so it depicts the completion of requirements over time. Backlog and Product-</a:t>
            </a:r>
            <a:r>
              <a:rPr lang="en-US" sz="1200" b="0" i="0" kern="1200" dirty="0" err="1">
                <a:solidFill>
                  <a:schemeClr val="tx1"/>
                </a:solidFill>
                <a:latin typeface="Arial" charset="0"/>
                <a:ea typeface="+mn-ea"/>
                <a:cs typeface="+mn-cs"/>
              </a:rPr>
              <a:t>Burndown</a:t>
            </a:r>
            <a:r>
              <a:rPr lang="en-US" sz="1200" b="0" i="0" kern="1200" dirty="0">
                <a:solidFill>
                  <a:schemeClr val="tx1"/>
                </a:solidFill>
                <a:latin typeface="Arial" charset="0"/>
                <a:ea typeface="+mn-ea"/>
                <a:cs typeface="+mn-cs"/>
              </a:rPr>
              <a:t>-Chart is usually updated at the end of each sprint. New user stories can be added and/or removed before each sprint planning meeting. </a:t>
            </a:r>
            <a:endParaRPr lang="en-US" dirty="0"/>
          </a:p>
          <a:p>
            <a:endParaRPr lang="en-US" dirty="0"/>
          </a:p>
        </p:txBody>
      </p:sp>
      <p:sp>
        <p:nvSpPr>
          <p:cNvPr id="4" name="Slide Number Placeholder 3"/>
          <p:cNvSpPr>
            <a:spLocks noGrp="1"/>
          </p:cNvSpPr>
          <p:nvPr>
            <p:ph type="sldNum" sz="quarter" idx="10"/>
          </p:nvPr>
        </p:nvSpPr>
        <p:spPr/>
        <p:txBody>
          <a:bodyPr/>
          <a:lstStyle/>
          <a:p>
            <a:fld id="{EA900DFC-B215-42E9-B982-F45651ACE26A}" type="slidenum">
              <a:rPr lang="nl-NL" smtClean="0"/>
              <a:pPr/>
              <a:t>2</a:t>
            </a:fld>
            <a:endParaRPr lang="nl-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Arial" charset="0"/>
                <a:ea typeface="+mn-ea"/>
                <a:cs typeface="+mn-cs"/>
              </a:rPr>
              <a:t>A simplified Product-</a:t>
            </a:r>
            <a:r>
              <a:rPr lang="en-US" sz="1200" b="0" i="0" kern="1200" dirty="0" err="1">
                <a:solidFill>
                  <a:schemeClr val="tx1"/>
                </a:solidFill>
                <a:latin typeface="Arial" charset="0"/>
                <a:ea typeface="+mn-ea"/>
                <a:cs typeface="+mn-cs"/>
              </a:rPr>
              <a:t>Burndown</a:t>
            </a:r>
            <a:r>
              <a:rPr lang="en-US" sz="1200" b="0" i="0" kern="1200" dirty="0">
                <a:solidFill>
                  <a:schemeClr val="tx1"/>
                </a:solidFill>
                <a:latin typeface="Arial" charset="0"/>
                <a:ea typeface="+mn-ea"/>
                <a:cs typeface="+mn-cs"/>
              </a:rPr>
              <a:t>-Chart is shown in Figure 1. Here the team had a constant velocity of 50 story points per sprint. In the second sprint some user stories (with 100 story points) had been added and in the fifth sprint some user stories (100 story points) have been removed. The sprint with the number zero is just used to show the initial backlog value before the first sprint (Table 1 contains the raw data of the graph).</a:t>
            </a:r>
          </a:p>
        </p:txBody>
      </p:sp>
      <p:sp>
        <p:nvSpPr>
          <p:cNvPr id="4" name="Slide Number Placeholder 3"/>
          <p:cNvSpPr>
            <a:spLocks noGrp="1"/>
          </p:cNvSpPr>
          <p:nvPr>
            <p:ph type="sldNum" sz="quarter" idx="10"/>
          </p:nvPr>
        </p:nvSpPr>
        <p:spPr/>
        <p:txBody>
          <a:bodyPr/>
          <a:lstStyle/>
          <a:p>
            <a:fld id="{EA900DFC-B215-42E9-B982-F45651ACE26A}" type="slidenum">
              <a:rPr lang="nl-NL" smtClean="0"/>
              <a:pPr/>
              <a:t>3</a:t>
            </a:fld>
            <a:endParaRPr lang="nl-N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900DFC-B215-42E9-B982-F45651ACE26A}" type="slidenum">
              <a:rPr lang="nl-NL" smtClean="0"/>
              <a:pPr/>
              <a:t>4</a:t>
            </a:fld>
            <a:endParaRPr lang="nl-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a:solidFill>
                  <a:schemeClr val="tx1"/>
                </a:solidFill>
                <a:latin typeface="Arial" charset="0"/>
                <a:ea typeface="+mn-ea"/>
                <a:cs typeface="+mn-cs"/>
              </a:rPr>
              <a:t>On this </a:t>
            </a:r>
            <a:r>
              <a:rPr lang="en-US" sz="1200" b="0" i="0" kern="1200" dirty="0" err="1">
                <a:solidFill>
                  <a:schemeClr val="tx1"/>
                </a:solidFill>
                <a:latin typeface="Arial" charset="0"/>
                <a:ea typeface="+mn-ea"/>
                <a:cs typeface="+mn-cs"/>
              </a:rPr>
              <a:t>burndown</a:t>
            </a:r>
            <a:r>
              <a:rPr lang="en-US" sz="1200" b="0" i="0" kern="1200" dirty="0">
                <a:solidFill>
                  <a:schemeClr val="tx1"/>
                </a:solidFill>
                <a:latin typeface="Arial" charset="0"/>
                <a:ea typeface="+mn-ea"/>
                <a:cs typeface="+mn-cs"/>
              </a:rPr>
              <a:t> chart, the team started a project that was planned to be eleven two-week sprints. They began with 200 story points of work. The first sprint went well and from the chart you can infer that they had around 180 story points of work remaining after the first sprint. During the second sprint, however, the estimated work remaining actually burned up. This could have been because work was added to the project or because the team changed some estimates of the remaining work. From there the project continued well. Progress slowed during sprint 7 but then quickly resumed. All this information is clearly visible on the release </a:t>
            </a:r>
            <a:r>
              <a:rPr lang="en-US" sz="1200" b="0" i="0" kern="1200" dirty="0" err="1">
                <a:solidFill>
                  <a:schemeClr val="tx1"/>
                </a:solidFill>
                <a:latin typeface="Arial" charset="0"/>
                <a:ea typeface="+mn-ea"/>
                <a:cs typeface="+mn-cs"/>
              </a:rPr>
              <a:t>burndown</a:t>
            </a:r>
            <a:r>
              <a:rPr lang="en-US" sz="1200" b="0" i="0" kern="1200" dirty="0">
                <a:solidFill>
                  <a:schemeClr val="tx1"/>
                </a:solidFill>
                <a:latin typeface="Arial" charset="0"/>
                <a:ea typeface="+mn-ea"/>
                <a:cs typeface="+mn-cs"/>
              </a:rPr>
              <a:t> and the team can easily keep track of everything that is going on.</a:t>
            </a:r>
          </a:p>
          <a:p>
            <a:br>
              <a:rPr lang="en-US" dirty="0"/>
            </a:br>
            <a:endParaRPr lang="en-US" dirty="0"/>
          </a:p>
        </p:txBody>
      </p:sp>
      <p:sp>
        <p:nvSpPr>
          <p:cNvPr id="4" name="Slide Number Placeholder 3"/>
          <p:cNvSpPr>
            <a:spLocks noGrp="1"/>
          </p:cNvSpPr>
          <p:nvPr>
            <p:ph type="sldNum" sz="quarter" idx="10"/>
          </p:nvPr>
        </p:nvSpPr>
        <p:spPr/>
        <p:txBody>
          <a:bodyPr/>
          <a:lstStyle/>
          <a:p>
            <a:fld id="{EA900DFC-B215-42E9-B982-F45651ACE26A}" type="slidenum">
              <a:rPr lang="nl-NL" smtClean="0"/>
              <a:pPr/>
              <a:t>5</a:t>
            </a:fld>
            <a:endParaRPr lang="nl-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a:solidFill>
                  <a:schemeClr val="tx1"/>
                </a:solidFill>
                <a:latin typeface="Arial" charset="0"/>
                <a:ea typeface="+mn-ea"/>
                <a:cs typeface="+mn-cs"/>
              </a:rPr>
              <a:t>A sprint </a:t>
            </a:r>
            <a:r>
              <a:rPr lang="en-US" sz="1200" b="0" i="0" kern="1200" dirty="0" err="1">
                <a:solidFill>
                  <a:schemeClr val="tx1"/>
                </a:solidFill>
                <a:latin typeface="Arial" charset="0"/>
                <a:ea typeface="+mn-ea"/>
                <a:cs typeface="+mn-cs"/>
              </a:rPr>
              <a:t>burndown</a:t>
            </a:r>
            <a:r>
              <a:rPr lang="en-US" sz="1200" b="0" i="0" kern="1200" dirty="0">
                <a:solidFill>
                  <a:schemeClr val="tx1"/>
                </a:solidFill>
                <a:latin typeface="Arial" charset="0"/>
                <a:ea typeface="+mn-ea"/>
                <a:cs typeface="+mn-cs"/>
              </a:rPr>
              <a:t> chart (or "sprint </a:t>
            </a:r>
            <a:r>
              <a:rPr lang="en-US" sz="1200" b="0" i="0" kern="1200" dirty="0" err="1">
                <a:solidFill>
                  <a:schemeClr val="tx1"/>
                </a:solidFill>
                <a:latin typeface="Arial" charset="0"/>
                <a:ea typeface="+mn-ea"/>
                <a:cs typeface="+mn-cs"/>
              </a:rPr>
              <a:t>burndown</a:t>
            </a:r>
            <a:r>
              <a:rPr lang="en-US" sz="1200" b="0" i="0" kern="1200" dirty="0">
                <a:solidFill>
                  <a:schemeClr val="tx1"/>
                </a:solidFill>
                <a:latin typeface="Arial" charset="0"/>
                <a:ea typeface="+mn-ea"/>
                <a:cs typeface="+mn-cs"/>
              </a:rPr>
              <a:t> graph") depicts the total task hours remaining per day. This shows you where your team stands regarding completing the tasks that comprise the product backlog items that achieve the goals of the sprint. The X-axis represents days in the sprint, while the Y-axis is effort remaining (usually in ideal engineering hours).</a:t>
            </a:r>
          </a:p>
          <a:p>
            <a:pPr fontAlgn="base"/>
            <a:r>
              <a:rPr lang="en-US" sz="1200" b="0" i="0" kern="1200" dirty="0">
                <a:solidFill>
                  <a:schemeClr val="tx1"/>
                </a:solidFill>
                <a:latin typeface="Arial" charset="0"/>
                <a:ea typeface="+mn-ea"/>
                <a:cs typeface="+mn-cs"/>
              </a:rPr>
              <a:t>To motivate the team, the sprint </a:t>
            </a:r>
            <a:r>
              <a:rPr lang="en-US" sz="1200" b="0" i="0" kern="1200" dirty="0" err="1">
                <a:solidFill>
                  <a:schemeClr val="tx1"/>
                </a:solidFill>
                <a:latin typeface="Arial" charset="0"/>
                <a:ea typeface="+mn-ea"/>
                <a:cs typeface="+mn-cs"/>
              </a:rPr>
              <a:t>burndown</a:t>
            </a:r>
            <a:r>
              <a:rPr lang="en-US" sz="1200" b="0" i="0" kern="1200" dirty="0">
                <a:solidFill>
                  <a:schemeClr val="tx1"/>
                </a:solidFill>
                <a:latin typeface="Arial" charset="0"/>
                <a:ea typeface="+mn-ea"/>
                <a:cs typeface="+mn-cs"/>
              </a:rPr>
              <a:t> chart should be displayed prominently. It also acts as an effective </a:t>
            </a:r>
            <a:r>
              <a:rPr lang="en-US" sz="1200" b="0" i="0" kern="1200" dirty="0">
                <a:solidFill>
                  <a:schemeClr val="tx1"/>
                </a:solidFill>
                <a:latin typeface="Arial" charset="0"/>
                <a:ea typeface="+mn-ea"/>
                <a:cs typeface="+mn-cs"/>
                <a:hlinkClick r:id="rId3"/>
              </a:rPr>
              <a:t>information radiator</a:t>
            </a:r>
            <a:r>
              <a:rPr lang="en-US" sz="1200" b="0" i="0" kern="1200" dirty="0">
                <a:solidFill>
                  <a:schemeClr val="tx1"/>
                </a:solidFill>
                <a:latin typeface="Arial" charset="0"/>
                <a:ea typeface="+mn-ea"/>
                <a:cs typeface="+mn-cs"/>
              </a:rPr>
              <a:t> . A manual alternative to this is a physical </a:t>
            </a:r>
            <a:r>
              <a:rPr lang="en-US" sz="1200" b="0" i="0" kern="1200" dirty="0">
                <a:solidFill>
                  <a:schemeClr val="tx1"/>
                </a:solidFill>
                <a:latin typeface="Arial" charset="0"/>
                <a:ea typeface="+mn-ea"/>
                <a:cs typeface="+mn-cs"/>
                <a:hlinkClick r:id="rId4"/>
              </a:rPr>
              <a:t>task board</a:t>
            </a:r>
            <a:r>
              <a:rPr lang="en-US" sz="1200" b="0" i="0" kern="1200" dirty="0">
                <a:solidFill>
                  <a:schemeClr val="tx1"/>
                </a:solidFill>
                <a:latin typeface="Arial" charset="0"/>
                <a:ea typeface="+mn-ea"/>
                <a:cs typeface="+mn-cs"/>
              </a:rPr>
              <a:t> .</a:t>
            </a:r>
          </a:p>
          <a:p>
            <a:pPr fontAlgn="base"/>
            <a:r>
              <a:rPr lang="en-US" sz="1200" b="0" i="0" kern="1200" dirty="0">
                <a:solidFill>
                  <a:schemeClr val="tx1"/>
                </a:solidFill>
                <a:latin typeface="Arial" charset="0"/>
                <a:ea typeface="+mn-ea"/>
                <a:cs typeface="+mn-cs"/>
              </a:rPr>
              <a:t>Ideally the chart burns down to zero by the end of the sprint. If the team members are reporting their remaining task hours realistically, the line should bump up and down chaotically. The profile shown below is typical, and demonstrates why the "percentage done" concept of traditional project management breaks down. Assuming we started measuring on July 26, what "percentage done" were we on July 28?</a:t>
            </a:r>
          </a:p>
          <a:p>
            <a:br>
              <a:rPr lang="en-US" sz="1200" b="0" i="0" kern="1200" dirty="0">
                <a:solidFill>
                  <a:schemeClr val="tx1"/>
                </a:solidFill>
                <a:latin typeface="Arial" charset="0"/>
                <a:ea typeface="+mn-ea"/>
                <a:cs typeface="+mn-cs"/>
              </a:rPr>
            </a:br>
            <a:endParaRPr lang="en-US" dirty="0"/>
          </a:p>
        </p:txBody>
      </p:sp>
      <p:sp>
        <p:nvSpPr>
          <p:cNvPr id="4" name="Slide Number Placeholder 3"/>
          <p:cNvSpPr>
            <a:spLocks noGrp="1"/>
          </p:cNvSpPr>
          <p:nvPr>
            <p:ph type="sldNum" sz="quarter" idx="10"/>
          </p:nvPr>
        </p:nvSpPr>
        <p:spPr/>
        <p:txBody>
          <a:bodyPr/>
          <a:lstStyle/>
          <a:p>
            <a:fld id="{EA900DFC-B215-42E9-B982-F45651ACE26A}" type="slidenum">
              <a:rPr lang="nl-NL" smtClean="0"/>
              <a:pPr/>
              <a:t>6</a:t>
            </a:fld>
            <a:endParaRPr lang="nl-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Arial" charset="0"/>
                <a:ea typeface="+mn-ea"/>
                <a:cs typeface="+mn-cs"/>
              </a:rPr>
              <a:t>A sprint </a:t>
            </a:r>
            <a:r>
              <a:rPr lang="en-US" sz="1200" b="0" i="0" kern="1200" dirty="0" err="1">
                <a:solidFill>
                  <a:schemeClr val="tx1"/>
                </a:solidFill>
                <a:latin typeface="Arial" charset="0"/>
                <a:ea typeface="+mn-ea"/>
                <a:cs typeface="+mn-cs"/>
              </a:rPr>
              <a:t>burndown</a:t>
            </a:r>
            <a:r>
              <a:rPr lang="en-US" sz="1200" b="0" i="0" kern="1200" dirty="0">
                <a:solidFill>
                  <a:schemeClr val="tx1"/>
                </a:solidFill>
                <a:latin typeface="Arial" charset="0"/>
                <a:ea typeface="+mn-ea"/>
                <a:cs typeface="+mn-cs"/>
              </a:rPr>
              <a:t> report shows how much work remained at the end of specified intervals during a sprint. The source of the raw data is the sprint backlog. The horizontal axis shows days in a sprint, and the vertical axis measures the amount of work that remains to complete the tasks in the sprint. The work that remains is shown in hours.</a:t>
            </a:r>
          </a:p>
          <a:p>
            <a:r>
              <a:rPr lang="en-US" sz="1200" b="0" i="0" kern="1200" dirty="0">
                <a:solidFill>
                  <a:schemeClr val="tx1"/>
                </a:solidFill>
                <a:latin typeface="Arial" charset="0"/>
                <a:ea typeface="+mn-ea"/>
                <a:cs typeface="+mn-cs"/>
              </a:rPr>
              <a:t>A sprint </a:t>
            </a:r>
            <a:r>
              <a:rPr lang="en-US" sz="1200" b="0" i="0" kern="1200" dirty="0" err="1">
                <a:solidFill>
                  <a:schemeClr val="tx1"/>
                </a:solidFill>
                <a:latin typeface="Arial" charset="0"/>
                <a:ea typeface="+mn-ea"/>
                <a:cs typeface="+mn-cs"/>
              </a:rPr>
              <a:t>burndown</a:t>
            </a:r>
            <a:r>
              <a:rPr lang="en-US" sz="1200" b="0" i="0" kern="1200" dirty="0">
                <a:solidFill>
                  <a:schemeClr val="tx1"/>
                </a:solidFill>
                <a:latin typeface="Arial" charset="0"/>
                <a:ea typeface="+mn-ea"/>
                <a:cs typeface="+mn-cs"/>
              </a:rPr>
              <a:t> graph displays the following pieces of data:</a:t>
            </a:r>
          </a:p>
          <a:p>
            <a:r>
              <a:rPr lang="en-US" sz="1200" b="0" i="0" kern="1200" dirty="0">
                <a:solidFill>
                  <a:schemeClr val="tx1"/>
                </a:solidFill>
                <a:latin typeface="Arial" charset="0"/>
                <a:ea typeface="+mn-ea"/>
                <a:cs typeface="+mn-cs"/>
              </a:rPr>
              <a:t>The Ideal Trend line indicates an ideal situation in which the team burns down all of the effort that remains at a constant rate by the end of the sprint.</a:t>
            </a:r>
          </a:p>
          <a:p>
            <a:r>
              <a:rPr lang="en-US" sz="1200" b="0" i="0" kern="1200" dirty="0">
                <a:solidFill>
                  <a:schemeClr val="tx1"/>
                </a:solidFill>
                <a:latin typeface="Arial" charset="0"/>
                <a:ea typeface="+mn-ea"/>
                <a:cs typeface="+mn-cs"/>
              </a:rPr>
              <a:t>The In Progress series shows how many hours remain for tasks that are marked as </a:t>
            </a:r>
            <a:r>
              <a:rPr lang="en-US" sz="1200" b="1" i="0" kern="1200" dirty="0">
                <a:solidFill>
                  <a:schemeClr val="tx1"/>
                </a:solidFill>
                <a:latin typeface="Arial" charset="0"/>
                <a:ea typeface="+mn-ea"/>
                <a:cs typeface="+mn-cs"/>
              </a:rPr>
              <a:t>In Progress</a:t>
            </a:r>
            <a:r>
              <a:rPr lang="en-US" sz="1200" b="0" i="0" kern="1200" dirty="0">
                <a:solidFill>
                  <a:schemeClr val="tx1"/>
                </a:solidFill>
                <a:latin typeface="Arial" charset="0"/>
                <a:ea typeface="+mn-ea"/>
                <a:cs typeface="+mn-cs"/>
              </a:rPr>
              <a:t> in a sprint.</a:t>
            </a:r>
          </a:p>
          <a:p>
            <a:r>
              <a:rPr lang="en-US" sz="1200" b="0" i="0" kern="1200" dirty="0">
                <a:solidFill>
                  <a:schemeClr val="tx1"/>
                </a:solidFill>
                <a:latin typeface="Arial" charset="0"/>
                <a:ea typeface="+mn-ea"/>
                <a:cs typeface="+mn-cs"/>
              </a:rPr>
              <a:t>The To Do series shows how many hours remain for tasks that are marked as </a:t>
            </a:r>
            <a:r>
              <a:rPr lang="en-US" sz="1200" b="1" i="0" kern="1200" dirty="0">
                <a:solidFill>
                  <a:schemeClr val="tx1"/>
                </a:solidFill>
                <a:latin typeface="Arial" charset="0"/>
                <a:ea typeface="+mn-ea"/>
                <a:cs typeface="+mn-cs"/>
              </a:rPr>
              <a:t>To Do</a:t>
            </a:r>
            <a:r>
              <a:rPr lang="en-US" sz="1200" b="0" i="0" kern="1200" dirty="0">
                <a:solidFill>
                  <a:schemeClr val="tx1"/>
                </a:solidFill>
                <a:latin typeface="Arial" charset="0"/>
                <a:ea typeface="+mn-ea"/>
                <a:cs typeface="+mn-cs"/>
              </a:rPr>
              <a:t> in a sprint.</a:t>
            </a:r>
          </a:p>
          <a:p>
            <a:r>
              <a:rPr lang="en-US" sz="1200" b="0" i="0" kern="1200" dirty="0">
                <a:solidFill>
                  <a:schemeClr val="tx1"/>
                </a:solidFill>
                <a:latin typeface="Arial" charset="0"/>
                <a:ea typeface="+mn-ea"/>
                <a:cs typeface="+mn-cs"/>
              </a:rPr>
              <a:t>Both the In Progress and the To Do series are drawn based on the actual progress of your team as it completes tasks.</a:t>
            </a:r>
          </a:p>
          <a:p>
            <a:r>
              <a:rPr lang="en-US" sz="1200" b="0" i="0" kern="1200" dirty="0">
                <a:solidFill>
                  <a:schemeClr val="tx1"/>
                </a:solidFill>
                <a:latin typeface="Arial" charset="0"/>
                <a:ea typeface="+mn-ea"/>
                <a:cs typeface="+mn-cs"/>
              </a:rPr>
              <a:t>The following illustration shows an example of a sprint </a:t>
            </a:r>
            <a:r>
              <a:rPr lang="en-US" sz="1200" b="0" i="0" kern="1200" dirty="0" err="1">
                <a:solidFill>
                  <a:schemeClr val="tx1"/>
                </a:solidFill>
                <a:latin typeface="Arial" charset="0"/>
                <a:ea typeface="+mn-ea"/>
                <a:cs typeface="+mn-cs"/>
              </a:rPr>
              <a:t>burndown</a:t>
            </a:r>
            <a:r>
              <a:rPr lang="en-US" sz="1200" b="0" i="0" kern="1200" dirty="0">
                <a:solidFill>
                  <a:schemeClr val="tx1"/>
                </a:solidFill>
                <a:latin typeface="Arial" charset="0"/>
                <a:ea typeface="+mn-ea"/>
                <a:cs typeface="+mn-cs"/>
              </a:rPr>
              <a:t> graph.</a:t>
            </a:r>
          </a:p>
          <a:p>
            <a:br>
              <a:rPr lang="en-US" dirty="0"/>
            </a:br>
            <a:endParaRPr lang="en-US" dirty="0"/>
          </a:p>
        </p:txBody>
      </p:sp>
      <p:sp>
        <p:nvSpPr>
          <p:cNvPr id="4" name="Slide Number Placeholder 3"/>
          <p:cNvSpPr>
            <a:spLocks noGrp="1"/>
          </p:cNvSpPr>
          <p:nvPr>
            <p:ph type="sldNum" sz="quarter" idx="10"/>
          </p:nvPr>
        </p:nvSpPr>
        <p:spPr/>
        <p:txBody>
          <a:bodyPr/>
          <a:lstStyle/>
          <a:p>
            <a:fld id="{EA900DFC-B215-42E9-B982-F45651ACE26A}" type="slidenum">
              <a:rPr lang="nl-NL" smtClean="0"/>
              <a:pPr/>
              <a:t>7</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11188" y="1619250"/>
            <a:ext cx="5616575" cy="1470025"/>
          </a:xfrm>
        </p:spPr>
        <p:txBody>
          <a:bodyPr anchor="t"/>
          <a:lstStyle>
            <a:lvl1pPr>
              <a:defRPr/>
            </a:lvl1pPr>
          </a:lstStyle>
          <a:p>
            <a:r>
              <a:rPr lang="en-US"/>
              <a:t>Click to edit Master title style</a:t>
            </a:r>
            <a:endParaRPr lang="nl-NL"/>
          </a:p>
        </p:txBody>
      </p:sp>
      <p:sp>
        <p:nvSpPr>
          <p:cNvPr id="245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r>
              <a:rPr lang="en-US"/>
              <a:t>Click to edit Master subtitle style</a:t>
            </a:r>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nl-NL"/>
              <a:t>/ name of department</a:t>
            </a:r>
          </a:p>
        </p:txBody>
      </p:sp>
      <p:sp>
        <p:nvSpPr>
          <p:cNvPr id="5" name="Slide Number Placeholder 4"/>
          <p:cNvSpPr>
            <a:spLocks noGrp="1"/>
          </p:cNvSpPr>
          <p:nvPr>
            <p:ph type="sldNum" sz="quarter" idx="11"/>
          </p:nvPr>
        </p:nvSpPr>
        <p:spPr/>
        <p:txBody>
          <a:bodyPr/>
          <a:lstStyle>
            <a:lvl1pPr>
              <a:defRPr/>
            </a:lvl1pPr>
          </a:lstStyle>
          <a:p>
            <a:r>
              <a:rPr lang="nl-NL"/>
              <a:t>PAGE </a:t>
            </a:r>
            <a:fld id="{05C8DFEC-A41E-43B3-B3F0-730D7D171E3A}" type="slidenum">
              <a:rPr lang="nl-NL"/>
              <a:pPr/>
              <a:t>‹#›</a:t>
            </a:fld>
            <a:endParaRPr lang="nl-NL"/>
          </a:p>
        </p:txBody>
      </p:sp>
      <p:sp>
        <p:nvSpPr>
          <p:cNvPr id="6" name="Date Placeholder 5"/>
          <p:cNvSpPr>
            <a:spLocks noGrp="1"/>
          </p:cNvSpPr>
          <p:nvPr>
            <p:ph type="dt" sz="half" idx="12"/>
          </p:nvPr>
        </p:nvSpPr>
        <p:spPr/>
        <p:txBody>
          <a:bodyPr/>
          <a:lstStyle>
            <a:lvl1pPr>
              <a:defRPr/>
            </a:lvl1pPr>
          </a:lstStyle>
          <a:p>
            <a:fld id="{5A1B9323-D530-446C-99AB-1A90ED2FBC97}" type="datetime1">
              <a:rPr lang="nl-NL"/>
              <a:pPr/>
              <a:t>22-12-2020</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15900"/>
            <a:ext cx="2005012" cy="5343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215900"/>
            <a:ext cx="5867400" cy="5343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nl-NL"/>
              <a:t>/ name of department</a:t>
            </a:r>
          </a:p>
        </p:txBody>
      </p:sp>
      <p:sp>
        <p:nvSpPr>
          <p:cNvPr id="5" name="Slide Number Placeholder 4"/>
          <p:cNvSpPr>
            <a:spLocks noGrp="1"/>
          </p:cNvSpPr>
          <p:nvPr>
            <p:ph type="sldNum" sz="quarter" idx="11"/>
          </p:nvPr>
        </p:nvSpPr>
        <p:spPr/>
        <p:txBody>
          <a:bodyPr/>
          <a:lstStyle>
            <a:lvl1pPr>
              <a:defRPr/>
            </a:lvl1pPr>
          </a:lstStyle>
          <a:p>
            <a:r>
              <a:rPr lang="nl-NL"/>
              <a:t>PAGE </a:t>
            </a:r>
            <a:fld id="{37E202D0-DAA3-4D73-B422-5387ED7382EC}" type="slidenum">
              <a:rPr lang="nl-NL"/>
              <a:pPr/>
              <a:t>‹#›</a:t>
            </a:fld>
            <a:endParaRPr lang="nl-NL"/>
          </a:p>
        </p:txBody>
      </p:sp>
      <p:sp>
        <p:nvSpPr>
          <p:cNvPr id="6" name="Date Placeholder 5"/>
          <p:cNvSpPr>
            <a:spLocks noGrp="1"/>
          </p:cNvSpPr>
          <p:nvPr>
            <p:ph type="dt" sz="half" idx="12"/>
          </p:nvPr>
        </p:nvSpPr>
        <p:spPr/>
        <p:txBody>
          <a:bodyPr/>
          <a:lstStyle>
            <a:lvl1pPr>
              <a:defRPr/>
            </a:lvl1pPr>
          </a:lstStyle>
          <a:p>
            <a:fld id="{F43D1977-1341-417D-B25B-6B48033CAAA9}" type="datetime1">
              <a:rPr lang="nl-NL"/>
              <a:pPr/>
              <a:t>22-12-2020</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0183" name="Picture 7" descr="foto cyaan"/>
          <p:cNvPicPr>
            <a:picLocks noChangeAspect="1" noChangeArrowheads="1"/>
          </p:cNvPicPr>
          <p:nvPr userDrawn="1"/>
        </p:nvPicPr>
        <p:blipFill>
          <a:blip r:embed="rId2" cstate="print"/>
          <a:srcRect/>
          <a:stretch>
            <a:fillRect/>
          </a:stretch>
        </p:blipFill>
        <p:spPr bwMode="auto">
          <a:xfrm>
            <a:off x="5659438" y="1268413"/>
            <a:ext cx="3484562" cy="4032250"/>
          </a:xfrm>
          <a:prstGeom prst="rect">
            <a:avLst/>
          </a:prstGeom>
          <a:noFill/>
        </p:spPr>
      </p:pic>
      <p:pic>
        <p:nvPicPr>
          <p:cNvPr id="50181" name="Picture 5" descr="300dpi cyaantransparant"/>
          <p:cNvPicPr>
            <a:picLocks noChangeAspect="1" noChangeArrowheads="1"/>
          </p:cNvPicPr>
          <p:nvPr/>
        </p:nvPicPr>
        <p:blipFill>
          <a:blip r:embed="rId3" cstate="print"/>
          <a:srcRect/>
          <a:stretch>
            <a:fillRect/>
          </a:stretch>
        </p:blipFill>
        <p:spPr bwMode="auto">
          <a:xfrm>
            <a:off x="0" y="-12700"/>
            <a:ext cx="9140825" cy="6854825"/>
          </a:xfrm>
          <a:prstGeom prst="rect">
            <a:avLst/>
          </a:prstGeom>
          <a:noFill/>
        </p:spPr>
      </p:pic>
      <p:sp>
        <p:nvSpPr>
          <p:cNvPr id="50178" name="Rectangle 2"/>
          <p:cNvSpPr>
            <a:spLocks noGrp="1" noChangeArrowheads="1"/>
          </p:cNvSpPr>
          <p:nvPr>
            <p:ph type="ctrTitle"/>
          </p:nvPr>
        </p:nvSpPr>
        <p:spPr>
          <a:xfrm>
            <a:off x="611188" y="1619250"/>
            <a:ext cx="5616575" cy="1470025"/>
          </a:xfrm>
        </p:spPr>
        <p:txBody>
          <a:bodyPr anchor="t"/>
          <a:lstStyle>
            <a:lvl1pPr>
              <a:defRPr/>
            </a:lvl1pPr>
          </a:lstStyle>
          <a:p>
            <a:r>
              <a:rPr lang="nl-NL"/>
              <a:t>Click to edit Master title style</a:t>
            </a:r>
          </a:p>
        </p:txBody>
      </p:sp>
      <p:sp>
        <p:nvSpPr>
          <p:cNvPr id="501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r>
              <a:rPr lang="nl-NL"/>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nl-NL"/>
              <a:t>/ name of department</a:t>
            </a:r>
          </a:p>
        </p:txBody>
      </p:sp>
      <p:sp>
        <p:nvSpPr>
          <p:cNvPr id="5" name="Slide Number Placeholder 4"/>
          <p:cNvSpPr>
            <a:spLocks noGrp="1"/>
          </p:cNvSpPr>
          <p:nvPr>
            <p:ph type="sldNum" sz="quarter" idx="11"/>
          </p:nvPr>
        </p:nvSpPr>
        <p:spPr/>
        <p:txBody>
          <a:bodyPr/>
          <a:lstStyle>
            <a:lvl1pPr>
              <a:defRPr/>
            </a:lvl1pPr>
          </a:lstStyle>
          <a:p>
            <a:r>
              <a:rPr lang="nl-NL"/>
              <a:t>PAGE </a:t>
            </a:r>
            <a:fld id="{5FD2B696-4505-4170-9D79-31F016EA896F}" type="slidenum">
              <a:rPr lang="nl-NL"/>
              <a:pPr/>
              <a:t>‹#›</a:t>
            </a:fld>
            <a:endParaRPr lang="nl-NL"/>
          </a:p>
        </p:txBody>
      </p:sp>
      <p:sp>
        <p:nvSpPr>
          <p:cNvPr id="6" name="Date Placeholder 5"/>
          <p:cNvSpPr>
            <a:spLocks noGrp="1"/>
          </p:cNvSpPr>
          <p:nvPr>
            <p:ph type="dt" sz="half" idx="12"/>
          </p:nvPr>
        </p:nvSpPr>
        <p:spPr/>
        <p:txBody>
          <a:bodyPr/>
          <a:lstStyle>
            <a:lvl1pPr>
              <a:defRPr/>
            </a:lvl1pPr>
          </a:lstStyle>
          <a:p>
            <a:fld id="{3034A783-6BB1-4B35-93FC-19699A4B8A4E}" type="datetime1">
              <a:rPr lang="nl-NL"/>
              <a:pPr/>
              <a:t>22-12-2020</a:t>
            </a:fld>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nl-NL"/>
              <a:t>/ name of department</a:t>
            </a:r>
          </a:p>
        </p:txBody>
      </p:sp>
      <p:sp>
        <p:nvSpPr>
          <p:cNvPr id="5" name="Slide Number Placeholder 4"/>
          <p:cNvSpPr>
            <a:spLocks noGrp="1"/>
          </p:cNvSpPr>
          <p:nvPr>
            <p:ph type="sldNum" sz="quarter" idx="11"/>
          </p:nvPr>
        </p:nvSpPr>
        <p:spPr/>
        <p:txBody>
          <a:bodyPr/>
          <a:lstStyle>
            <a:lvl1pPr>
              <a:defRPr/>
            </a:lvl1pPr>
          </a:lstStyle>
          <a:p>
            <a:r>
              <a:rPr lang="nl-NL"/>
              <a:t>PAGE </a:t>
            </a:r>
            <a:fld id="{B31C09F3-3FE1-4247-97EC-0E19AECAAA65}" type="slidenum">
              <a:rPr lang="nl-NL"/>
              <a:pPr/>
              <a:t>‹#›</a:t>
            </a:fld>
            <a:endParaRPr lang="nl-NL"/>
          </a:p>
        </p:txBody>
      </p:sp>
      <p:sp>
        <p:nvSpPr>
          <p:cNvPr id="6" name="Date Placeholder 5"/>
          <p:cNvSpPr>
            <a:spLocks noGrp="1"/>
          </p:cNvSpPr>
          <p:nvPr>
            <p:ph type="dt" sz="half" idx="12"/>
          </p:nvPr>
        </p:nvSpPr>
        <p:spPr/>
        <p:txBody>
          <a:bodyPr/>
          <a:lstStyle>
            <a:lvl1pPr>
              <a:defRPr/>
            </a:lvl1pPr>
          </a:lstStyle>
          <a:p>
            <a:fld id="{E230F3B2-6CFD-4C08-826F-3AB7A716E1DC}" type="datetime1">
              <a:rPr lang="nl-NL"/>
              <a:pPr/>
              <a:t>22-12-2020</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600200"/>
            <a:ext cx="3919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3125" y="1600200"/>
            <a:ext cx="3921125"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nl-NL"/>
              <a:t>/ name of department</a:t>
            </a:r>
          </a:p>
        </p:txBody>
      </p:sp>
      <p:sp>
        <p:nvSpPr>
          <p:cNvPr id="6" name="Slide Number Placeholder 5"/>
          <p:cNvSpPr>
            <a:spLocks noGrp="1"/>
          </p:cNvSpPr>
          <p:nvPr>
            <p:ph type="sldNum" sz="quarter" idx="11"/>
          </p:nvPr>
        </p:nvSpPr>
        <p:spPr/>
        <p:txBody>
          <a:bodyPr/>
          <a:lstStyle>
            <a:lvl1pPr>
              <a:defRPr/>
            </a:lvl1pPr>
          </a:lstStyle>
          <a:p>
            <a:r>
              <a:rPr lang="nl-NL"/>
              <a:t>PAGE </a:t>
            </a:r>
            <a:fld id="{F2B15D15-6680-4BD3-BF6F-BDBC37F30217}" type="slidenum">
              <a:rPr lang="nl-NL"/>
              <a:pPr/>
              <a:t>‹#›</a:t>
            </a:fld>
            <a:endParaRPr lang="nl-NL"/>
          </a:p>
        </p:txBody>
      </p:sp>
      <p:sp>
        <p:nvSpPr>
          <p:cNvPr id="7" name="Date Placeholder 6"/>
          <p:cNvSpPr>
            <a:spLocks noGrp="1"/>
          </p:cNvSpPr>
          <p:nvPr>
            <p:ph type="dt" sz="half" idx="12"/>
          </p:nvPr>
        </p:nvSpPr>
        <p:spPr/>
        <p:txBody>
          <a:bodyPr/>
          <a:lstStyle>
            <a:lvl1pPr>
              <a:defRPr/>
            </a:lvl1pPr>
          </a:lstStyle>
          <a:p>
            <a:fld id="{303134E3-8158-439D-A051-ED9D03DB4ECA}" type="datetime1">
              <a:rPr lang="nl-NL"/>
              <a:pPr/>
              <a:t>22-12-2020</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nl-NL"/>
              <a:t>/ name of department</a:t>
            </a:r>
          </a:p>
        </p:txBody>
      </p:sp>
      <p:sp>
        <p:nvSpPr>
          <p:cNvPr id="8" name="Slide Number Placeholder 7"/>
          <p:cNvSpPr>
            <a:spLocks noGrp="1"/>
          </p:cNvSpPr>
          <p:nvPr>
            <p:ph type="sldNum" sz="quarter" idx="11"/>
          </p:nvPr>
        </p:nvSpPr>
        <p:spPr/>
        <p:txBody>
          <a:bodyPr/>
          <a:lstStyle>
            <a:lvl1pPr>
              <a:defRPr/>
            </a:lvl1pPr>
          </a:lstStyle>
          <a:p>
            <a:r>
              <a:rPr lang="nl-NL"/>
              <a:t>PAGE </a:t>
            </a:r>
            <a:fld id="{2079EF75-235B-49FB-B41A-4948DD9EE2D2}" type="slidenum">
              <a:rPr lang="nl-NL"/>
              <a:pPr/>
              <a:t>‹#›</a:t>
            </a:fld>
            <a:endParaRPr lang="nl-NL"/>
          </a:p>
        </p:txBody>
      </p:sp>
      <p:sp>
        <p:nvSpPr>
          <p:cNvPr id="9" name="Date Placeholder 8"/>
          <p:cNvSpPr>
            <a:spLocks noGrp="1"/>
          </p:cNvSpPr>
          <p:nvPr>
            <p:ph type="dt" sz="half" idx="12"/>
          </p:nvPr>
        </p:nvSpPr>
        <p:spPr/>
        <p:txBody>
          <a:bodyPr/>
          <a:lstStyle>
            <a:lvl1pPr>
              <a:defRPr/>
            </a:lvl1pPr>
          </a:lstStyle>
          <a:p>
            <a:fld id="{498A8F3D-21DD-4EC5-9679-E37888495559}" type="datetime1">
              <a:rPr lang="nl-NL"/>
              <a:pPr/>
              <a:t>22-12-2020</a:t>
            </a:fld>
            <a:endParaRPr lang="nl-N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nl-NL"/>
              <a:t>/ name of department</a:t>
            </a:r>
          </a:p>
        </p:txBody>
      </p:sp>
      <p:sp>
        <p:nvSpPr>
          <p:cNvPr id="4" name="Slide Number Placeholder 3"/>
          <p:cNvSpPr>
            <a:spLocks noGrp="1"/>
          </p:cNvSpPr>
          <p:nvPr>
            <p:ph type="sldNum" sz="quarter" idx="11"/>
          </p:nvPr>
        </p:nvSpPr>
        <p:spPr/>
        <p:txBody>
          <a:bodyPr/>
          <a:lstStyle>
            <a:lvl1pPr>
              <a:defRPr/>
            </a:lvl1pPr>
          </a:lstStyle>
          <a:p>
            <a:r>
              <a:rPr lang="nl-NL"/>
              <a:t>PAGE </a:t>
            </a:r>
            <a:fld id="{E75A6F5E-1BBA-4590-AC41-4E02831B213D}" type="slidenum">
              <a:rPr lang="nl-NL"/>
              <a:pPr/>
              <a:t>‹#›</a:t>
            </a:fld>
            <a:endParaRPr lang="nl-NL"/>
          </a:p>
        </p:txBody>
      </p:sp>
      <p:sp>
        <p:nvSpPr>
          <p:cNvPr id="5" name="Date Placeholder 4"/>
          <p:cNvSpPr>
            <a:spLocks noGrp="1"/>
          </p:cNvSpPr>
          <p:nvPr>
            <p:ph type="dt" sz="half" idx="12"/>
          </p:nvPr>
        </p:nvSpPr>
        <p:spPr/>
        <p:txBody>
          <a:bodyPr/>
          <a:lstStyle>
            <a:lvl1pPr>
              <a:defRPr/>
            </a:lvl1pPr>
          </a:lstStyle>
          <a:p>
            <a:fld id="{4E9D441C-CC15-4BCB-A011-8C580FC2BBFA}" type="datetime1">
              <a:rPr lang="nl-NL"/>
              <a:pPr/>
              <a:t>22-12-2020</a:t>
            </a:fld>
            <a:endParaRPr lang="nl-N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nl-NL"/>
              <a:t>/ name of department</a:t>
            </a:r>
          </a:p>
        </p:txBody>
      </p:sp>
      <p:sp>
        <p:nvSpPr>
          <p:cNvPr id="3" name="Slide Number Placeholder 2"/>
          <p:cNvSpPr>
            <a:spLocks noGrp="1"/>
          </p:cNvSpPr>
          <p:nvPr>
            <p:ph type="sldNum" sz="quarter" idx="11"/>
          </p:nvPr>
        </p:nvSpPr>
        <p:spPr/>
        <p:txBody>
          <a:bodyPr/>
          <a:lstStyle>
            <a:lvl1pPr>
              <a:defRPr/>
            </a:lvl1pPr>
          </a:lstStyle>
          <a:p>
            <a:r>
              <a:rPr lang="nl-NL"/>
              <a:t>PAGE </a:t>
            </a:r>
            <a:fld id="{EDD209AC-E6DD-4915-B43B-03B574BA46D0}" type="slidenum">
              <a:rPr lang="nl-NL"/>
              <a:pPr/>
              <a:t>‹#›</a:t>
            </a:fld>
            <a:endParaRPr lang="nl-NL"/>
          </a:p>
        </p:txBody>
      </p:sp>
      <p:sp>
        <p:nvSpPr>
          <p:cNvPr id="4" name="Date Placeholder 3"/>
          <p:cNvSpPr>
            <a:spLocks noGrp="1"/>
          </p:cNvSpPr>
          <p:nvPr>
            <p:ph type="dt" sz="half" idx="12"/>
          </p:nvPr>
        </p:nvSpPr>
        <p:spPr/>
        <p:txBody>
          <a:bodyPr/>
          <a:lstStyle>
            <a:lvl1pPr>
              <a:defRPr/>
            </a:lvl1pPr>
          </a:lstStyle>
          <a:p>
            <a:fld id="{92F56DBA-A5E1-4B69-BB85-AF2BC6B9C126}" type="datetime1">
              <a:rPr lang="nl-NL"/>
              <a:pPr/>
              <a:t>22-12-2020</a:t>
            </a:fld>
            <a:endParaRPr lang="nl-NL"/>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nl-NL"/>
              <a:t>/ name of department</a:t>
            </a:r>
          </a:p>
        </p:txBody>
      </p:sp>
      <p:sp>
        <p:nvSpPr>
          <p:cNvPr id="6" name="Slide Number Placeholder 5"/>
          <p:cNvSpPr>
            <a:spLocks noGrp="1"/>
          </p:cNvSpPr>
          <p:nvPr>
            <p:ph type="sldNum" sz="quarter" idx="11"/>
          </p:nvPr>
        </p:nvSpPr>
        <p:spPr/>
        <p:txBody>
          <a:bodyPr/>
          <a:lstStyle>
            <a:lvl1pPr>
              <a:defRPr/>
            </a:lvl1pPr>
          </a:lstStyle>
          <a:p>
            <a:r>
              <a:rPr lang="nl-NL"/>
              <a:t>PAGE </a:t>
            </a:r>
            <a:fld id="{15916835-8D65-4854-9C30-B704336B4022}" type="slidenum">
              <a:rPr lang="nl-NL"/>
              <a:pPr/>
              <a:t>‹#›</a:t>
            </a:fld>
            <a:endParaRPr lang="nl-NL"/>
          </a:p>
        </p:txBody>
      </p:sp>
      <p:sp>
        <p:nvSpPr>
          <p:cNvPr id="7" name="Date Placeholder 6"/>
          <p:cNvSpPr>
            <a:spLocks noGrp="1"/>
          </p:cNvSpPr>
          <p:nvPr>
            <p:ph type="dt" sz="half" idx="12"/>
          </p:nvPr>
        </p:nvSpPr>
        <p:spPr/>
        <p:txBody>
          <a:bodyPr/>
          <a:lstStyle>
            <a:lvl1pPr>
              <a:defRPr/>
            </a:lvl1pPr>
          </a:lstStyle>
          <a:p>
            <a:fld id="{7208847C-5D49-4EAD-B74D-48A4C3836229}" type="datetime1">
              <a:rPr lang="nl-NL"/>
              <a:pPr/>
              <a:t>22-12-2020</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nl-NL"/>
              <a:t>/ name of department</a:t>
            </a:r>
          </a:p>
        </p:txBody>
      </p:sp>
      <p:sp>
        <p:nvSpPr>
          <p:cNvPr id="5" name="Slide Number Placeholder 4"/>
          <p:cNvSpPr>
            <a:spLocks noGrp="1"/>
          </p:cNvSpPr>
          <p:nvPr>
            <p:ph type="sldNum" sz="quarter" idx="11"/>
          </p:nvPr>
        </p:nvSpPr>
        <p:spPr/>
        <p:txBody>
          <a:bodyPr/>
          <a:lstStyle>
            <a:lvl1pPr>
              <a:defRPr/>
            </a:lvl1pPr>
          </a:lstStyle>
          <a:p>
            <a:r>
              <a:rPr lang="nl-NL"/>
              <a:t>PAGE </a:t>
            </a:r>
            <a:fld id="{0E7A6FE3-DE21-4AD5-94A8-C0730AB49782}" type="slidenum">
              <a:rPr lang="nl-NL"/>
              <a:pPr/>
              <a:t>‹#›</a:t>
            </a:fld>
            <a:endParaRPr lang="nl-NL"/>
          </a:p>
        </p:txBody>
      </p:sp>
      <p:sp>
        <p:nvSpPr>
          <p:cNvPr id="6" name="Date Placeholder 5"/>
          <p:cNvSpPr>
            <a:spLocks noGrp="1"/>
          </p:cNvSpPr>
          <p:nvPr>
            <p:ph type="dt" sz="half" idx="12"/>
          </p:nvPr>
        </p:nvSpPr>
        <p:spPr/>
        <p:txBody>
          <a:bodyPr/>
          <a:lstStyle>
            <a:lvl1pPr>
              <a:defRPr/>
            </a:lvl1pPr>
          </a:lstStyle>
          <a:p>
            <a:fld id="{DEF42875-0793-4EF5-A692-77E7F4470BAD}" type="datetime1">
              <a:rPr lang="nl-NL"/>
              <a:pPr/>
              <a:t>22-12-2020</a:t>
            </a:fld>
            <a:endParaRPr lang="nl-N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nl-NL"/>
              <a:t>/ name of department</a:t>
            </a:r>
          </a:p>
        </p:txBody>
      </p:sp>
      <p:sp>
        <p:nvSpPr>
          <p:cNvPr id="6" name="Slide Number Placeholder 5"/>
          <p:cNvSpPr>
            <a:spLocks noGrp="1"/>
          </p:cNvSpPr>
          <p:nvPr>
            <p:ph type="sldNum" sz="quarter" idx="11"/>
          </p:nvPr>
        </p:nvSpPr>
        <p:spPr/>
        <p:txBody>
          <a:bodyPr/>
          <a:lstStyle>
            <a:lvl1pPr>
              <a:defRPr/>
            </a:lvl1pPr>
          </a:lstStyle>
          <a:p>
            <a:r>
              <a:rPr lang="nl-NL"/>
              <a:t>PAGE </a:t>
            </a:r>
            <a:fld id="{06E39DF1-7668-4505-B563-85BE2D3526AB}" type="slidenum">
              <a:rPr lang="nl-NL"/>
              <a:pPr/>
              <a:t>‹#›</a:t>
            </a:fld>
            <a:endParaRPr lang="nl-NL"/>
          </a:p>
        </p:txBody>
      </p:sp>
      <p:sp>
        <p:nvSpPr>
          <p:cNvPr id="7" name="Date Placeholder 6"/>
          <p:cNvSpPr>
            <a:spLocks noGrp="1"/>
          </p:cNvSpPr>
          <p:nvPr>
            <p:ph type="dt" sz="half" idx="12"/>
          </p:nvPr>
        </p:nvSpPr>
        <p:spPr/>
        <p:txBody>
          <a:bodyPr/>
          <a:lstStyle>
            <a:lvl1pPr>
              <a:defRPr/>
            </a:lvl1pPr>
          </a:lstStyle>
          <a:p>
            <a:fld id="{03C0C5B6-2CAC-4E69-B819-8A4D932F9D69}" type="datetime1">
              <a:rPr lang="nl-NL"/>
              <a:pPr/>
              <a:t>22-12-2020</a:t>
            </a:fld>
            <a:endParaRPr lang="nl-NL"/>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nl-NL"/>
              <a:t>/ name of department</a:t>
            </a:r>
          </a:p>
        </p:txBody>
      </p:sp>
      <p:sp>
        <p:nvSpPr>
          <p:cNvPr id="5" name="Slide Number Placeholder 4"/>
          <p:cNvSpPr>
            <a:spLocks noGrp="1"/>
          </p:cNvSpPr>
          <p:nvPr>
            <p:ph type="sldNum" sz="quarter" idx="11"/>
          </p:nvPr>
        </p:nvSpPr>
        <p:spPr/>
        <p:txBody>
          <a:bodyPr/>
          <a:lstStyle>
            <a:lvl1pPr>
              <a:defRPr/>
            </a:lvl1pPr>
          </a:lstStyle>
          <a:p>
            <a:r>
              <a:rPr lang="nl-NL"/>
              <a:t>PAGE </a:t>
            </a:r>
            <a:fld id="{FB644109-DC33-4D1D-B2D1-6F954B451A55}" type="slidenum">
              <a:rPr lang="nl-NL"/>
              <a:pPr/>
              <a:t>‹#›</a:t>
            </a:fld>
            <a:endParaRPr lang="nl-NL"/>
          </a:p>
        </p:txBody>
      </p:sp>
      <p:sp>
        <p:nvSpPr>
          <p:cNvPr id="6" name="Date Placeholder 5"/>
          <p:cNvSpPr>
            <a:spLocks noGrp="1"/>
          </p:cNvSpPr>
          <p:nvPr>
            <p:ph type="dt" sz="half" idx="12"/>
          </p:nvPr>
        </p:nvSpPr>
        <p:spPr/>
        <p:txBody>
          <a:bodyPr/>
          <a:lstStyle>
            <a:lvl1pPr>
              <a:defRPr/>
            </a:lvl1pPr>
          </a:lstStyle>
          <a:p>
            <a:fld id="{61E13BB8-5401-45A5-9F67-ACE60719E36E}" type="datetime1">
              <a:rPr lang="nl-NL"/>
              <a:pPr/>
              <a:t>22-12-2020</a:t>
            </a:fld>
            <a:endParaRPr lang="nl-N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15900"/>
            <a:ext cx="2005012" cy="5522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215900"/>
            <a:ext cx="58674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nl-NL"/>
              <a:t>/ name of department</a:t>
            </a:r>
          </a:p>
        </p:txBody>
      </p:sp>
      <p:sp>
        <p:nvSpPr>
          <p:cNvPr id="5" name="Slide Number Placeholder 4"/>
          <p:cNvSpPr>
            <a:spLocks noGrp="1"/>
          </p:cNvSpPr>
          <p:nvPr>
            <p:ph type="sldNum" sz="quarter" idx="11"/>
          </p:nvPr>
        </p:nvSpPr>
        <p:spPr/>
        <p:txBody>
          <a:bodyPr/>
          <a:lstStyle>
            <a:lvl1pPr>
              <a:defRPr/>
            </a:lvl1pPr>
          </a:lstStyle>
          <a:p>
            <a:r>
              <a:rPr lang="nl-NL"/>
              <a:t>PAGE </a:t>
            </a:r>
            <a:fld id="{E2341730-0045-4BF6-A502-6690F21716EE}" type="slidenum">
              <a:rPr lang="nl-NL"/>
              <a:pPr/>
              <a:t>‹#›</a:t>
            </a:fld>
            <a:endParaRPr lang="nl-NL"/>
          </a:p>
        </p:txBody>
      </p:sp>
      <p:sp>
        <p:nvSpPr>
          <p:cNvPr id="6" name="Date Placeholder 5"/>
          <p:cNvSpPr>
            <a:spLocks noGrp="1"/>
          </p:cNvSpPr>
          <p:nvPr>
            <p:ph type="dt" sz="half" idx="12"/>
          </p:nvPr>
        </p:nvSpPr>
        <p:spPr/>
        <p:txBody>
          <a:bodyPr/>
          <a:lstStyle>
            <a:lvl1pPr>
              <a:defRPr/>
            </a:lvl1pPr>
          </a:lstStyle>
          <a:p>
            <a:fld id="{FE8D16E9-A59F-45A3-B603-0BC07BFC4E97}" type="datetime1">
              <a:rPr lang="nl-NL"/>
              <a:pPr/>
              <a:t>22-12-2020</a:t>
            </a:fld>
            <a:endParaRPr lang="nl-NL"/>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20164" name="Rectangle 4"/>
          <p:cNvSpPr>
            <a:spLocks noGrp="1" noChangeArrowheads="1"/>
          </p:cNvSpPr>
          <p:nvPr>
            <p:ph type="ctrTitle"/>
          </p:nvPr>
        </p:nvSpPr>
        <p:spPr>
          <a:xfrm>
            <a:off x="611188" y="1619250"/>
            <a:ext cx="5616575" cy="1470025"/>
          </a:xfrm>
        </p:spPr>
        <p:txBody>
          <a:bodyPr anchor="t"/>
          <a:lstStyle>
            <a:lvl1pPr>
              <a:defRPr/>
            </a:lvl1pPr>
          </a:lstStyle>
          <a:p>
            <a:r>
              <a:rPr lang="nl-NL"/>
              <a:t>Click to edit Master title style</a:t>
            </a:r>
          </a:p>
        </p:txBody>
      </p:sp>
      <p:sp>
        <p:nvSpPr>
          <p:cNvPr id="220165" name="Rectangle 5"/>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r>
              <a:rPr lang="nl-NL"/>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nl-NL"/>
              <a:t>/ name of department</a:t>
            </a:r>
          </a:p>
        </p:txBody>
      </p:sp>
      <p:sp>
        <p:nvSpPr>
          <p:cNvPr id="5" name="Slide Number Placeholder 4"/>
          <p:cNvSpPr>
            <a:spLocks noGrp="1"/>
          </p:cNvSpPr>
          <p:nvPr>
            <p:ph type="sldNum" sz="quarter" idx="11"/>
          </p:nvPr>
        </p:nvSpPr>
        <p:spPr/>
        <p:txBody>
          <a:bodyPr/>
          <a:lstStyle>
            <a:lvl1pPr>
              <a:defRPr/>
            </a:lvl1pPr>
          </a:lstStyle>
          <a:p>
            <a:r>
              <a:rPr lang="nl-NL"/>
              <a:t>PAGE </a:t>
            </a:r>
            <a:fld id="{5F2BF12E-2B41-4596-B445-C8F6DB86C09B}" type="slidenum">
              <a:rPr lang="nl-NL"/>
              <a:pPr/>
              <a:t>‹#›</a:t>
            </a:fld>
            <a:endParaRPr lang="nl-NL"/>
          </a:p>
        </p:txBody>
      </p:sp>
      <p:sp>
        <p:nvSpPr>
          <p:cNvPr id="6" name="Date Placeholder 5"/>
          <p:cNvSpPr>
            <a:spLocks noGrp="1"/>
          </p:cNvSpPr>
          <p:nvPr>
            <p:ph type="dt" sz="half" idx="12"/>
          </p:nvPr>
        </p:nvSpPr>
        <p:spPr/>
        <p:txBody>
          <a:bodyPr/>
          <a:lstStyle>
            <a:lvl1pPr>
              <a:defRPr/>
            </a:lvl1pPr>
          </a:lstStyle>
          <a:p>
            <a:fld id="{2A05F8CE-72CE-4ABC-A157-5B5681E03F96}" type="datetime1">
              <a:rPr lang="nl-NL"/>
              <a:pPr/>
              <a:t>22-12-2020</a:t>
            </a:fld>
            <a:endParaRPr lang="nl-NL"/>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nl-NL"/>
              <a:t>/ name of department</a:t>
            </a:r>
          </a:p>
        </p:txBody>
      </p:sp>
      <p:sp>
        <p:nvSpPr>
          <p:cNvPr id="5" name="Slide Number Placeholder 4"/>
          <p:cNvSpPr>
            <a:spLocks noGrp="1"/>
          </p:cNvSpPr>
          <p:nvPr>
            <p:ph type="sldNum" sz="quarter" idx="11"/>
          </p:nvPr>
        </p:nvSpPr>
        <p:spPr/>
        <p:txBody>
          <a:bodyPr/>
          <a:lstStyle>
            <a:lvl1pPr>
              <a:defRPr/>
            </a:lvl1pPr>
          </a:lstStyle>
          <a:p>
            <a:r>
              <a:rPr lang="nl-NL"/>
              <a:t>PAGE </a:t>
            </a:r>
            <a:fld id="{91CF9D03-B00C-4B01-8153-7B208A5A615C}" type="slidenum">
              <a:rPr lang="nl-NL"/>
              <a:pPr/>
              <a:t>‹#›</a:t>
            </a:fld>
            <a:endParaRPr lang="nl-NL"/>
          </a:p>
        </p:txBody>
      </p:sp>
      <p:sp>
        <p:nvSpPr>
          <p:cNvPr id="6" name="Date Placeholder 5"/>
          <p:cNvSpPr>
            <a:spLocks noGrp="1"/>
          </p:cNvSpPr>
          <p:nvPr>
            <p:ph type="dt" sz="half" idx="12"/>
          </p:nvPr>
        </p:nvSpPr>
        <p:spPr/>
        <p:txBody>
          <a:bodyPr/>
          <a:lstStyle>
            <a:lvl1pPr>
              <a:defRPr/>
            </a:lvl1pPr>
          </a:lstStyle>
          <a:p>
            <a:fld id="{ADF74CDD-BE8B-416A-B5C2-462C7251D2C3}" type="datetime1">
              <a:rPr lang="nl-NL"/>
              <a:pPr/>
              <a:t>22-12-2020</a:t>
            </a:fld>
            <a:endParaRPr lang="nl-NL"/>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600200"/>
            <a:ext cx="3919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3125" y="1600200"/>
            <a:ext cx="3921125"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nl-NL"/>
              <a:t>/ name of department</a:t>
            </a:r>
          </a:p>
        </p:txBody>
      </p:sp>
      <p:sp>
        <p:nvSpPr>
          <p:cNvPr id="6" name="Slide Number Placeholder 5"/>
          <p:cNvSpPr>
            <a:spLocks noGrp="1"/>
          </p:cNvSpPr>
          <p:nvPr>
            <p:ph type="sldNum" sz="quarter" idx="11"/>
          </p:nvPr>
        </p:nvSpPr>
        <p:spPr/>
        <p:txBody>
          <a:bodyPr/>
          <a:lstStyle>
            <a:lvl1pPr>
              <a:defRPr/>
            </a:lvl1pPr>
          </a:lstStyle>
          <a:p>
            <a:r>
              <a:rPr lang="nl-NL"/>
              <a:t>PAGE </a:t>
            </a:r>
            <a:fld id="{8D9DF2E7-BF4D-428D-9C25-18A39227D756}" type="slidenum">
              <a:rPr lang="nl-NL"/>
              <a:pPr/>
              <a:t>‹#›</a:t>
            </a:fld>
            <a:endParaRPr lang="nl-NL"/>
          </a:p>
        </p:txBody>
      </p:sp>
      <p:sp>
        <p:nvSpPr>
          <p:cNvPr id="7" name="Date Placeholder 6"/>
          <p:cNvSpPr>
            <a:spLocks noGrp="1"/>
          </p:cNvSpPr>
          <p:nvPr>
            <p:ph type="dt" sz="half" idx="12"/>
          </p:nvPr>
        </p:nvSpPr>
        <p:spPr/>
        <p:txBody>
          <a:bodyPr/>
          <a:lstStyle>
            <a:lvl1pPr>
              <a:defRPr/>
            </a:lvl1pPr>
          </a:lstStyle>
          <a:p>
            <a:fld id="{70AA79A6-488D-4DC4-8D07-3636DCF018D5}" type="datetime1">
              <a:rPr lang="nl-NL"/>
              <a:pPr/>
              <a:t>22-12-2020</a:t>
            </a:fld>
            <a:endParaRPr lang="nl-NL"/>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nl-NL"/>
              <a:t>/ name of department</a:t>
            </a:r>
          </a:p>
        </p:txBody>
      </p:sp>
      <p:sp>
        <p:nvSpPr>
          <p:cNvPr id="8" name="Slide Number Placeholder 7"/>
          <p:cNvSpPr>
            <a:spLocks noGrp="1"/>
          </p:cNvSpPr>
          <p:nvPr>
            <p:ph type="sldNum" sz="quarter" idx="11"/>
          </p:nvPr>
        </p:nvSpPr>
        <p:spPr/>
        <p:txBody>
          <a:bodyPr/>
          <a:lstStyle>
            <a:lvl1pPr>
              <a:defRPr/>
            </a:lvl1pPr>
          </a:lstStyle>
          <a:p>
            <a:r>
              <a:rPr lang="nl-NL"/>
              <a:t>PAGE </a:t>
            </a:r>
            <a:fld id="{4D4D119B-7878-433D-824C-2FFDBA456A12}" type="slidenum">
              <a:rPr lang="nl-NL"/>
              <a:pPr/>
              <a:t>‹#›</a:t>
            </a:fld>
            <a:endParaRPr lang="nl-NL"/>
          </a:p>
        </p:txBody>
      </p:sp>
      <p:sp>
        <p:nvSpPr>
          <p:cNvPr id="9" name="Date Placeholder 8"/>
          <p:cNvSpPr>
            <a:spLocks noGrp="1"/>
          </p:cNvSpPr>
          <p:nvPr>
            <p:ph type="dt" sz="half" idx="12"/>
          </p:nvPr>
        </p:nvSpPr>
        <p:spPr/>
        <p:txBody>
          <a:bodyPr/>
          <a:lstStyle>
            <a:lvl1pPr>
              <a:defRPr/>
            </a:lvl1pPr>
          </a:lstStyle>
          <a:p>
            <a:fld id="{D337CF45-4574-4354-98FE-979507448D6C}" type="datetime1">
              <a:rPr lang="nl-NL"/>
              <a:pPr/>
              <a:t>22-12-2020</a:t>
            </a:fld>
            <a:endParaRPr lang="nl-NL"/>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nl-NL"/>
              <a:t>/ name of department</a:t>
            </a:r>
          </a:p>
        </p:txBody>
      </p:sp>
      <p:sp>
        <p:nvSpPr>
          <p:cNvPr id="4" name="Slide Number Placeholder 3"/>
          <p:cNvSpPr>
            <a:spLocks noGrp="1"/>
          </p:cNvSpPr>
          <p:nvPr>
            <p:ph type="sldNum" sz="quarter" idx="11"/>
          </p:nvPr>
        </p:nvSpPr>
        <p:spPr/>
        <p:txBody>
          <a:bodyPr/>
          <a:lstStyle>
            <a:lvl1pPr>
              <a:defRPr/>
            </a:lvl1pPr>
          </a:lstStyle>
          <a:p>
            <a:r>
              <a:rPr lang="nl-NL"/>
              <a:t>PAGE </a:t>
            </a:r>
            <a:fld id="{D81E94C1-6CFC-491D-AF8C-DC895B4BBF62}" type="slidenum">
              <a:rPr lang="nl-NL"/>
              <a:pPr/>
              <a:t>‹#›</a:t>
            </a:fld>
            <a:endParaRPr lang="nl-NL"/>
          </a:p>
        </p:txBody>
      </p:sp>
      <p:sp>
        <p:nvSpPr>
          <p:cNvPr id="5" name="Date Placeholder 4"/>
          <p:cNvSpPr>
            <a:spLocks noGrp="1"/>
          </p:cNvSpPr>
          <p:nvPr>
            <p:ph type="dt" sz="half" idx="12"/>
          </p:nvPr>
        </p:nvSpPr>
        <p:spPr/>
        <p:txBody>
          <a:bodyPr/>
          <a:lstStyle>
            <a:lvl1pPr>
              <a:defRPr/>
            </a:lvl1pPr>
          </a:lstStyle>
          <a:p>
            <a:fld id="{068423A3-1000-4D2B-8AD4-078AE538DDED}" type="datetime1">
              <a:rPr lang="nl-NL"/>
              <a:pPr/>
              <a:t>22-12-2020</a:t>
            </a:fld>
            <a:endParaRPr lang="nl-NL"/>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nl-NL"/>
              <a:t>/ name of department</a:t>
            </a:r>
          </a:p>
        </p:txBody>
      </p:sp>
      <p:sp>
        <p:nvSpPr>
          <p:cNvPr id="3" name="Slide Number Placeholder 2"/>
          <p:cNvSpPr>
            <a:spLocks noGrp="1"/>
          </p:cNvSpPr>
          <p:nvPr>
            <p:ph type="sldNum" sz="quarter" idx="11"/>
          </p:nvPr>
        </p:nvSpPr>
        <p:spPr/>
        <p:txBody>
          <a:bodyPr/>
          <a:lstStyle>
            <a:lvl1pPr>
              <a:defRPr/>
            </a:lvl1pPr>
          </a:lstStyle>
          <a:p>
            <a:r>
              <a:rPr lang="nl-NL"/>
              <a:t>PAGE </a:t>
            </a:r>
            <a:fld id="{02154C6D-4ED5-4DA1-B136-5A2BDECBA8B4}" type="slidenum">
              <a:rPr lang="nl-NL"/>
              <a:pPr/>
              <a:t>‹#›</a:t>
            </a:fld>
            <a:endParaRPr lang="nl-NL"/>
          </a:p>
        </p:txBody>
      </p:sp>
      <p:sp>
        <p:nvSpPr>
          <p:cNvPr id="4" name="Date Placeholder 3"/>
          <p:cNvSpPr>
            <a:spLocks noGrp="1"/>
          </p:cNvSpPr>
          <p:nvPr>
            <p:ph type="dt" sz="half" idx="12"/>
          </p:nvPr>
        </p:nvSpPr>
        <p:spPr/>
        <p:txBody>
          <a:bodyPr/>
          <a:lstStyle>
            <a:lvl1pPr>
              <a:defRPr/>
            </a:lvl1pPr>
          </a:lstStyle>
          <a:p>
            <a:fld id="{B1C146F3-4883-4FE9-843D-52E559367FDE}" type="datetime1">
              <a:rPr lang="nl-NL"/>
              <a:pPr/>
              <a:t>22-12-2020</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nl-NL"/>
              <a:t>/ name of department</a:t>
            </a:r>
          </a:p>
        </p:txBody>
      </p:sp>
      <p:sp>
        <p:nvSpPr>
          <p:cNvPr id="5" name="Slide Number Placeholder 4"/>
          <p:cNvSpPr>
            <a:spLocks noGrp="1"/>
          </p:cNvSpPr>
          <p:nvPr>
            <p:ph type="sldNum" sz="quarter" idx="11"/>
          </p:nvPr>
        </p:nvSpPr>
        <p:spPr/>
        <p:txBody>
          <a:bodyPr/>
          <a:lstStyle>
            <a:lvl1pPr>
              <a:defRPr/>
            </a:lvl1pPr>
          </a:lstStyle>
          <a:p>
            <a:r>
              <a:rPr lang="nl-NL"/>
              <a:t>PAGE </a:t>
            </a:r>
            <a:fld id="{69C04B9A-29AA-42F0-AE81-305CFC32FA65}" type="slidenum">
              <a:rPr lang="nl-NL"/>
              <a:pPr/>
              <a:t>‹#›</a:t>
            </a:fld>
            <a:endParaRPr lang="nl-NL"/>
          </a:p>
        </p:txBody>
      </p:sp>
      <p:sp>
        <p:nvSpPr>
          <p:cNvPr id="6" name="Date Placeholder 5"/>
          <p:cNvSpPr>
            <a:spLocks noGrp="1"/>
          </p:cNvSpPr>
          <p:nvPr>
            <p:ph type="dt" sz="half" idx="12"/>
          </p:nvPr>
        </p:nvSpPr>
        <p:spPr/>
        <p:txBody>
          <a:bodyPr/>
          <a:lstStyle>
            <a:lvl1pPr>
              <a:defRPr/>
            </a:lvl1pPr>
          </a:lstStyle>
          <a:p>
            <a:fld id="{843FD0B8-87A5-49F4-B462-13A80A53916A}" type="datetime1">
              <a:rPr lang="nl-NL"/>
              <a:pPr/>
              <a:t>22-12-2020</a:t>
            </a:fld>
            <a:endParaRPr lang="nl-NL"/>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nl-NL"/>
              <a:t>/ name of department</a:t>
            </a:r>
          </a:p>
        </p:txBody>
      </p:sp>
      <p:sp>
        <p:nvSpPr>
          <p:cNvPr id="6" name="Slide Number Placeholder 5"/>
          <p:cNvSpPr>
            <a:spLocks noGrp="1"/>
          </p:cNvSpPr>
          <p:nvPr>
            <p:ph type="sldNum" sz="quarter" idx="11"/>
          </p:nvPr>
        </p:nvSpPr>
        <p:spPr/>
        <p:txBody>
          <a:bodyPr/>
          <a:lstStyle>
            <a:lvl1pPr>
              <a:defRPr/>
            </a:lvl1pPr>
          </a:lstStyle>
          <a:p>
            <a:r>
              <a:rPr lang="nl-NL"/>
              <a:t>PAGE </a:t>
            </a:r>
            <a:fld id="{58A14056-32BC-4254-8B82-30A91C4A345C}" type="slidenum">
              <a:rPr lang="nl-NL"/>
              <a:pPr/>
              <a:t>‹#›</a:t>
            </a:fld>
            <a:endParaRPr lang="nl-NL"/>
          </a:p>
        </p:txBody>
      </p:sp>
      <p:sp>
        <p:nvSpPr>
          <p:cNvPr id="7" name="Date Placeholder 6"/>
          <p:cNvSpPr>
            <a:spLocks noGrp="1"/>
          </p:cNvSpPr>
          <p:nvPr>
            <p:ph type="dt" sz="half" idx="12"/>
          </p:nvPr>
        </p:nvSpPr>
        <p:spPr/>
        <p:txBody>
          <a:bodyPr/>
          <a:lstStyle>
            <a:lvl1pPr>
              <a:defRPr/>
            </a:lvl1pPr>
          </a:lstStyle>
          <a:p>
            <a:fld id="{8B0E51A1-D742-45BE-A6DC-F7450D6B97C0}" type="datetime1">
              <a:rPr lang="nl-NL"/>
              <a:pPr/>
              <a:t>22-12-2020</a:t>
            </a:fld>
            <a:endParaRPr lang="nl-NL"/>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nl-NL"/>
              <a:t>/ name of department</a:t>
            </a:r>
          </a:p>
        </p:txBody>
      </p:sp>
      <p:sp>
        <p:nvSpPr>
          <p:cNvPr id="6" name="Slide Number Placeholder 5"/>
          <p:cNvSpPr>
            <a:spLocks noGrp="1"/>
          </p:cNvSpPr>
          <p:nvPr>
            <p:ph type="sldNum" sz="quarter" idx="11"/>
          </p:nvPr>
        </p:nvSpPr>
        <p:spPr/>
        <p:txBody>
          <a:bodyPr/>
          <a:lstStyle>
            <a:lvl1pPr>
              <a:defRPr/>
            </a:lvl1pPr>
          </a:lstStyle>
          <a:p>
            <a:r>
              <a:rPr lang="nl-NL"/>
              <a:t>PAGE </a:t>
            </a:r>
            <a:fld id="{40165CB5-62F8-4CE6-ACFF-9AB9CF725F4A}" type="slidenum">
              <a:rPr lang="nl-NL"/>
              <a:pPr/>
              <a:t>‹#›</a:t>
            </a:fld>
            <a:endParaRPr lang="nl-NL"/>
          </a:p>
        </p:txBody>
      </p:sp>
      <p:sp>
        <p:nvSpPr>
          <p:cNvPr id="7" name="Date Placeholder 6"/>
          <p:cNvSpPr>
            <a:spLocks noGrp="1"/>
          </p:cNvSpPr>
          <p:nvPr>
            <p:ph type="dt" sz="half" idx="12"/>
          </p:nvPr>
        </p:nvSpPr>
        <p:spPr/>
        <p:txBody>
          <a:bodyPr/>
          <a:lstStyle>
            <a:lvl1pPr>
              <a:defRPr/>
            </a:lvl1pPr>
          </a:lstStyle>
          <a:p>
            <a:fld id="{667E4D85-B1E2-45B3-928E-1851DAF2B715}" type="datetime1">
              <a:rPr lang="nl-NL"/>
              <a:pPr/>
              <a:t>22-12-2020</a:t>
            </a:fld>
            <a:endParaRPr lang="nl-NL"/>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nl-NL"/>
              <a:t>/ name of department</a:t>
            </a:r>
          </a:p>
        </p:txBody>
      </p:sp>
      <p:sp>
        <p:nvSpPr>
          <p:cNvPr id="5" name="Slide Number Placeholder 4"/>
          <p:cNvSpPr>
            <a:spLocks noGrp="1"/>
          </p:cNvSpPr>
          <p:nvPr>
            <p:ph type="sldNum" sz="quarter" idx="11"/>
          </p:nvPr>
        </p:nvSpPr>
        <p:spPr/>
        <p:txBody>
          <a:bodyPr/>
          <a:lstStyle>
            <a:lvl1pPr>
              <a:defRPr/>
            </a:lvl1pPr>
          </a:lstStyle>
          <a:p>
            <a:r>
              <a:rPr lang="nl-NL"/>
              <a:t>PAGE </a:t>
            </a:r>
            <a:fld id="{5DFB96A0-37B5-46F5-ABE2-5CD4723F9683}" type="slidenum">
              <a:rPr lang="nl-NL"/>
              <a:pPr/>
              <a:t>‹#›</a:t>
            </a:fld>
            <a:endParaRPr lang="nl-NL"/>
          </a:p>
        </p:txBody>
      </p:sp>
      <p:sp>
        <p:nvSpPr>
          <p:cNvPr id="6" name="Date Placeholder 5"/>
          <p:cNvSpPr>
            <a:spLocks noGrp="1"/>
          </p:cNvSpPr>
          <p:nvPr>
            <p:ph type="dt" sz="half" idx="12"/>
          </p:nvPr>
        </p:nvSpPr>
        <p:spPr/>
        <p:txBody>
          <a:bodyPr/>
          <a:lstStyle>
            <a:lvl1pPr>
              <a:defRPr/>
            </a:lvl1pPr>
          </a:lstStyle>
          <a:p>
            <a:fld id="{1A93816A-CF7B-457D-9ADA-FEF79D2C77AE}" type="datetime1">
              <a:rPr lang="nl-NL"/>
              <a:pPr/>
              <a:t>22-12-2020</a:t>
            </a:fld>
            <a:endParaRPr lang="nl-NL"/>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15900"/>
            <a:ext cx="2005012" cy="5522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215900"/>
            <a:ext cx="58674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nl-NL"/>
              <a:t>/ name of department</a:t>
            </a:r>
          </a:p>
        </p:txBody>
      </p:sp>
      <p:sp>
        <p:nvSpPr>
          <p:cNvPr id="5" name="Slide Number Placeholder 4"/>
          <p:cNvSpPr>
            <a:spLocks noGrp="1"/>
          </p:cNvSpPr>
          <p:nvPr>
            <p:ph type="sldNum" sz="quarter" idx="11"/>
          </p:nvPr>
        </p:nvSpPr>
        <p:spPr/>
        <p:txBody>
          <a:bodyPr/>
          <a:lstStyle>
            <a:lvl1pPr>
              <a:defRPr/>
            </a:lvl1pPr>
          </a:lstStyle>
          <a:p>
            <a:r>
              <a:rPr lang="nl-NL"/>
              <a:t>PAGE </a:t>
            </a:r>
            <a:fld id="{1C3538ED-975D-4B97-94D1-9F6107BA9D87}" type="slidenum">
              <a:rPr lang="nl-NL"/>
              <a:pPr/>
              <a:t>‹#›</a:t>
            </a:fld>
            <a:endParaRPr lang="nl-NL"/>
          </a:p>
        </p:txBody>
      </p:sp>
      <p:sp>
        <p:nvSpPr>
          <p:cNvPr id="6" name="Date Placeholder 5"/>
          <p:cNvSpPr>
            <a:spLocks noGrp="1"/>
          </p:cNvSpPr>
          <p:nvPr>
            <p:ph type="dt" sz="half" idx="12"/>
          </p:nvPr>
        </p:nvSpPr>
        <p:spPr/>
        <p:txBody>
          <a:bodyPr/>
          <a:lstStyle>
            <a:lvl1pPr>
              <a:defRPr/>
            </a:lvl1pPr>
          </a:lstStyle>
          <a:p>
            <a:fld id="{DA75BC26-46FA-44FB-B58C-82C60ACE50B7}" type="datetime1">
              <a:rPr lang="nl-NL"/>
              <a:pPr/>
              <a:t>22-12-2020</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4713"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nl-NL"/>
              <a:t>/ name of department</a:t>
            </a:r>
          </a:p>
        </p:txBody>
      </p:sp>
      <p:sp>
        <p:nvSpPr>
          <p:cNvPr id="6" name="Slide Number Placeholder 5"/>
          <p:cNvSpPr>
            <a:spLocks noGrp="1"/>
          </p:cNvSpPr>
          <p:nvPr>
            <p:ph type="sldNum" sz="quarter" idx="11"/>
          </p:nvPr>
        </p:nvSpPr>
        <p:spPr/>
        <p:txBody>
          <a:bodyPr/>
          <a:lstStyle>
            <a:lvl1pPr>
              <a:defRPr/>
            </a:lvl1pPr>
          </a:lstStyle>
          <a:p>
            <a:r>
              <a:rPr lang="nl-NL"/>
              <a:t>PAGE </a:t>
            </a:r>
            <a:fld id="{780EFD16-A737-4953-9250-6B79D0D7CEA9}" type="slidenum">
              <a:rPr lang="nl-NL"/>
              <a:pPr/>
              <a:t>‹#›</a:t>
            </a:fld>
            <a:endParaRPr lang="nl-NL"/>
          </a:p>
        </p:txBody>
      </p:sp>
      <p:sp>
        <p:nvSpPr>
          <p:cNvPr id="7" name="Date Placeholder 6"/>
          <p:cNvSpPr>
            <a:spLocks noGrp="1"/>
          </p:cNvSpPr>
          <p:nvPr>
            <p:ph type="dt" sz="half" idx="12"/>
          </p:nvPr>
        </p:nvSpPr>
        <p:spPr/>
        <p:txBody>
          <a:bodyPr/>
          <a:lstStyle>
            <a:lvl1pPr>
              <a:defRPr/>
            </a:lvl1pPr>
          </a:lstStyle>
          <a:p>
            <a:fld id="{79A52666-342E-4FF3-962E-036371232F11}" type="datetime1">
              <a:rPr lang="nl-NL"/>
              <a:pPr/>
              <a:t>22-12-2020</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nl-NL"/>
              <a:t>/ name of department</a:t>
            </a:r>
          </a:p>
        </p:txBody>
      </p:sp>
      <p:sp>
        <p:nvSpPr>
          <p:cNvPr id="8" name="Slide Number Placeholder 7"/>
          <p:cNvSpPr>
            <a:spLocks noGrp="1"/>
          </p:cNvSpPr>
          <p:nvPr>
            <p:ph type="sldNum" sz="quarter" idx="11"/>
          </p:nvPr>
        </p:nvSpPr>
        <p:spPr/>
        <p:txBody>
          <a:bodyPr/>
          <a:lstStyle>
            <a:lvl1pPr>
              <a:defRPr/>
            </a:lvl1pPr>
          </a:lstStyle>
          <a:p>
            <a:r>
              <a:rPr lang="nl-NL"/>
              <a:t>PAGE </a:t>
            </a:r>
            <a:fld id="{7D749806-A206-4345-A97C-A031E63A74E1}" type="slidenum">
              <a:rPr lang="nl-NL"/>
              <a:pPr/>
              <a:t>‹#›</a:t>
            </a:fld>
            <a:endParaRPr lang="nl-NL"/>
          </a:p>
        </p:txBody>
      </p:sp>
      <p:sp>
        <p:nvSpPr>
          <p:cNvPr id="9" name="Date Placeholder 8"/>
          <p:cNvSpPr>
            <a:spLocks noGrp="1"/>
          </p:cNvSpPr>
          <p:nvPr>
            <p:ph type="dt" sz="half" idx="12"/>
          </p:nvPr>
        </p:nvSpPr>
        <p:spPr/>
        <p:txBody>
          <a:bodyPr/>
          <a:lstStyle>
            <a:lvl1pPr>
              <a:defRPr/>
            </a:lvl1pPr>
          </a:lstStyle>
          <a:p>
            <a:fld id="{1D4D8066-97EA-44AD-ADBB-C7670C59D0C4}" type="datetime1">
              <a:rPr lang="nl-NL"/>
              <a:pPr/>
              <a:t>22-12-2020</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nl-NL"/>
              <a:t>/ name of department</a:t>
            </a:r>
          </a:p>
        </p:txBody>
      </p:sp>
      <p:sp>
        <p:nvSpPr>
          <p:cNvPr id="4" name="Slide Number Placeholder 3"/>
          <p:cNvSpPr>
            <a:spLocks noGrp="1"/>
          </p:cNvSpPr>
          <p:nvPr>
            <p:ph type="sldNum" sz="quarter" idx="11"/>
          </p:nvPr>
        </p:nvSpPr>
        <p:spPr/>
        <p:txBody>
          <a:bodyPr/>
          <a:lstStyle>
            <a:lvl1pPr>
              <a:defRPr/>
            </a:lvl1pPr>
          </a:lstStyle>
          <a:p>
            <a:r>
              <a:rPr lang="nl-NL"/>
              <a:t>PAGE </a:t>
            </a:r>
            <a:fld id="{033BC3A0-8CD9-4D75-A367-12CB2EF97DD6}" type="slidenum">
              <a:rPr lang="nl-NL"/>
              <a:pPr/>
              <a:t>‹#›</a:t>
            </a:fld>
            <a:endParaRPr lang="nl-NL"/>
          </a:p>
        </p:txBody>
      </p:sp>
      <p:sp>
        <p:nvSpPr>
          <p:cNvPr id="5" name="Date Placeholder 4"/>
          <p:cNvSpPr>
            <a:spLocks noGrp="1"/>
          </p:cNvSpPr>
          <p:nvPr>
            <p:ph type="dt" sz="half" idx="12"/>
          </p:nvPr>
        </p:nvSpPr>
        <p:spPr/>
        <p:txBody>
          <a:bodyPr/>
          <a:lstStyle>
            <a:lvl1pPr>
              <a:defRPr/>
            </a:lvl1pPr>
          </a:lstStyle>
          <a:p>
            <a:fld id="{B031C364-B622-454C-BBF2-9647A376C7DB}" type="datetime1">
              <a:rPr lang="nl-NL"/>
              <a:pPr/>
              <a:t>22-12-2020</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nl-NL"/>
              <a:t>/ name of department</a:t>
            </a:r>
          </a:p>
        </p:txBody>
      </p:sp>
      <p:sp>
        <p:nvSpPr>
          <p:cNvPr id="3" name="Slide Number Placeholder 2"/>
          <p:cNvSpPr>
            <a:spLocks noGrp="1"/>
          </p:cNvSpPr>
          <p:nvPr>
            <p:ph type="sldNum" sz="quarter" idx="11"/>
          </p:nvPr>
        </p:nvSpPr>
        <p:spPr/>
        <p:txBody>
          <a:bodyPr/>
          <a:lstStyle>
            <a:lvl1pPr>
              <a:defRPr/>
            </a:lvl1pPr>
          </a:lstStyle>
          <a:p>
            <a:r>
              <a:rPr lang="nl-NL"/>
              <a:t>PAGE </a:t>
            </a:r>
            <a:fld id="{0B64F455-F162-4539-A72F-57CDF1BC46E7}" type="slidenum">
              <a:rPr lang="nl-NL"/>
              <a:pPr/>
              <a:t>‹#›</a:t>
            </a:fld>
            <a:endParaRPr lang="nl-NL"/>
          </a:p>
        </p:txBody>
      </p:sp>
      <p:sp>
        <p:nvSpPr>
          <p:cNvPr id="4" name="Date Placeholder 3"/>
          <p:cNvSpPr>
            <a:spLocks noGrp="1"/>
          </p:cNvSpPr>
          <p:nvPr>
            <p:ph type="dt" sz="half" idx="12"/>
          </p:nvPr>
        </p:nvSpPr>
        <p:spPr/>
        <p:txBody>
          <a:bodyPr/>
          <a:lstStyle>
            <a:lvl1pPr>
              <a:defRPr/>
            </a:lvl1pPr>
          </a:lstStyle>
          <a:p>
            <a:fld id="{3F93F406-3AC1-4E29-896B-DF9137F79A54}" type="datetime1">
              <a:rPr lang="nl-NL"/>
              <a:pPr/>
              <a:t>22-12-2020</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nl-NL"/>
              <a:t>/ name of department</a:t>
            </a:r>
          </a:p>
        </p:txBody>
      </p:sp>
      <p:sp>
        <p:nvSpPr>
          <p:cNvPr id="6" name="Slide Number Placeholder 5"/>
          <p:cNvSpPr>
            <a:spLocks noGrp="1"/>
          </p:cNvSpPr>
          <p:nvPr>
            <p:ph type="sldNum" sz="quarter" idx="11"/>
          </p:nvPr>
        </p:nvSpPr>
        <p:spPr/>
        <p:txBody>
          <a:bodyPr/>
          <a:lstStyle>
            <a:lvl1pPr>
              <a:defRPr/>
            </a:lvl1pPr>
          </a:lstStyle>
          <a:p>
            <a:r>
              <a:rPr lang="nl-NL"/>
              <a:t>PAGE </a:t>
            </a:r>
            <a:fld id="{1EA16DE5-1D1E-49EA-8289-77062D596B2A}" type="slidenum">
              <a:rPr lang="nl-NL"/>
              <a:pPr/>
              <a:t>‹#›</a:t>
            </a:fld>
            <a:endParaRPr lang="nl-NL"/>
          </a:p>
        </p:txBody>
      </p:sp>
      <p:sp>
        <p:nvSpPr>
          <p:cNvPr id="7" name="Date Placeholder 6"/>
          <p:cNvSpPr>
            <a:spLocks noGrp="1"/>
          </p:cNvSpPr>
          <p:nvPr>
            <p:ph type="dt" sz="half" idx="12"/>
          </p:nvPr>
        </p:nvSpPr>
        <p:spPr/>
        <p:txBody>
          <a:bodyPr/>
          <a:lstStyle>
            <a:lvl1pPr>
              <a:defRPr/>
            </a:lvl1pPr>
          </a:lstStyle>
          <a:p>
            <a:fld id="{9338F102-9869-4706-8E2F-E4C2DA363129}" type="datetime1">
              <a:rPr lang="nl-NL"/>
              <a:pPr/>
              <a:t>22-12-2020</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nl-NL"/>
              <a:t>/ name of department</a:t>
            </a:r>
          </a:p>
        </p:txBody>
      </p:sp>
      <p:sp>
        <p:nvSpPr>
          <p:cNvPr id="6" name="Slide Number Placeholder 5"/>
          <p:cNvSpPr>
            <a:spLocks noGrp="1"/>
          </p:cNvSpPr>
          <p:nvPr>
            <p:ph type="sldNum" sz="quarter" idx="11"/>
          </p:nvPr>
        </p:nvSpPr>
        <p:spPr/>
        <p:txBody>
          <a:bodyPr/>
          <a:lstStyle>
            <a:lvl1pPr>
              <a:defRPr/>
            </a:lvl1pPr>
          </a:lstStyle>
          <a:p>
            <a:r>
              <a:rPr lang="nl-NL"/>
              <a:t>PAGE </a:t>
            </a:r>
            <a:fld id="{3CD5D487-9A71-4F11-98C6-9DCA75C38135}" type="slidenum">
              <a:rPr lang="nl-NL"/>
              <a:pPr/>
              <a:t>‹#›</a:t>
            </a:fld>
            <a:endParaRPr lang="nl-NL"/>
          </a:p>
        </p:txBody>
      </p:sp>
      <p:sp>
        <p:nvSpPr>
          <p:cNvPr id="7" name="Date Placeholder 6"/>
          <p:cNvSpPr>
            <a:spLocks noGrp="1"/>
          </p:cNvSpPr>
          <p:nvPr>
            <p:ph type="dt" sz="half" idx="12"/>
          </p:nvPr>
        </p:nvSpPr>
        <p:spPr/>
        <p:txBody>
          <a:bodyPr/>
          <a:lstStyle>
            <a:lvl1pPr>
              <a:defRPr/>
            </a:lvl1pPr>
          </a:lstStyle>
          <a:p>
            <a:fld id="{E62DEB4B-CDF1-49FF-B49B-22B75B34321E}" type="datetime1">
              <a:rPr lang="nl-NL"/>
              <a:pPr/>
              <a:t>22-12-2020</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3561" name="Picture 9" descr="cyan bar"/>
          <p:cNvPicPr>
            <a:picLocks noChangeAspect="1" noChangeArrowheads="1"/>
          </p:cNvPicPr>
          <p:nvPr/>
        </p:nvPicPr>
        <p:blipFill>
          <a:blip r:embed="rId13" cstate="print"/>
          <a:srcRect/>
          <a:stretch>
            <a:fillRect/>
          </a:stretch>
        </p:blipFill>
        <p:spPr bwMode="auto">
          <a:xfrm>
            <a:off x="0" y="0"/>
            <a:ext cx="8982075" cy="1295400"/>
          </a:xfrm>
          <a:prstGeom prst="rect">
            <a:avLst/>
          </a:prstGeom>
          <a:noFill/>
        </p:spPr>
      </p:pic>
      <p:sp>
        <p:nvSpPr>
          <p:cNvPr id="23556" name="Rectangle 4"/>
          <p:cNvSpPr>
            <a:spLocks noGrp="1" noChangeArrowheads="1"/>
          </p:cNvSpPr>
          <p:nvPr>
            <p:ph type="title"/>
          </p:nvPr>
        </p:nvSpPr>
        <p:spPr bwMode="auto">
          <a:xfrm>
            <a:off x="611188" y="215900"/>
            <a:ext cx="8024812" cy="92233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a:t>Click to edit Master title style</a:t>
            </a:r>
            <a:endParaRPr lang="nl-NL"/>
          </a:p>
        </p:txBody>
      </p:sp>
      <p:sp>
        <p:nvSpPr>
          <p:cNvPr id="23558" name="Rectangle 6"/>
          <p:cNvSpPr>
            <a:spLocks noGrp="1" noChangeArrowheads="1"/>
          </p:cNvSpPr>
          <p:nvPr>
            <p:ph type="ftr" sz="quarter" idx="3"/>
          </p:nvPr>
        </p:nvSpPr>
        <p:spPr bwMode="auto">
          <a:xfrm>
            <a:off x="179388" y="6548438"/>
            <a:ext cx="3598862"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a:lvl1pPr>
          </a:lstStyle>
          <a:p>
            <a:r>
              <a:rPr lang="nl-NL"/>
              <a:t>/ name of department</a:t>
            </a:r>
          </a:p>
        </p:txBody>
      </p:sp>
      <p:pic>
        <p:nvPicPr>
          <p:cNvPr id="23562" name="Picture 10" descr="date bar"/>
          <p:cNvPicPr>
            <a:picLocks noChangeAspect="1" noChangeArrowheads="1"/>
          </p:cNvPicPr>
          <p:nvPr/>
        </p:nvPicPr>
        <p:blipFill>
          <a:blip r:embed="rId14" cstate="print"/>
          <a:srcRect/>
          <a:stretch>
            <a:fillRect/>
          </a:stretch>
        </p:blipFill>
        <p:spPr bwMode="auto">
          <a:xfrm>
            <a:off x="7019925" y="6408738"/>
            <a:ext cx="2124075" cy="447675"/>
          </a:xfrm>
          <a:prstGeom prst="rect">
            <a:avLst/>
          </a:prstGeom>
          <a:noFill/>
        </p:spPr>
      </p:pic>
      <p:sp>
        <p:nvSpPr>
          <p:cNvPr id="23563" name="Rectangle 11"/>
          <p:cNvSpPr>
            <a:spLocks noGrp="1" noChangeArrowheads="1"/>
          </p:cNvSpPr>
          <p:nvPr>
            <p:ph type="sldNum" sz="quarter" idx="4"/>
          </p:nvPr>
        </p:nvSpPr>
        <p:spPr bwMode="auto">
          <a:xfrm>
            <a:off x="8243888" y="6548438"/>
            <a:ext cx="60960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tx2"/>
                </a:solidFill>
              </a:defRPr>
            </a:lvl1pPr>
          </a:lstStyle>
          <a:p>
            <a:r>
              <a:rPr lang="nl-NL"/>
              <a:t>PAGE </a:t>
            </a:r>
            <a:fld id="{5642F59F-DE74-49B4-B808-91C40EF185F3}" type="slidenum">
              <a:rPr lang="nl-NL"/>
              <a:pPr/>
              <a:t>‹#›</a:t>
            </a:fld>
            <a:endParaRPr lang="nl-NL"/>
          </a:p>
        </p:txBody>
      </p:sp>
      <p:pic>
        <p:nvPicPr>
          <p:cNvPr id="23564" name="Picture 12" descr="logo"/>
          <p:cNvPicPr>
            <a:picLocks noChangeAspect="1" noChangeArrowheads="1"/>
          </p:cNvPicPr>
          <p:nvPr/>
        </p:nvPicPr>
        <p:blipFill>
          <a:blip r:embed="rId15" cstate="print"/>
          <a:srcRect/>
          <a:stretch>
            <a:fillRect/>
          </a:stretch>
        </p:blipFill>
        <p:spPr bwMode="auto">
          <a:xfrm>
            <a:off x="6602413" y="5978525"/>
            <a:ext cx="2030412" cy="431800"/>
          </a:xfrm>
          <a:prstGeom prst="rect">
            <a:avLst/>
          </a:prstGeom>
          <a:noFill/>
        </p:spPr>
      </p:pic>
      <p:sp>
        <p:nvSpPr>
          <p:cNvPr id="23565" name="Rectangle 13"/>
          <p:cNvSpPr>
            <a:spLocks noGrp="1" noChangeArrowheads="1"/>
          </p:cNvSpPr>
          <p:nvPr>
            <p:ph type="dt" sz="half" idx="2"/>
          </p:nvPr>
        </p:nvSpPr>
        <p:spPr bwMode="auto">
          <a:xfrm>
            <a:off x="7527925" y="6548438"/>
            <a:ext cx="64770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tx2"/>
                </a:solidFill>
              </a:defRPr>
            </a:lvl1pPr>
          </a:lstStyle>
          <a:p>
            <a:fld id="{85912D86-F90C-4EB3-8AF8-4527945A586F}" type="datetime1">
              <a:rPr lang="nl-NL"/>
              <a:pPr/>
              <a:t>22-12-2020</a:t>
            </a:fld>
            <a:endParaRPr lang="nl-NL"/>
          </a:p>
        </p:txBody>
      </p:sp>
      <p:sp>
        <p:nvSpPr>
          <p:cNvPr id="23566" name="Rectangle 14"/>
          <p:cNvSpPr>
            <a:spLocks noGrp="1" noChangeArrowheads="1"/>
          </p:cNvSpPr>
          <p:nvPr>
            <p:ph type="body" idx="1"/>
          </p:nvPr>
        </p:nvSpPr>
        <p:spPr bwMode="auto">
          <a:xfrm>
            <a:off x="611188" y="1600200"/>
            <a:ext cx="7994650" cy="39592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cSld>
  <p:clrMap bg1="lt1" tx1="dk1" bg2="lt2" tx2="dk2" accent1="accent1" accent2="accent2" accent3="accent3" accent4="accent4" accent5="accent5" accent6="accent6" hlink="hlink" folHlink="folHlink"/>
  <p:sldLayoutIdLst>
    <p:sldLayoutId id="2147483653"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268288" indent="-268288" algn="l" rtl="0" eaLnBrk="1" fontAlgn="base" hangingPunct="1">
        <a:spcBef>
          <a:spcPct val="20000"/>
        </a:spcBef>
        <a:spcAft>
          <a:spcPct val="0"/>
        </a:spcAft>
        <a:buClr>
          <a:schemeClr val="accent1"/>
        </a:buClr>
        <a:buChar char="•"/>
        <a:defRPr sz="2400" b="1">
          <a:solidFill>
            <a:schemeClr val="tx1"/>
          </a:solidFill>
          <a:latin typeface="+mn-lt"/>
          <a:ea typeface="+mn-ea"/>
          <a:cs typeface="+mn-cs"/>
        </a:defRPr>
      </a:lvl1pPr>
      <a:lvl2pPr marL="536575" indent="-266700" algn="l" rtl="0" eaLnBrk="1" fontAlgn="base" hangingPunct="1">
        <a:spcBef>
          <a:spcPct val="20000"/>
        </a:spcBef>
        <a:spcAft>
          <a:spcPct val="0"/>
        </a:spcAft>
        <a:buClr>
          <a:schemeClr val="tx1"/>
        </a:buClr>
        <a:buChar char="•"/>
        <a:defRPr sz="2200" b="1">
          <a:solidFill>
            <a:schemeClr val="tx1"/>
          </a:solidFill>
          <a:latin typeface="+mn-lt"/>
        </a:defRPr>
      </a:lvl2pPr>
      <a:lvl3pPr marL="809625" indent="-265113" algn="l" rtl="0" eaLnBrk="1" fontAlgn="base" hangingPunct="1">
        <a:spcBef>
          <a:spcPct val="20000"/>
        </a:spcBef>
        <a:spcAft>
          <a:spcPct val="0"/>
        </a:spcAft>
        <a:buClr>
          <a:schemeClr val="tx1"/>
        </a:buClr>
        <a:buFont typeface="Arial" charset="0"/>
        <a:buChar char="−"/>
        <a:defRPr sz="2200" b="1">
          <a:solidFill>
            <a:schemeClr val="tx1"/>
          </a:solidFill>
          <a:latin typeface="+mn-lt"/>
        </a:defRPr>
      </a:lvl3pPr>
      <a:lvl4pPr marL="1090613" indent="-279400" algn="l" rtl="0" eaLnBrk="1" fontAlgn="base" hangingPunct="1">
        <a:spcBef>
          <a:spcPct val="20000"/>
        </a:spcBef>
        <a:spcAft>
          <a:spcPct val="0"/>
        </a:spcAft>
        <a:buClr>
          <a:schemeClr val="tx1"/>
        </a:buClr>
        <a:buFont typeface="Arial" charset="0"/>
        <a:buChar char="−"/>
        <a:defRPr sz="2200" b="1">
          <a:solidFill>
            <a:schemeClr val="tx1"/>
          </a:solidFill>
          <a:latin typeface="+mn-lt"/>
        </a:defRPr>
      </a:lvl4pPr>
      <a:lvl5pPr marL="1349375" indent="-257175" algn="l" rtl="0" eaLnBrk="1" fontAlgn="base" hangingPunct="1">
        <a:spcBef>
          <a:spcPct val="20000"/>
        </a:spcBef>
        <a:spcAft>
          <a:spcPct val="0"/>
        </a:spcAft>
        <a:buClr>
          <a:schemeClr val="tx1"/>
        </a:buClr>
        <a:buFont typeface="Arial" charset="0"/>
        <a:buChar char="−"/>
        <a:defRPr sz="2200" b="1">
          <a:solidFill>
            <a:schemeClr val="tx1"/>
          </a:solidFill>
          <a:latin typeface="+mn-lt"/>
        </a:defRPr>
      </a:lvl5pPr>
      <a:lvl6pPr marL="1806575" indent="-257175" algn="l" rtl="0" eaLnBrk="1" fontAlgn="base" hangingPunct="1">
        <a:spcBef>
          <a:spcPct val="20000"/>
        </a:spcBef>
        <a:spcAft>
          <a:spcPct val="0"/>
        </a:spcAft>
        <a:buClr>
          <a:schemeClr val="tx1"/>
        </a:buClr>
        <a:buFont typeface="Arial" charset="0"/>
        <a:buChar char="−"/>
        <a:defRPr sz="2200" b="1">
          <a:solidFill>
            <a:schemeClr val="tx1"/>
          </a:solidFill>
          <a:latin typeface="+mn-lt"/>
        </a:defRPr>
      </a:lvl6pPr>
      <a:lvl7pPr marL="2263775" indent="-257175" algn="l" rtl="0" eaLnBrk="1" fontAlgn="base" hangingPunct="1">
        <a:spcBef>
          <a:spcPct val="20000"/>
        </a:spcBef>
        <a:spcAft>
          <a:spcPct val="0"/>
        </a:spcAft>
        <a:buClr>
          <a:schemeClr val="tx1"/>
        </a:buClr>
        <a:buFont typeface="Arial" charset="0"/>
        <a:buChar char="−"/>
        <a:defRPr sz="2200" b="1">
          <a:solidFill>
            <a:schemeClr val="tx1"/>
          </a:solidFill>
          <a:latin typeface="+mn-lt"/>
        </a:defRPr>
      </a:lvl7pPr>
      <a:lvl8pPr marL="2720975" indent="-257175" algn="l" rtl="0" eaLnBrk="1" fontAlgn="base" hangingPunct="1">
        <a:spcBef>
          <a:spcPct val="20000"/>
        </a:spcBef>
        <a:spcAft>
          <a:spcPct val="0"/>
        </a:spcAft>
        <a:buClr>
          <a:schemeClr val="tx1"/>
        </a:buClr>
        <a:buFont typeface="Arial" charset="0"/>
        <a:buChar char="−"/>
        <a:defRPr sz="2200" b="1">
          <a:solidFill>
            <a:schemeClr val="tx1"/>
          </a:solidFill>
          <a:latin typeface="+mn-lt"/>
        </a:defRPr>
      </a:lvl8pPr>
      <a:lvl9pPr marL="3178175" indent="-257175" algn="l" rtl="0" eaLnBrk="1" fontAlgn="base" hangingPunct="1">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49161" name="Picture 9" descr="date bar"/>
          <p:cNvPicPr>
            <a:picLocks noChangeAspect="1" noChangeArrowheads="1"/>
          </p:cNvPicPr>
          <p:nvPr/>
        </p:nvPicPr>
        <p:blipFill>
          <a:blip r:embed="rId13" cstate="print"/>
          <a:srcRect/>
          <a:stretch>
            <a:fillRect/>
          </a:stretch>
        </p:blipFill>
        <p:spPr bwMode="auto">
          <a:xfrm>
            <a:off x="7019925" y="6408738"/>
            <a:ext cx="2124075" cy="447675"/>
          </a:xfrm>
          <a:prstGeom prst="rect">
            <a:avLst/>
          </a:prstGeom>
          <a:noFill/>
        </p:spPr>
      </p:pic>
      <p:pic>
        <p:nvPicPr>
          <p:cNvPr id="49160" name="Picture 8" descr="cyan bar"/>
          <p:cNvPicPr>
            <a:picLocks noChangeAspect="1" noChangeArrowheads="1"/>
          </p:cNvPicPr>
          <p:nvPr/>
        </p:nvPicPr>
        <p:blipFill>
          <a:blip r:embed="rId14" cstate="print"/>
          <a:srcRect/>
          <a:stretch>
            <a:fillRect/>
          </a:stretch>
        </p:blipFill>
        <p:spPr bwMode="auto">
          <a:xfrm>
            <a:off x="0" y="0"/>
            <a:ext cx="8982075" cy="1295400"/>
          </a:xfrm>
          <a:prstGeom prst="rect">
            <a:avLst/>
          </a:prstGeom>
          <a:noFill/>
        </p:spPr>
      </p:pic>
      <p:sp>
        <p:nvSpPr>
          <p:cNvPr id="49156" name="Rectangle 4"/>
          <p:cNvSpPr>
            <a:spLocks noGrp="1" noChangeArrowheads="1"/>
          </p:cNvSpPr>
          <p:nvPr>
            <p:ph type="title"/>
          </p:nvPr>
        </p:nvSpPr>
        <p:spPr bwMode="auto">
          <a:xfrm>
            <a:off x="611188" y="215900"/>
            <a:ext cx="8024812" cy="92233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nl-NL"/>
              <a:t>Click to edit Master title style</a:t>
            </a:r>
          </a:p>
        </p:txBody>
      </p:sp>
      <p:sp>
        <p:nvSpPr>
          <p:cNvPr id="49158" name="Rectangle 6"/>
          <p:cNvSpPr>
            <a:spLocks noGrp="1" noChangeArrowheads="1"/>
          </p:cNvSpPr>
          <p:nvPr>
            <p:ph type="ftr" sz="quarter" idx="3"/>
          </p:nvPr>
        </p:nvSpPr>
        <p:spPr bwMode="auto">
          <a:xfrm>
            <a:off x="179388" y="6548438"/>
            <a:ext cx="3598862"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a:lvl1pPr>
          </a:lstStyle>
          <a:p>
            <a:r>
              <a:rPr lang="nl-NL"/>
              <a:t>/ name of department</a:t>
            </a:r>
          </a:p>
        </p:txBody>
      </p:sp>
      <p:sp>
        <p:nvSpPr>
          <p:cNvPr id="49159" name="Rectangle 7"/>
          <p:cNvSpPr>
            <a:spLocks noGrp="1" noChangeArrowheads="1"/>
          </p:cNvSpPr>
          <p:nvPr>
            <p:ph type="sldNum" sz="quarter" idx="4"/>
          </p:nvPr>
        </p:nvSpPr>
        <p:spPr bwMode="auto">
          <a:xfrm>
            <a:off x="8243888" y="6548438"/>
            <a:ext cx="60960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tx2"/>
                </a:solidFill>
              </a:defRPr>
            </a:lvl1pPr>
          </a:lstStyle>
          <a:p>
            <a:r>
              <a:rPr lang="nl-NL"/>
              <a:t>PAGE </a:t>
            </a:r>
            <a:fld id="{16BC958B-EFB2-4295-BAAC-D5CB7CFB0868}" type="slidenum">
              <a:rPr lang="nl-NL"/>
              <a:pPr/>
              <a:t>‹#›</a:t>
            </a:fld>
            <a:endParaRPr lang="nl-NL"/>
          </a:p>
        </p:txBody>
      </p:sp>
      <p:pic>
        <p:nvPicPr>
          <p:cNvPr id="49163" name="Picture 11" descr="logo"/>
          <p:cNvPicPr>
            <a:picLocks noChangeAspect="1" noChangeArrowheads="1"/>
          </p:cNvPicPr>
          <p:nvPr/>
        </p:nvPicPr>
        <p:blipFill>
          <a:blip r:embed="rId15" cstate="print"/>
          <a:srcRect/>
          <a:stretch>
            <a:fillRect/>
          </a:stretch>
        </p:blipFill>
        <p:spPr bwMode="auto">
          <a:xfrm>
            <a:off x="6602413" y="5978525"/>
            <a:ext cx="2030412" cy="431800"/>
          </a:xfrm>
          <a:prstGeom prst="rect">
            <a:avLst/>
          </a:prstGeom>
          <a:noFill/>
        </p:spPr>
      </p:pic>
      <p:sp>
        <p:nvSpPr>
          <p:cNvPr id="49165" name="Rectangle 13"/>
          <p:cNvSpPr>
            <a:spLocks noGrp="1" noChangeArrowheads="1"/>
          </p:cNvSpPr>
          <p:nvPr>
            <p:ph type="dt" sz="half" idx="2"/>
          </p:nvPr>
        </p:nvSpPr>
        <p:spPr bwMode="auto">
          <a:xfrm>
            <a:off x="7527925" y="6548438"/>
            <a:ext cx="64770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tx2"/>
                </a:solidFill>
              </a:defRPr>
            </a:lvl1pPr>
          </a:lstStyle>
          <a:p>
            <a:fld id="{86A4AE28-52CE-4CF9-836E-ED3E1E84A2C9}" type="datetime1">
              <a:rPr lang="nl-NL"/>
              <a:pPr/>
              <a:t>22-12-2020</a:t>
            </a:fld>
            <a:endParaRPr lang="nl-NL"/>
          </a:p>
        </p:txBody>
      </p:sp>
      <p:sp>
        <p:nvSpPr>
          <p:cNvPr id="49167" name="Rectangle 15"/>
          <p:cNvSpPr>
            <a:spLocks noGrp="1" noChangeArrowheads="1"/>
          </p:cNvSpPr>
          <p:nvPr>
            <p:ph type="body" idx="1"/>
          </p:nvPr>
        </p:nvSpPr>
        <p:spPr bwMode="auto">
          <a:xfrm>
            <a:off x="611188" y="1600200"/>
            <a:ext cx="7993062" cy="4138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p>
        </p:txBody>
      </p:sp>
    </p:spTree>
  </p:cSld>
  <p:clrMap bg1="lt1" tx1="dk1" bg2="lt2" tx2="dk2" accent1="accent1" accent2="accent2" accent3="accent3" accent4="accent4" accent5="accent5" accent6="accent6" hlink="hlink" folHlink="folHlink"/>
  <p:sldLayoutIdLst>
    <p:sldLayoutId id="2147483655"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fontAlgn="base">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fontAlgn="base">
        <a:spcBef>
          <a:spcPct val="20000"/>
        </a:spcBef>
        <a:spcAft>
          <a:spcPct val="0"/>
        </a:spcAft>
        <a:buClr>
          <a:schemeClr val="tx1"/>
        </a:buClr>
        <a:buChar char="•"/>
        <a:defRPr sz="2200" b="1">
          <a:solidFill>
            <a:schemeClr val="tx1"/>
          </a:solidFill>
          <a:latin typeface="+mn-lt"/>
        </a:defRPr>
      </a:lvl2pPr>
      <a:lvl3pPr marL="814388" indent="-277813" algn="l" rtl="0" fontAlgn="base">
        <a:spcBef>
          <a:spcPct val="20000"/>
        </a:spcBef>
        <a:spcAft>
          <a:spcPct val="0"/>
        </a:spcAft>
        <a:buClr>
          <a:schemeClr val="tx1"/>
        </a:buClr>
        <a:buFont typeface="Arial" charset="0"/>
        <a:buChar char="−"/>
        <a:defRPr sz="2200" b="1">
          <a:solidFill>
            <a:schemeClr val="tx1"/>
          </a:solidFill>
          <a:latin typeface="+mn-lt"/>
        </a:defRPr>
      </a:lvl3pPr>
      <a:lvl4pPr marL="1069975" indent="-254000" algn="l" rtl="0" fontAlgn="base">
        <a:spcBef>
          <a:spcPct val="20000"/>
        </a:spcBef>
        <a:spcAft>
          <a:spcPct val="0"/>
        </a:spcAft>
        <a:buClr>
          <a:schemeClr val="tx1"/>
        </a:buClr>
        <a:buFont typeface="Arial" charset="0"/>
        <a:buChar char="−"/>
        <a:defRPr sz="2200" b="1">
          <a:solidFill>
            <a:schemeClr val="tx1"/>
          </a:solidFill>
          <a:latin typeface="+mn-lt"/>
        </a:defRPr>
      </a:lvl4pPr>
      <a:lvl5pPr marL="1349375" indent="-277813" algn="l" rtl="0" fontAlgn="base">
        <a:spcBef>
          <a:spcPct val="20000"/>
        </a:spcBef>
        <a:spcAft>
          <a:spcPct val="0"/>
        </a:spcAft>
        <a:buClr>
          <a:schemeClr val="tx1"/>
        </a:buClr>
        <a:buFont typeface="Arial" charset="0"/>
        <a:buChar char="−"/>
        <a:defRPr sz="2200" b="1">
          <a:solidFill>
            <a:schemeClr val="tx1"/>
          </a:solidFill>
          <a:latin typeface="+mn-lt"/>
        </a:defRPr>
      </a:lvl5pPr>
      <a:lvl6pPr marL="1806575" indent="-277813"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77813"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77813"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77813"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19138" name="Picture 2" descr="date bar"/>
          <p:cNvPicPr>
            <a:picLocks noChangeAspect="1" noChangeArrowheads="1"/>
          </p:cNvPicPr>
          <p:nvPr/>
        </p:nvPicPr>
        <p:blipFill>
          <a:blip r:embed="rId13" cstate="print"/>
          <a:srcRect/>
          <a:stretch>
            <a:fillRect/>
          </a:stretch>
        </p:blipFill>
        <p:spPr bwMode="auto">
          <a:xfrm>
            <a:off x="7019925" y="6408738"/>
            <a:ext cx="2124075" cy="447675"/>
          </a:xfrm>
          <a:prstGeom prst="rect">
            <a:avLst/>
          </a:prstGeom>
          <a:noFill/>
        </p:spPr>
      </p:pic>
      <p:pic>
        <p:nvPicPr>
          <p:cNvPr id="219139" name="Picture 3" descr="cyan bar"/>
          <p:cNvPicPr>
            <a:picLocks noChangeAspect="1" noChangeArrowheads="1"/>
          </p:cNvPicPr>
          <p:nvPr/>
        </p:nvPicPr>
        <p:blipFill>
          <a:blip r:embed="rId14" cstate="print"/>
          <a:srcRect/>
          <a:stretch>
            <a:fillRect/>
          </a:stretch>
        </p:blipFill>
        <p:spPr bwMode="auto">
          <a:xfrm>
            <a:off x="0" y="0"/>
            <a:ext cx="8982075" cy="1295400"/>
          </a:xfrm>
          <a:prstGeom prst="rect">
            <a:avLst/>
          </a:prstGeom>
          <a:noFill/>
        </p:spPr>
      </p:pic>
      <p:sp>
        <p:nvSpPr>
          <p:cNvPr id="219140" name="Rectangle 4"/>
          <p:cNvSpPr>
            <a:spLocks noGrp="1" noChangeArrowheads="1"/>
          </p:cNvSpPr>
          <p:nvPr>
            <p:ph type="title"/>
          </p:nvPr>
        </p:nvSpPr>
        <p:spPr bwMode="auto">
          <a:xfrm>
            <a:off x="611188" y="215900"/>
            <a:ext cx="8024812" cy="92233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nl-NL"/>
              <a:t>Click to edit Master title style</a:t>
            </a:r>
          </a:p>
        </p:txBody>
      </p:sp>
      <p:sp>
        <p:nvSpPr>
          <p:cNvPr id="219141" name="Rectangle 5"/>
          <p:cNvSpPr>
            <a:spLocks noGrp="1" noChangeArrowheads="1"/>
          </p:cNvSpPr>
          <p:nvPr>
            <p:ph type="ftr" sz="quarter" idx="3"/>
          </p:nvPr>
        </p:nvSpPr>
        <p:spPr bwMode="auto">
          <a:xfrm>
            <a:off x="179388" y="6548438"/>
            <a:ext cx="3598862"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a:lvl1pPr>
          </a:lstStyle>
          <a:p>
            <a:r>
              <a:rPr lang="nl-NL"/>
              <a:t>/ name of department</a:t>
            </a:r>
          </a:p>
        </p:txBody>
      </p:sp>
      <p:sp>
        <p:nvSpPr>
          <p:cNvPr id="219142" name="Rectangle 6"/>
          <p:cNvSpPr>
            <a:spLocks noGrp="1" noChangeArrowheads="1"/>
          </p:cNvSpPr>
          <p:nvPr>
            <p:ph type="sldNum" sz="quarter" idx="4"/>
          </p:nvPr>
        </p:nvSpPr>
        <p:spPr bwMode="auto">
          <a:xfrm>
            <a:off x="8243888" y="6548438"/>
            <a:ext cx="60960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tx2"/>
                </a:solidFill>
              </a:defRPr>
            </a:lvl1pPr>
          </a:lstStyle>
          <a:p>
            <a:r>
              <a:rPr lang="nl-NL"/>
              <a:t>PAGE </a:t>
            </a:r>
            <a:fld id="{A6903F2F-E7E2-4715-99E5-FD358948C0F8}" type="slidenum">
              <a:rPr lang="nl-NL"/>
              <a:pPr/>
              <a:t>‹#›</a:t>
            </a:fld>
            <a:endParaRPr lang="nl-NL"/>
          </a:p>
        </p:txBody>
      </p:sp>
      <p:pic>
        <p:nvPicPr>
          <p:cNvPr id="219143" name="Picture 7" descr="logo"/>
          <p:cNvPicPr>
            <a:picLocks noChangeAspect="1" noChangeArrowheads="1"/>
          </p:cNvPicPr>
          <p:nvPr/>
        </p:nvPicPr>
        <p:blipFill>
          <a:blip r:embed="rId15" cstate="print"/>
          <a:srcRect/>
          <a:stretch>
            <a:fillRect/>
          </a:stretch>
        </p:blipFill>
        <p:spPr bwMode="auto">
          <a:xfrm>
            <a:off x="6602413" y="5978525"/>
            <a:ext cx="2030412" cy="431800"/>
          </a:xfrm>
          <a:prstGeom prst="rect">
            <a:avLst/>
          </a:prstGeom>
          <a:noFill/>
        </p:spPr>
      </p:pic>
      <p:sp>
        <p:nvSpPr>
          <p:cNvPr id="219144" name="Rectangle 8"/>
          <p:cNvSpPr>
            <a:spLocks noGrp="1" noChangeArrowheads="1"/>
          </p:cNvSpPr>
          <p:nvPr>
            <p:ph type="dt" sz="half" idx="2"/>
          </p:nvPr>
        </p:nvSpPr>
        <p:spPr bwMode="auto">
          <a:xfrm>
            <a:off x="7527925" y="6548438"/>
            <a:ext cx="64770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tx2"/>
                </a:solidFill>
              </a:defRPr>
            </a:lvl1pPr>
          </a:lstStyle>
          <a:p>
            <a:fld id="{CC68F64F-07DD-45A1-9D89-32C10ACAA105}" type="datetime1">
              <a:rPr lang="nl-NL"/>
              <a:pPr/>
              <a:t>22-12-2020</a:t>
            </a:fld>
            <a:endParaRPr lang="nl-NL"/>
          </a:p>
        </p:txBody>
      </p:sp>
      <p:sp>
        <p:nvSpPr>
          <p:cNvPr id="219145" name="Rectangle 9"/>
          <p:cNvSpPr>
            <a:spLocks noGrp="1" noChangeArrowheads="1"/>
          </p:cNvSpPr>
          <p:nvPr>
            <p:ph type="body" idx="1"/>
          </p:nvPr>
        </p:nvSpPr>
        <p:spPr bwMode="auto">
          <a:xfrm>
            <a:off x="611188" y="1600200"/>
            <a:ext cx="7993062" cy="4138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p>
        </p:txBody>
      </p:sp>
    </p:spTree>
  </p:cSld>
  <p:clrMap bg1="lt1" tx1="dk1" bg2="lt2" tx2="dk2" accent1="accent1" accent2="accent2" accent3="accent3" accent4="accent4" accent5="accent5" accent6="accent6" hlink="hlink" folHlink="folHlink"/>
  <p:sldLayoutIdLst>
    <p:sldLayoutId id="214748365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fontAlgn="base">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fontAlgn="base">
        <a:spcBef>
          <a:spcPct val="20000"/>
        </a:spcBef>
        <a:spcAft>
          <a:spcPct val="0"/>
        </a:spcAft>
        <a:buClr>
          <a:schemeClr val="tx1"/>
        </a:buClr>
        <a:buChar char="•"/>
        <a:defRPr sz="2200" b="1">
          <a:solidFill>
            <a:schemeClr val="tx1"/>
          </a:solidFill>
          <a:latin typeface="+mn-lt"/>
        </a:defRPr>
      </a:lvl2pPr>
      <a:lvl3pPr marL="814388" indent="-277813" algn="l" rtl="0" fontAlgn="base">
        <a:spcBef>
          <a:spcPct val="20000"/>
        </a:spcBef>
        <a:spcAft>
          <a:spcPct val="0"/>
        </a:spcAft>
        <a:buClr>
          <a:schemeClr val="tx1"/>
        </a:buClr>
        <a:buFont typeface="Arial" charset="0"/>
        <a:buChar char="−"/>
        <a:defRPr sz="2200" b="1">
          <a:solidFill>
            <a:schemeClr val="tx1"/>
          </a:solidFill>
          <a:latin typeface="+mn-lt"/>
        </a:defRPr>
      </a:lvl3pPr>
      <a:lvl4pPr marL="1069975" indent="-254000" algn="l" rtl="0" fontAlgn="base">
        <a:spcBef>
          <a:spcPct val="20000"/>
        </a:spcBef>
        <a:spcAft>
          <a:spcPct val="0"/>
        </a:spcAft>
        <a:buClr>
          <a:schemeClr val="tx1"/>
        </a:buClr>
        <a:buFont typeface="Arial" charset="0"/>
        <a:buChar char="−"/>
        <a:defRPr sz="2200" b="1">
          <a:solidFill>
            <a:schemeClr val="tx1"/>
          </a:solidFill>
          <a:latin typeface="+mn-lt"/>
        </a:defRPr>
      </a:lvl4pPr>
      <a:lvl5pPr marL="1349375" indent="-277813" algn="l" rtl="0" fontAlgn="base">
        <a:spcBef>
          <a:spcPct val="20000"/>
        </a:spcBef>
        <a:spcAft>
          <a:spcPct val="0"/>
        </a:spcAft>
        <a:buClr>
          <a:schemeClr val="tx1"/>
        </a:buClr>
        <a:buFont typeface="Arial" charset="0"/>
        <a:buChar char="−"/>
        <a:defRPr sz="2200" b="1">
          <a:solidFill>
            <a:schemeClr val="tx1"/>
          </a:solidFill>
          <a:latin typeface="+mn-lt"/>
        </a:defRPr>
      </a:lvl5pPr>
      <a:lvl6pPr marL="1806575" indent="-277813"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77813"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77813"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77813"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www.sw-engineering-candies.com/blog-1/howtouseproduct-burndown-chartsandsprint-burndown-chartsnotonlyinscrumprojec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www.mountaingoatsoftware.com/scrum/release-burndow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ff731588.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Burn Down Charts </a:t>
            </a:r>
          </a:p>
        </p:txBody>
      </p:sp>
      <p:sp>
        <p:nvSpPr>
          <p:cNvPr id="3" name="Content Placeholder 2"/>
          <p:cNvSpPr>
            <a:spLocks noGrp="1"/>
          </p:cNvSpPr>
          <p:nvPr>
            <p:ph idx="1"/>
          </p:nvPr>
        </p:nvSpPr>
        <p:spPr>
          <a:xfrm>
            <a:off x="611188" y="1600200"/>
            <a:ext cx="7994650" cy="4267200"/>
          </a:xfrm>
        </p:spPr>
        <p:txBody>
          <a:bodyPr/>
          <a:lstStyle/>
          <a:p>
            <a:pPr algn="just"/>
            <a:r>
              <a:rPr lang="en-US" dirty="0"/>
              <a:t>Project tracking used in </a:t>
            </a:r>
            <a:r>
              <a:rPr lang="en-US" dirty="0">
                <a:solidFill>
                  <a:schemeClr val="tx1"/>
                </a:solidFill>
                <a:latin typeface="+mn-lt"/>
                <a:ea typeface="+mn-ea"/>
                <a:cs typeface="+mn-cs"/>
              </a:rPr>
              <a:t> agile software development </a:t>
            </a:r>
            <a:r>
              <a:rPr lang="en-US" dirty="0"/>
              <a:t>methodologies (e.g.: SCRUM)</a:t>
            </a:r>
          </a:p>
          <a:p>
            <a:pPr algn="just"/>
            <a:r>
              <a:rPr lang="en-US" dirty="0"/>
              <a:t>Used for management documentation </a:t>
            </a:r>
          </a:p>
          <a:p>
            <a:pPr algn="just"/>
            <a:r>
              <a:rPr lang="en-US" dirty="0"/>
              <a:t>Displays remaining effort for a given period of time</a:t>
            </a:r>
          </a:p>
          <a:p>
            <a:r>
              <a:rPr lang="en-US" dirty="0"/>
              <a:t>Work remaining is the Y axis and time is the X axis.</a:t>
            </a:r>
          </a:p>
          <a:p>
            <a:r>
              <a:rPr lang="en-US" dirty="0"/>
              <a:t>The work remaining should jig up and down and eventually trend downward</a:t>
            </a:r>
          </a:p>
        </p:txBody>
      </p:sp>
      <p:sp>
        <p:nvSpPr>
          <p:cNvPr id="4" name="Footer Placeholder 3"/>
          <p:cNvSpPr>
            <a:spLocks noGrp="1"/>
          </p:cNvSpPr>
          <p:nvPr>
            <p:ph type="ftr" sz="quarter" idx="10"/>
          </p:nvPr>
        </p:nvSpPr>
        <p:spPr/>
        <p:txBody>
          <a:bodyPr/>
          <a:lstStyle/>
          <a:p>
            <a:r>
              <a:rPr lang="nl-NL"/>
              <a:t>/ name of department</a:t>
            </a:r>
          </a:p>
        </p:txBody>
      </p:sp>
      <p:sp>
        <p:nvSpPr>
          <p:cNvPr id="5" name="Slide Number Placeholder 4"/>
          <p:cNvSpPr>
            <a:spLocks noGrp="1"/>
          </p:cNvSpPr>
          <p:nvPr>
            <p:ph type="sldNum" sz="quarter" idx="11"/>
          </p:nvPr>
        </p:nvSpPr>
        <p:spPr/>
        <p:txBody>
          <a:bodyPr/>
          <a:lstStyle/>
          <a:p>
            <a:r>
              <a:rPr lang="nl-NL"/>
              <a:t>PAGE </a:t>
            </a:r>
            <a:fld id="{0E7A6FE3-DE21-4AD5-94A8-C0730AB49782}" type="slidenum">
              <a:rPr lang="nl-NL" smtClean="0"/>
              <a:pPr/>
              <a:t>0</a:t>
            </a:fld>
            <a:endParaRPr lang="nl-NL"/>
          </a:p>
        </p:txBody>
      </p:sp>
      <p:sp>
        <p:nvSpPr>
          <p:cNvPr id="6" name="Date Placeholder 5"/>
          <p:cNvSpPr>
            <a:spLocks noGrp="1"/>
          </p:cNvSpPr>
          <p:nvPr>
            <p:ph type="dt" sz="half" idx="12"/>
          </p:nvPr>
        </p:nvSpPr>
        <p:spPr/>
        <p:txBody>
          <a:bodyPr/>
          <a:lstStyle/>
          <a:p>
            <a:fld id="{DEF42875-0793-4EF5-A692-77E7F4470BAD}" type="datetime1">
              <a:rPr lang="nl-NL" smtClean="0"/>
              <a:pPr/>
              <a:t>22-12-2020</a:t>
            </a:fld>
            <a:endParaRPr lang="nl-NL"/>
          </a:p>
        </p:txBody>
      </p:sp>
      <p:pic>
        <p:nvPicPr>
          <p:cNvPr id="7" name="Picture 6"/>
          <p:cNvPicPr>
            <a:picLocks noChangeAspect="1"/>
          </p:cNvPicPr>
          <p:nvPr/>
        </p:nvPicPr>
        <p:blipFill>
          <a:blip r:embed="rId3"/>
          <a:stretch>
            <a:fillRect/>
          </a:stretch>
        </p:blipFill>
        <p:spPr>
          <a:xfrm>
            <a:off x="4925202" y="5105400"/>
            <a:ext cx="4218798" cy="18533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4" name="Footer Placeholder 3"/>
          <p:cNvSpPr>
            <a:spLocks noGrp="1"/>
          </p:cNvSpPr>
          <p:nvPr>
            <p:ph type="ftr" sz="quarter" idx="10"/>
          </p:nvPr>
        </p:nvSpPr>
        <p:spPr/>
        <p:txBody>
          <a:bodyPr/>
          <a:lstStyle/>
          <a:p>
            <a:r>
              <a:rPr lang="nl-NL"/>
              <a:t>/ name of department</a:t>
            </a:r>
          </a:p>
        </p:txBody>
      </p:sp>
      <p:sp>
        <p:nvSpPr>
          <p:cNvPr id="5" name="Slide Number Placeholder 4"/>
          <p:cNvSpPr>
            <a:spLocks noGrp="1"/>
          </p:cNvSpPr>
          <p:nvPr>
            <p:ph type="sldNum" sz="quarter" idx="11"/>
          </p:nvPr>
        </p:nvSpPr>
        <p:spPr/>
        <p:txBody>
          <a:bodyPr/>
          <a:lstStyle/>
          <a:p>
            <a:r>
              <a:rPr lang="nl-NL"/>
              <a:t>PAGE </a:t>
            </a:r>
            <a:fld id="{0E7A6FE3-DE21-4AD5-94A8-C0730AB49782}" type="slidenum">
              <a:rPr lang="nl-NL" smtClean="0"/>
              <a:pPr/>
              <a:t>1</a:t>
            </a:fld>
            <a:endParaRPr lang="nl-NL"/>
          </a:p>
        </p:txBody>
      </p:sp>
      <p:sp>
        <p:nvSpPr>
          <p:cNvPr id="6" name="Date Placeholder 5"/>
          <p:cNvSpPr>
            <a:spLocks noGrp="1"/>
          </p:cNvSpPr>
          <p:nvPr>
            <p:ph type="dt" sz="half" idx="12"/>
          </p:nvPr>
        </p:nvSpPr>
        <p:spPr/>
        <p:txBody>
          <a:bodyPr/>
          <a:lstStyle/>
          <a:p>
            <a:fld id="{DEF42875-0793-4EF5-A692-77E7F4470BAD}" type="datetime1">
              <a:rPr lang="nl-NL" smtClean="0"/>
              <a:pPr/>
              <a:t>22-12-2020</a:t>
            </a:fld>
            <a:endParaRPr lang="nl-NL"/>
          </a:p>
        </p:txBody>
      </p:sp>
      <p:pic>
        <p:nvPicPr>
          <p:cNvPr id="10" name="Content Placeholder 9" descr="SampleBurndownChart.png"/>
          <p:cNvPicPr>
            <a:picLocks noGrp="1" noChangeAspect="1"/>
          </p:cNvPicPr>
          <p:nvPr>
            <p:ph idx="1"/>
          </p:nvPr>
        </p:nvPicPr>
        <p:blipFill>
          <a:blip r:embed="rId3" cstate="print"/>
          <a:stretch>
            <a:fillRect/>
          </a:stretch>
        </p:blipFill>
        <p:spPr>
          <a:xfrm>
            <a:off x="984887" y="1600200"/>
            <a:ext cx="7247251" cy="3959225"/>
          </a:xfrm>
        </p:spPr>
      </p:pic>
      <p:pic>
        <p:nvPicPr>
          <p:cNvPr id="3" name="Picture 2"/>
          <p:cNvPicPr>
            <a:picLocks noChangeAspect="1"/>
          </p:cNvPicPr>
          <p:nvPr/>
        </p:nvPicPr>
        <p:blipFill>
          <a:blip r:embed="rId4"/>
          <a:stretch>
            <a:fillRect/>
          </a:stretch>
        </p:blipFill>
        <p:spPr>
          <a:xfrm>
            <a:off x="5257800" y="5715427"/>
            <a:ext cx="4218798" cy="18533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types</a:t>
            </a:r>
          </a:p>
        </p:txBody>
      </p:sp>
      <p:sp>
        <p:nvSpPr>
          <p:cNvPr id="3" name="Content Placeholder 2"/>
          <p:cNvSpPr>
            <a:spLocks noGrp="1"/>
          </p:cNvSpPr>
          <p:nvPr>
            <p:ph idx="1"/>
          </p:nvPr>
        </p:nvSpPr>
        <p:spPr/>
        <p:txBody>
          <a:bodyPr/>
          <a:lstStyle/>
          <a:p>
            <a:r>
              <a:rPr lang="en-US" dirty="0"/>
              <a:t>Product Burn Down Chart </a:t>
            </a:r>
          </a:p>
          <a:p>
            <a:pPr lvl="1"/>
            <a:r>
              <a:rPr lang="en-US" dirty="0"/>
              <a:t>In Scrum, the product burn down chart is a "big picture" view of a project's progress. It shows how much work was left to do at the beginning of each sprint. The scope of this chart spans releases; however, a release burn down chart is limited to a single release.</a:t>
            </a:r>
          </a:p>
          <a:p>
            <a:pPr lvl="1"/>
            <a:r>
              <a:rPr lang="en-US" dirty="0">
                <a:hlinkClick r:id="rId3"/>
              </a:rPr>
              <a:t>http://www.sw-engineering-candies.com/blog-1/howtouseproduct-burndown-chartsandsprint-burndown-chartsnotonlyinscrumprojects</a:t>
            </a:r>
            <a:r>
              <a:rPr lang="en-US" dirty="0"/>
              <a:t> </a:t>
            </a:r>
          </a:p>
          <a:p>
            <a:endParaRPr lang="en-US" dirty="0"/>
          </a:p>
        </p:txBody>
      </p:sp>
      <p:sp>
        <p:nvSpPr>
          <p:cNvPr id="4" name="Footer Placeholder 3"/>
          <p:cNvSpPr>
            <a:spLocks noGrp="1"/>
          </p:cNvSpPr>
          <p:nvPr>
            <p:ph type="ftr" sz="quarter" idx="10"/>
          </p:nvPr>
        </p:nvSpPr>
        <p:spPr/>
        <p:txBody>
          <a:bodyPr/>
          <a:lstStyle/>
          <a:p>
            <a:r>
              <a:rPr lang="nl-NL"/>
              <a:t>/ name of department</a:t>
            </a:r>
          </a:p>
        </p:txBody>
      </p:sp>
      <p:sp>
        <p:nvSpPr>
          <p:cNvPr id="5" name="Slide Number Placeholder 4"/>
          <p:cNvSpPr>
            <a:spLocks noGrp="1"/>
          </p:cNvSpPr>
          <p:nvPr>
            <p:ph type="sldNum" sz="quarter" idx="11"/>
          </p:nvPr>
        </p:nvSpPr>
        <p:spPr/>
        <p:txBody>
          <a:bodyPr/>
          <a:lstStyle/>
          <a:p>
            <a:r>
              <a:rPr lang="nl-NL"/>
              <a:t>PAGE </a:t>
            </a:r>
            <a:fld id="{0E7A6FE3-DE21-4AD5-94A8-C0730AB49782}" type="slidenum">
              <a:rPr lang="nl-NL" smtClean="0"/>
              <a:pPr/>
              <a:t>2</a:t>
            </a:fld>
            <a:endParaRPr lang="nl-NL"/>
          </a:p>
        </p:txBody>
      </p:sp>
      <p:sp>
        <p:nvSpPr>
          <p:cNvPr id="6" name="Date Placeholder 5"/>
          <p:cNvSpPr>
            <a:spLocks noGrp="1"/>
          </p:cNvSpPr>
          <p:nvPr>
            <p:ph type="dt" sz="half" idx="12"/>
          </p:nvPr>
        </p:nvSpPr>
        <p:spPr/>
        <p:txBody>
          <a:bodyPr/>
          <a:lstStyle/>
          <a:p>
            <a:fld id="{DEF42875-0793-4EF5-A692-77E7F4470BAD}" type="datetime1">
              <a:rPr lang="nl-NL" smtClean="0"/>
              <a:pPr/>
              <a:t>22-12-2020</a:t>
            </a:fld>
            <a:endParaRPr lang="nl-NL"/>
          </a:p>
        </p:txBody>
      </p:sp>
      <p:pic>
        <p:nvPicPr>
          <p:cNvPr id="7" name="Picture 6"/>
          <p:cNvPicPr>
            <a:picLocks noChangeAspect="1"/>
          </p:cNvPicPr>
          <p:nvPr/>
        </p:nvPicPr>
        <p:blipFill>
          <a:blip r:embed="rId4"/>
          <a:stretch>
            <a:fillRect/>
          </a:stretch>
        </p:blipFill>
        <p:spPr>
          <a:xfrm>
            <a:off x="4925202" y="5410200"/>
            <a:ext cx="4218798" cy="15978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Burn Down Chart </a:t>
            </a:r>
          </a:p>
        </p:txBody>
      </p:sp>
      <p:sp>
        <p:nvSpPr>
          <p:cNvPr id="12" name="Text Placeholder 11"/>
          <p:cNvSpPr>
            <a:spLocks noGrp="1"/>
          </p:cNvSpPr>
          <p:nvPr>
            <p:ph type="body" idx="1"/>
          </p:nvPr>
        </p:nvSpPr>
        <p:spPr/>
        <p:txBody>
          <a:bodyPr/>
          <a:lstStyle/>
          <a:p>
            <a:pPr algn="ctr"/>
            <a:r>
              <a:rPr lang="en-US" dirty="0"/>
              <a:t>Chart </a:t>
            </a:r>
          </a:p>
        </p:txBody>
      </p:sp>
      <p:sp>
        <p:nvSpPr>
          <p:cNvPr id="13" name="Text Placeholder 12"/>
          <p:cNvSpPr>
            <a:spLocks noGrp="1"/>
          </p:cNvSpPr>
          <p:nvPr>
            <p:ph type="body" sz="quarter" idx="3"/>
          </p:nvPr>
        </p:nvSpPr>
        <p:spPr/>
        <p:txBody>
          <a:bodyPr/>
          <a:lstStyle/>
          <a:p>
            <a:pPr algn="ctr"/>
            <a:r>
              <a:rPr lang="en-US" dirty="0"/>
              <a:t>Corresponding Data</a:t>
            </a:r>
          </a:p>
        </p:txBody>
      </p:sp>
      <p:pic>
        <p:nvPicPr>
          <p:cNvPr id="11" name="Content Placeholder 10" descr="table.png"/>
          <p:cNvPicPr>
            <a:picLocks noGrp="1" noChangeAspect="1"/>
          </p:cNvPicPr>
          <p:nvPr>
            <p:ph sz="quarter" idx="4"/>
          </p:nvPr>
        </p:nvPicPr>
        <p:blipFill>
          <a:blip r:embed="rId3" cstate="print"/>
          <a:stretch>
            <a:fillRect/>
          </a:stretch>
        </p:blipFill>
        <p:spPr>
          <a:xfrm>
            <a:off x="4648200" y="2895600"/>
            <a:ext cx="3886200" cy="2260650"/>
          </a:xfrm>
        </p:spPr>
      </p:pic>
      <p:sp>
        <p:nvSpPr>
          <p:cNvPr id="4" name="Footer Placeholder 3"/>
          <p:cNvSpPr>
            <a:spLocks noGrp="1"/>
          </p:cNvSpPr>
          <p:nvPr>
            <p:ph type="ftr" sz="quarter" idx="10"/>
          </p:nvPr>
        </p:nvSpPr>
        <p:spPr/>
        <p:txBody>
          <a:bodyPr/>
          <a:lstStyle/>
          <a:p>
            <a:r>
              <a:rPr lang="nl-NL"/>
              <a:t>/ name of department</a:t>
            </a:r>
          </a:p>
        </p:txBody>
      </p:sp>
      <p:sp>
        <p:nvSpPr>
          <p:cNvPr id="5" name="Slide Number Placeholder 4"/>
          <p:cNvSpPr>
            <a:spLocks noGrp="1"/>
          </p:cNvSpPr>
          <p:nvPr>
            <p:ph type="sldNum" sz="quarter" idx="11"/>
          </p:nvPr>
        </p:nvSpPr>
        <p:spPr/>
        <p:txBody>
          <a:bodyPr/>
          <a:lstStyle/>
          <a:p>
            <a:r>
              <a:rPr lang="nl-NL"/>
              <a:t>PAGE </a:t>
            </a:r>
            <a:fld id="{0E7A6FE3-DE21-4AD5-94A8-C0730AB49782}" type="slidenum">
              <a:rPr lang="nl-NL" smtClean="0"/>
              <a:pPr/>
              <a:t>3</a:t>
            </a:fld>
            <a:endParaRPr lang="nl-NL"/>
          </a:p>
        </p:txBody>
      </p:sp>
      <p:sp>
        <p:nvSpPr>
          <p:cNvPr id="6" name="Date Placeholder 5"/>
          <p:cNvSpPr>
            <a:spLocks noGrp="1"/>
          </p:cNvSpPr>
          <p:nvPr>
            <p:ph type="dt" sz="half" idx="12"/>
          </p:nvPr>
        </p:nvSpPr>
        <p:spPr/>
        <p:txBody>
          <a:bodyPr/>
          <a:lstStyle/>
          <a:p>
            <a:fld id="{DEF42875-0793-4EF5-A692-77E7F4470BAD}" type="datetime1">
              <a:rPr lang="nl-NL" smtClean="0"/>
              <a:pPr/>
              <a:t>22-12-2020</a:t>
            </a:fld>
            <a:endParaRPr lang="nl-NL"/>
          </a:p>
        </p:txBody>
      </p:sp>
      <p:pic>
        <p:nvPicPr>
          <p:cNvPr id="15" name="Content Placeholder 14" descr="product burn down.png"/>
          <p:cNvPicPr>
            <a:picLocks noGrp="1" noChangeAspect="1"/>
          </p:cNvPicPr>
          <p:nvPr>
            <p:ph sz="half" idx="2"/>
          </p:nvPr>
        </p:nvPicPr>
        <p:blipFill>
          <a:blip r:embed="rId4" cstate="print"/>
          <a:stretch>
            <a:fillRect/>
          </a:stretch>
        </p:blipFill>
        <p:spPr>
          <a:xfrm>
            <a:off x="457200" y="2756423"/>
            <a:ext cx="4040188" cy="2788191"/>
          </a:xfrm>
        </p:spPr>
      </p:pic>
      <p:pic>
        <p:nvPicPr>
          <p:cNvPr id="3" name="Picture 2"/>
          <p:cNvPicPr>
            <a:picLocks noChangeAspect="1"/>
          </p:cNvPicPr>
          <p:nvPr/>
        </p:nvPicPr>
        <p:blipFill>
          <a:blip r:embed="rId5"/>
          <a:stretch>
            <a:fillRect/>
          </a:stretch>
        </p:blipFill>
        <p:spPr>
          <a:xfrm>
            <a:off x="4952634" y="5633816"/>
            <a:ext cx="4191366" cy="18412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types</a:t>
            </a:r>
          </a:p>
        </p:txBody>
      </p:sp>
      <p:sp>
        <p:nvSpPr>
          <p:cNvPr id="3" name="Content Placeholder 2"/>
          <p:cNvSpPr>
            <a:spLocks noGrp="1"/>
          </p:cNvSpPr>
          <p:nvPr>
            <p:ph idx="1"/>
          </p:nvPr>
        </p:nvSpPr>
        <p:spPr/>
        <p:txBody>
          <a:bodyPr/>
          <a:lstStyle/>
          <a:p>
            <a:r>
              <a:rPr lang="en-US" dirty="0"/>
              <a:t>Release Burn Down Chart </a:t>
            </a:r>
          </a:p>
          <a:p>
            <a:pPr lvl="1"/>
            <a:r>
              <a:rPr lang="en-US" dirty="0"/>
              <a:t>The release burn down chart is a "big picture" view of a release's progress. It shows how much work was left to do at the beginning of each sprint comprising a single release. The scope of this chart is a single release; however, a product burn down chart spans all releases </a:t>
            </a:r>
          </a:p>
          <a:p>
            <a:pPr lvl="1"/>
            <a:r>
              <a:rPr lang="en-US" dirty="0">
                <a:hlinkClick r:id="rId3"/>
              </a:rPr>
              <a:t>http://www.mountaingoatsoftware.com/scrum/release-burndown/</a:t>
            </a:r>
            <a:r>
              <a:rPr lang="en-US" dirty="0"/>
              <a:t> </a:t>
            </a:r>
          </a:p>
          <a:p>
            <a:endParaRPr lang="en-US" dirty="0"/>
          </a:p>
        </p:txBody>
      </p:sp>
      <p:sp>
        <p:nvSpPr>
          <p:cNvPr id="4" name="Footer Placeholder 3"/>
          <p:cNvSpPr>
            <a:spLocks noGrp="1"/>
          </p:cNvSpPr>
          <p:nvPr>
            <p:ph type="ftr" sz="quarter" idx="10"/>
          </p:nvPr>
        </p:nvSpPr>
        <p:spPr/>
        <p:txBody>
          <a:bodyPr/>
          <a:lstStyle/>
          <a:p>
            <a:r>
              <a:rPr lang="nl-NL" dirty="0"/>
              <a:t>/ name of </a:t>
            </a:r>
            <a:r>
              <a:rPr lang="nl-NL" dirty="0" err="1"/>
              <a:t>department</a:t>
            </a:r>
            <a:endParaRPr lang="nl-NL" dirty="0"/>
          </a:p>
        </p:txBody>
      </p:sp>
      <p:sp>
        <p:nvSpPr>
          <p:cNvPr id="5" name="Slide Number Placeholder 4"/>
          <p:cNvSpPr>
            <a:spLocks noGrp="1"/>
          </p:cNvSpPr>
          <p:nvPr>
            <p:ph type="sldNum" sz="quarter" idx="11"/>
          </p:nvPr>
        </p:nvSpPr>
        <p:spPr/>
        <p:txBody>
          <a:bodyPr/>
          <a:lstStyle/>
          <a:p>
            <a:r>
              <a:rPr lang="nl-NL"/>
              <a:t>PAGE </a:t>
            </a:r>
            <a:fld id="{0E7A6FE3-DE21-4AD5-94A8-C0730AB49782}" type="slidenum">
              <a:rPr lang="nl-NL" smtClean="0"/>
              <a:pPr/>
              <a:t>4</a:t>
            </a:fld>
            <a:endParaRPr lang="nl-NL"/>
          </a:p>
        </p:txBody>
      </p:sp>
      <p:sp>
        <p:nvSpPr>
          <p:cNvPr id="6" name="Date Placeholder 5"/>
          <p:cNvSpPr>
            <a:spLocks noGrp="1"/>
          </p:cNvSpPr>
          <p:nvPr>
            <p:ph type="dt" sz="half" idx="12"/>
          </p:nvPr>
        </p:nvSpPr>
        <p:spPr/>
        <p:txBody>
          <a:bodyPr/>
          <a:lstStyle/>
          <a:p>
            <a:fld id="{DEF42875-0793-4EF5-A692-77E7F4470BAD}" type="datetime1">
              <a:rPr lang="nl-NL" smtClean="0"/>
              <a:pPr/>
              <a:t>22-12-2020</a:t>
            </a:fld>
            <a:endParaRPr lang="nl-NL"/>
          </a:p>
        </p:txBody>
      </p:sp>
      <p:pic>
        <p:nvPicPr>
          <p:cNvPr id="7" name="Picture 6"/>
          <p:cNvPicPr>
            <a:picLocks noChangeAspect="1"/>
          </p:cNvPicPr>
          <p:nvPr/>
        </p:nvPicPr>
        <p:blipFill>
          <a:blip r:embed="rId4"/>
          <a:stretch>
            <a:fillRect/>
          </a:stretch>
        </p:blipFill>
        <p:spPr>
          <a:xfrm>
            <a:off x="5257800" y="5016847"/>
            <a:ext cx="3886200" cy="18533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Burn Down Chart </a:t>
            </a:r>
          </a:p>
        </p:txBody>
      </p:sp>
      <p:pic>
        <p:nvPicPr>
          <p:cNvPr id="7" name="Content Placeholder 6" descr="releaseburndown.png"/>
          <p:cNvPicPr>
            <a:picLocks noGrp="1" noChangeAspect="1"/>
          </p:cNvPicPr>
          <p:nvPr>
            <p:ph idx="1"/>
          </p:nvPr>
        </p:nvPicPr>
        <p:blipFill>
          <a:blip r:embed="rId3" cstate="print"/>
          <a:stretch>
            <a:fillRect/>
          </a:stretch>
        </p:blipFill>
        <p:spPr>
          <a:xfrm>
            <a:off x="3189288" y="1874837"/>
            <a:ext cx="2838450" cy="3409950"/>
          </a:xfrm>
        </p:spPr>
      </p:pic>
      <p:sp>
        <p:nvSpPr>
          <p:cNvPr id="4" name="Footer Placeholder 3"/>
          <p:cNvSpPr>
            <a:spLocks noGrp="1"/>
          </p:cNvSpPr>
          <p:nvPr>
            <p:ph type="ftr" sz="quarter" idx="10"/>
          </p:nvPr>
        </p:nvSpPr>
        <p:spPr/>
        <p:txBody>
          <a:bodyPr/>
          <a:lstStyle/>
          <a:p>
            <a:r>
              <a:rPr lang="nl-NL" dirty="0"/>
              <a:t>/ name of </a:t>
            </a:r>
            <a:r>
              <a:rPr lang="nl-NL" dirty="0" err="1"/>
              <a:t>department</a:t>
            </a:r>
            <a:endParaRPr lang="nl-NL" dirty="0"/>
          </a:p>
        </p:txBody>
      </p:sp>
      <p:sp>
        <p:nvSpPr>
          <p:cNvPr id="5" name="Slide Number Placeholder 4"/>
          <p:cNvSpPr>
            <a:spLocks noGrp="1"/>
          </p:cNvSpPr>
          <p:nvPr>
            <p:ph type="sldNum" sz="quarter" idx="11"/>
          </p:nvPr>
        </p:nvSpPr>
        <p:spPr/>
        <p:txBody>
          <a:bodyPr/>
          <a:lstStyle/>
          <a:p>
            <a:r>
              <a:rPr lang="nl-NL"/>
              <a:t>PAGE </a:t>
            </a:r>
            <a:fld id="{0E7A6FE3-DE21-4AD5-94A8-C0730AB49782}" type="slidenum">
              <a:rPr lang="nl-NL" smtClean="0"/>
              <a:pPr/>
              <a:t>5</a:t>
            </a:fld>
            <a:endParaRPr lang="nl-NL"/>
          </a:p>
        </p:txBody>
      </p:sp>
      <p:sp>
        <p:nvSpPr>
          <p:cNvPr id="6" name="Date Placeholder 5"/>
          <p:cNvSpPr>
            <a:spLocks noGrp="1"/>
          </p:cNvSpPr>
          <p:nvPr>
            <p:ph type="dt" sz="half" idx="12"/>
          </p:nvPr>
        </p:nvSpPr>
        <p:spPr/>
        <p:txBody>
          <a:bodyPr/>
          <a:lstStyle/>
          <a:p>
            <a:fld id="{DEF42875-0793-4EF5-A692-77E7F4470BAD}" type="datetime1">
              <a:rPr lang="nl-NL" smtClean="0"/>
              <a:pPr/>
              <a:t>22-12-2020</a:t>
            </a:fld>
            <a:endParaRPr lang="nl-NL"/>
          </a:p>
        </p:txBody>
      </p:sp>
      <p:pic>
        <p:nvPicPr>
          <p:cNvPr id="3" name="Picture 2"/>
          <p:cNvPicPr>
            <a:picLocks noChangeAspect="1"/>
          </p:cNvPicPr>
          <p:nvPr/>
        </p:nvPicPr>
        <p:blipFill>
          <a:blip r:embed="rId4"/>
          <a:stretch>
            <a:fillRect/>
          </a:stretch>
        </p:blipFill>
        <p:spPr>
          <a:xfrm>
            <a:off x="5334000" y="5254307"/>
            <a:ext cx="3883489" cy="1853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chemeClr val="tx2"/>
                </a:solidFill>
                <a:latin typeface="+mj-lt"/>
                <a:ea typeface="+mj-ea"/>
                <a:cs typeface="+mj-cs"/>
              </a:rPr>
              <a:t>Sprint Burn Down Chart</a:t>
            </a:r>
            <a:br>
              <a:rPr lang="en-US" b="0" dirty="0">
                <a:solidFill>
                  <a:schemeClr val="tx2"/>
                </a:solidFill>
                <a:latin typeface="+mj-lt"/>
                <a:ea typeface="+mj-ea"/>
                <a:cs typeface="+mj-cs"/>
              </a:rPr>
            </a:br>
            <a:endParaRPr lang="en-US" dirty="0"/>
          </a:p>
        </p:txBody>
      </p:sp>
      <p:sp>
        <p:nvSpPr>
          <p:cNvPr id="3" name="Content Placeholder 2"/>
          <p:cNvSpPr>
            <a:spLocks noGrp="1"/>
          </p:cNvSpPr>
          <p:nvPr>
            <p:ph idx="1"/>
          </p:nvPr>
        </p:nvSpPr>
        <p:spPr/>
        <p:txBody>
          <a:bodyPr/>
          <a:lstStyle/>
          <a:p>
            <a:r>
              <a:rPr lang="en-US" b="0" dirty="0">
                <a:solidFill>
                  <a:schemeClr val="tx1"/>
                </a:solidFill>
                <a:latin typeface="+mn-lt"/>
                <a:ea typeface="+mn-ea"/>
                <a:cs typeface="+mn-cs"/>
              </a:rPr>
              <a:t>A Sprint-</a:t>
            </a:r>
            <a:r>
              <a:rPr lang="en-US" b="0" dirty="0" err="1">
                <a:solidFill>
                  <a:schemeClr val="tx1"/>
                </a:solidFill>
                <a:latin typeface="+mn-lt"/>
                <a:ea typeface="+mn-ea"/>
                <a:cs typeface="+mn-cs"/>
              </a:rPr>
              <a:t>Burndown</a:t>
            </a:r>
            <a:r>
              <a:rPr lang="en-US" b="0" dirty="0">
                <a:solidFill>
                  <a:schemeClr val="tx1"/>
                </a:solidFill>
                <a:latin typeface="+mn-lt"/>
                <a:ea typeface="+mn-ea"/>
                <a:cs typeface="+mn-cs"/>
              </a:rPr>
              <a:t>-Chart shows all remaining work of the so called the </a:t>
            </a:r>
            <a:r>
              <a:rPr lang="en-US" b="0" i="1" dirty="0">
                <a:solidFill>
                  <a:schemeClr val="tx1"/>
                </a:solidFill>
                <a:latin typeface="+mn-lt"/>
                <a:ea typeface="+mn-ea"/>
                <a:cs typeface="+mn-cs"/>
              </a:rPr>
              <a:t>sprint backlog</a:t>
            </a:r>
            <a:r>
              <a:rPr lang="en-US" b="0" dirty="0">
                <a:solidFill>
                  <a:schemeClr val="tx1"/>
                </a:solidFill>
                <a:latin typeface="+mn-lt"/>
                <a:ea typeface="+mn-ea"/>
                <a:cs typeface="+mn-cs"/>
              </a:rPr>
              <a:t>. This sprint backlog contains all work for the current sprint as committed by the team. Usually it is displayed as remaining work in ideal hours for each work day. The Sprint-</a:t>
            </a:r>
            <a:r>
              <a:rPr lang="en-US" b="0" dirty="0" err="1">
                <a:solidFill>
                  <a:schemeClr val="tx1"/>
                </a:solidFill>
                <a:latin typeface="+mn-lt"/>
                <a:ea typeface="+mn-ea"/>
                <a:cs typeface="+mn-cs"/>
              </a:rPr>
              <a:t>Burndown</a:t>
            </a:r>
            <a:r>
              <a:rPr lang="en-US" b="0" dirty="0">
                <a:solidFill>
                  <a:schemeClr val="tx1"/>
                </a:solidFill>
                <a:latin typeface="+mn-lt"/>
                <a:ea typeface="+mn-ea"/>
                <a:cs typeface="+mn-cs"/>
              </a:rPr>
              <a:t>-Chart is updated on a daily basis by the team - often before the stand-up meeting of the next work day</a:t>
            </a:r>
          </a:p>
          <a:p>
            <a:r>
              <a:rPr lang="en-US" dirty="0">
                <a:hlinkClick r:id="rId3"/>
              </a:rPr>
              <a:t>http://msdn.microsoft.com/en-us/library/ff731588.aspx</a:t>
            </a:r>
            <a:r>
              <a:rPr lang="en-US" dirty="0"/>
              <a:t> </a:t>
            </a:r>
          </a:p>
          <a:p>
            <a:endParaRPr lang="en-US" dirty="0"/>
          </a:p>
        </p:txBody>
      </p:sp>
      <p:sp>
        <p:nvSpPr>
          <p:cNvPr id="4" name="Footer Placeholder 3"/>
          <p:cNvSpPr>
            <a:spLocks noGrp="1"/>
          </p:cNvSpPr>
          <p:nvPr>
            <p:ph type="ftr" sz="quarter" idx="10"/>
          </p:nvPr>
        </p:nvSpPr>
        <p:spPr/>
        <p:txBody>
          <a:bodyPr/>
          <a:lstStyle/>
          <a:p>
            <a:r>
              <a:rPr lang="nl-NL"/>
              <a:t>/ name of department</a:t>
            </a:r>
          </a:p>
        </p:txBody>
      </p:sp>
      <p:sp>
        <p:nvSpPr>
          <p:cNvPr id="5" name="Slide Number Placeholder 4"/>
          <p:cNvSpPr>
            <a:spLocks noGrp="1"/>
          </p:cNvSpPr>
          <p:nvPr>
            <p:ph type="sldNum" sz="quarter" idx="11"/>
          </p:nvPr>
        </p:nvSpPr>
        <p:spPr/>
        <p:txBody>
          <a:bodyPr/>
          <a:lstStyle/>
          <a:p>
            <a:r>
              <a:rPr lang="nl-NL"/>
              <a:t>PAGE </a:t>
            </a:r>
            <a:fld id="{0E7A6FE3-DE21-4AD5-94A8-C0730AB49782}" type="slidenum">
              <a:rPr lang="nl-NL" smtClean="0"/>
              <a:pPr/>
              <a:t>6</a:t>
            </a:fld>
            <a:endParaRPr lang="nl-NL"/>
          </a:p>
        </p:txBody>
      </p:sp>
      <p:sp>
        <p:nvSpPr>
          <p:cNvPr id="6" name="Date Placeholder 5"/>
          <p:cNvSpPr>
            <a:spLocks noGrp="1"/>
          </p:cNvSpPr>
          <p:nvPr>
            <p:ph type="dt" sz="half" idx="12"/>
          </p:nvPr>
        </p:nvSpPr>
        <p:spPr/>
        <p:txBody>
          <a:bodyPr/>
          <a:lstStyle/>
          <a:p>
            <a:fld id="{DEF42875-0793-4EF5-A692-77E7F4470BAD}" type="datetime1">
              <a:rPr lang="nl-NL" smtClean="0"/>
              <a:pPr/>
              <a:t>22-12-2020</a:t>
            </a:fld>
            <a:endParaRPr lang="nl-NL"/>
          </a:p>
        </p:txBody>
      </p:sp>
      <p:pic>
        <p:nvPicPr>
          <p:cNvPr id="7" name="Picture 6"/>
          <p:cNvPicPr>
            <a:picLocks noChangeAspect="1"/>
          </p:cNvPicPr>
          <p:nvPr/>
        </p:nvPicPr>
        <p:blipFill>
          <a:blip r:embed="rId4"/>
          <a:stretch>
            <a:fillRect/>
          </a:stretch>
        </p:blipFill>
        <p:spPr>
          <a:xfrm>
            <a:off x="5260511" y="5094714"/>
            <a:ext cx="3883489" cy="18533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chemeClr val="tx2"/>
                </a:solidFill>
                <a:latin typeface="+mj-lt"/>
                <a:ea typeface="+mj-ea"/>
                <a:cs typeface="+mj-cs"/>
              </a:rPr>
              <a:t>Sprint Burn Down Chart</a:t>
            </a:r>
            <a:endParaRPr lang="en-US" dirty="0"/>
          </a:p>
        </p:txBody>
      </p:sp>
      <p:pic>
        <p:nvPicPr>
          <p:cNvPr id="7" name="Content Placeholder 6" descr="sprint burn down.png"/>
          <p:cNvPicPr>
            <a:picLocks noGrp="1" noChangeAspect="1"/>
          </p:cNvPicPr>
          <p:nvPr>
            <p:ph idx="1"/>
          </p:nvPr>
        </p:nvPicPr>
        <p:blipFill>
          <a:blip r:embed="rId3" cstate="print"/>
          <a:stretch>
            <a:fillRect/>
          </a:stretch>
        </p:blipFill>
        <p:spPr>
          <a:xfrm>
            <a:off x="1408113" y="1751012"/>
            <a:ext cx="6400800" cy="3657600"/>
          </a:xfrm>
        </p:spPr>
      </p:pic>
      <p:sp>
        <p:nvSpPr>
          <p:cNvPr id="4" name="Footer Placeholder 3"/>
          <p:cNvSpPr>
            <a:spLocks noGrp="1"/>
          </p:cNvSpPr>
          <p:nvPr>
            <p:ph type="ftr" sz="quarter" idx="10"/>
          </p:nvPr>
        </p:nvSpPr>
        <p:spPr/>
        <p:txBody>
          <a:bodyPr/>
          <a:lstStyle/>
          <a:p>
            <a:r>
              <a:rPr lang="nl-NL"/>
              <a:t>/ name of department</a:t>
            </a:r>
          </a:p>
        </p:txBody>
      </p:sp>
      <p:sp>
        <p:nvSpPr>
          <p:cNvPr id="5" name="Slide Number Placeholder 4"/>
          <p:cNvSpPr>
            <a:spLocks noGrp="1"/>
          </p:cNvSpPr>
          <p:nvPr>
            <p:ph type="sldNum" sz="quarter" idx="11"/>
          </p:nvPr>
        </p:nvSpPr>
        <p:spPr/>
        <p:txBody>
          <a:bodyPr/>
          <a:lstStyle/>
          <a:p>
            <a:r>
              <a:rPr lang="nl-NL"/>
              <a:t>PAGE </a:t>
            </a:r>
            <a:fld id="{0E7A6FE3-DE21-4AD5-94A8-C0730AB49782}" type="slidenum">
              <a:rPr lang="nl-NL" smtClean="0"/>
              <a:pPr/>
              <a:t>7</a:t>
            </a:fld>
            <a:endParaRPr lang="nl-NL"/>
          </a:p>
        </p:txBody>
      </p:sp>
      <p:sp>
        <p:nvSpPr>
          <p:cNvPr id="6" name="Date Placeholder 5"/>
          <p:cNvSpPr>
            <a:spLocks noGrp="1"/>
          </p:cNvSpPr>
          <p:nvPr>
            <p:ph type="dt" sz="half" idx="12"/>
          </p:nvPr>
        </p:nvSpPr>
        <p:spPr/>
        <p:txBody>
          <a:bodyPr/>
          <a:lstStyle/>
          <a:p>
            <a:fld id="{DEF42875-0793-4EF5-A692-77E7F4470BAD}" type="datetime1">
              <a:rPr lang="nl-NL" smtClean="0"/>
              <a:pPr/>
              <a:t>22-12-2020</a:t>
            </a:fld>
            <a:endParaRPr lang="nl-NL"/>
          </a:p>
        </p:txBody>
      </p:sp>
      <p:pic>
        <p:nvPicPr>
          <p:cNvPr id="3" name="Picture 2"/>
          <p:cNvPicPr>
            <a:picLocks noChangeAspect="1"/>
          </p:cNvPicPr>
          <p:nvPr/>
        </p:nvPicPr>
        <p:blipFill>
          <a:blip r:embed="rId4"/>
          <a:stretch>
            <a:fillRect/>
          </a:stretch>
        </p:blipFill>
        <p:spPr>
          <a:xfrm>
            <a:off x="5410201" y="5408612"/>
            <a:ext cx="3733800" cy="1853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t>
            </a:r>
          </a:p>
        </p:txBody>
      </p:sp>
      <p:sp>
        <p:nvSpPr>
          <p:cNvPr id="3" name="Content Placeholder 2"/>
          <p:cNvSpPr>
            <a:spLocks noGrp="1"/>
          </p:cNvSpPr>
          <p:nvPr>
            <p:ph idx="1"/>
          </p:nvPr>
        </p:nvSpPr>
        <p:spPr/>
        <p:txBody>
          <a:bodyPr/>
          <a:lstStyle/>
          <a:p>
            <a:r>
              <a:rPr lang="tr-TR" dirty="0"/>
              <a:t>Track the development process</a:t>
            </a:r>
          </a:p>
          <a:p>
            <a:r>
              <a:rPr lang="tr-TR" dirty="0"/>
              <a:t>Assess the productivity of team</a:t>
            </a:r>
          </a:p>
          <a:p>
            <a:r>
              <a:rPr lang="tr-TR" dirty="0"/>
              <a:t>Estimation of number of hours to be worked</a:t>
            </a:r>
          </a:p>
          <a:p>
            <a:endParaRPr lang="en-US" dirty="0"/>
          </a:p>
        </p:txBody>
      </p:sp>
      <p:sp>
        <p:nvSpPr>
          <p:cNvPr id="4" name="Footer Placeholder 3"/>
          <p:cNvSpPr>
            <a:spLocks noGrp="1"/>
          </p:cNvSpPr>
          <p:nvPr>
            <p:ph type="ftr" sz="quarter" idx="10"/>
          </p:nvPr>
        </p:nvSpPr>
        <p:spPr/>
        <p:txBody>
          <a:bodyPr/>
          <a:lstStyle/>
          <a:p>
            <a:r>
              <a:rPr lang="nl-NL"/>
              <a:t>/ name of department</a:t>
            </a:r>
          </a:p>
        </p:txBody>
      </p:sp>
      <p:sp>
        <p:nvSpPr>
          <p:cNvPr id="5" name="Slide Number Placeholder 4"/>
          <p:cNvSpPr>
            <a:spLocks noGrp="1"/>
          </p:cNvSpPr>
          <p:nvPr>
            <p:ph type="sldNum" sz="quarter" idx="11"/>
          </p:nvPr>
        </p:nvSpPr>
        <p:spPr/>
        <p:txBody>
          <a:bodyPr/>
          <a:lstStyle/>
          <a:p>
            <a:r>
              <a:rPr lang="nl-NL"/>
              <a:t>PAGE </a:t>
            </a:r>
            <a:fld id="{0E7A6FE3-DE21-4AD5-94A8-C0730AB49782}" type="slidenum">
              <a:rPr lang="nl-NL" smtClean="0"/>
              <a:pPr/>
              <a:t>8</a:t>
            </a:fld>
            <a:endParaRPr lang="nl-NL"/>
          </a:p>
        </p:txBody>
      </p:sp>
      <p:sp>
        <p:nvSpPr>
          <p:cNvPr id="6" name="Date Placeholder 5"/>
          <p:cNvSpPr>
            <a:spLocks noGrp="1"/>
          </p:cNvSpPr>
          <p:nvPr>
            <p:ph type="dt" sz="half" idx="12"/>
          </p:nvPr>
        </p:nvSpPr>
        <p:spPr/>
        <p:txBody>
          <a:bodyPr/>
          <a:lstStyle/>
          <a:p>
            <a:fld id="{DEF42875-0793-4EF5-A692-77E7F4470BAD}" type="datetime1">
              <a:rPr lang="nl-NL" smtClean="0"/>
              <a:pPr/>
              <a:t>22-12-2020</a:t>
            </a:fld>
            <a:endParaRPr lang="nl-NL"/>
          </a:p>
        </p:txBody>
      </p:sp>
      <p:pic>
        <p:nvPicPr>
          <p:cNvPr id="7" name="Picture 6"/>
          <p:cNvPicPr>
            <a:picLocks noChangeAspect="1"/>
          </p:cNvPicPr>
          <p:nvPr/>
        </p:nvPicPr>
        <p:blipFill>
          <a:blip r:embed="rId2"/>
          <a:stretch>
            <a:fillRect/>
          </a:stretch>
        </p:blipFill>
        <p:spPr>
          <a:xfrm>
            <a:off x="5260511" y="5013799"/>
            <a:ext cx="3883489" cy="1853345"/>
          </a:xfrm>
          <a:prstGeom prst="rect">
            <a:avLst/>
          </a:prstGeom>
        </p:spPr>
      </p:pic>
    </p:spTree>
  </p:cSld>
  <p:clrMapOvr>
    <a:masterClrMapping/>
  </p:clrMapOvr>
</p:sld>
</file>

<file path=ppt/theme/theme1.xml><?xml version="1.0" encoding="utf-8"?>
<a:theme xmlns:a="http://schemas.openxmlformats.org/drawingml/2006/main" name="Brun Down Charts">
  <a:themeElements>
    <a:clrScheme name="Cyan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Cyan transpara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yan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yan photo">
  <a:themeElements>
    <a:clrScheme name="Cyan photo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Cyan pho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yan photo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yan bullets">
  <a:themeElements>
    <a:clrScheme name="Cyan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Cyan bulle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yan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Brun Down Charts</Template>
  <TotalTime>223</TotalTime>
  <Words>1446</Words>
  <Application>Microsoft Office PowerPoint</Application>
  <PresentationFormat>On-screen Show (4:3)</PresentationFormat>
  <Paragraphs>86</Paragraphs>
  <Slides>9</Slides>
  <Notes>8</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9</vt:i4>
      </vt:variant>
    </vt:vector>
  </HeadingPairs>
  <TitlesOfParts>
    <vt:vector size="13" baseType="lpstr">
      <vt:lpstr>Arial</vt:lpstr>
      <vt:lpstr>Brun Down Charts</vt:lpstr>
      <vt:lpstr>Cyan photo</vt:lpstr>
      <vt:lpstr>Cyan bullets</vt:lpstr>
      <vt:lpstr>Burn Down Charts </vt:lpstr>
      <vt:lpstr>Overview</vt:lpstr>
      <vt:lpstr>Chart types</vt:lpstr>
      <vt:lpstr>Product Burn Down Chart </vt:lpstr>
      <vt:lpstr>Chart types</vt:lpstr>
      <vt:lpstr>Release Burn Down Chart </vt:lpstr>
      <vt:lpstr>Sprint Burn Down Chart </vt:lpstr>
      <vt:lpstr>Sprint Burn Down Chart</vt:lpstr>
      <vt:lpstr>Benefits </vt:lpstr>
    </vt:vector>
  </TitlesOfParts>
  <Company>Technische Universiteit Eindhoven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Burn Down charts</dc:title>
  <dc:creator>BCF Helpdesk</dc:creator>
  <dc:description>Design by Volle Kracht_x000d_
Template by Orange Pepper BV_x000d_
Copyright 2008</dc:description>
  <cp:lastModifiedBy>GOPILAL SAHU</cp:lastModifiedBy>
  <cp:revision>56</cp:revision>
  <dcterms:created xsi:type="dcterms:W3CDTF">2012-11-16T08:27:09Z</dcterms:created>
  <dcterms:modified xsi:type="dcterms:W3CDTF">2020-12-22T06:16:01Z</dcterms:modified>
</cp:coreProperties>
</file>