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272209" y="649357"/>
            <a:ext cx="9395791" cy="12324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Online Shopping System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457739" y="2517913"/>
            <a:ext cx="9210261" cy="3690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18MIS7250-Amit Kumar Sahu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18MIS7284-J.ChandraMouli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18MIS7154-Mohammad.Ruhi Roshanara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18MIS7035-P.Varshini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                                                                               Prof.Hussain Syed 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     UML DIAGRAMS FOR ONLINE SHOPPING 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TYPES OF </a:t>
            </a:r>
            <a:r>
              <a:rPr b="1" lang="en-IN"/>
              <a:t>UML DIAGRAMS </a:t>
            </a:r>
            <a:r>
              <a:rPr lang="en-IN"/>
              <a:t>ARE: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sz="2400"/>
              <a:t>USE CASE DIAGRAM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sz="2400"/>
              <a:t>ACTIVITY DIAGRAM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sz="2400"/>
              <a:t>CLASS DIAGRAM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sz="2400"/>
              <a:t>SEQUENCE DIAGRAM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sz="2400"/>
              <a:t>COLLABORATION DIAGRAM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sz="2400"/>
              <a:t>DEPLOPYMENT DIAGRAM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USE CASE DIAGRAM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6442" y="1325217"/>
            <a:ext cx="7459116" cy="5167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1398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ACTIVITY</a:t>
            </a:r>
            <a:r>
              <a:rPr lang="en-IN"/>
              <a:t> </a:t>
            </a:r>
            <a:r>
              <a:rPr b="1" lang="en-IN"/>
              <a:t>DIAGRAM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791" y="1089526"/>
            <a:ext cx="8262035" cy="5628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CLASS DIAGRAM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4867" y="1270051"/>
            <a:ext cx="8802071" cy="558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SEQUENCE DIAGRAM</a:t>
            </a:r>
            <a:br>
              <a:rPr lang="en-IN"/>
            </a:b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0274" y="989781"/>
            <a:ext cx="7319500" cy="5868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COLLABORATION DIAGRAM</a:t>
            </a:r>
            <a:br>
              <a:rPr b="1" lang="en-IN"/>
            </a:br>
            <a:endParaRPr b="1"/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466" y="1161733"/>
            <a:ext cx="10517068" cy="4534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DEPLOYMENT DIAGRAM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074" y="1661757"/>
            <a:ext cx="8045245" cy="496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61122" y="16373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IN">
                <a:latin typeface="Algerian"/>
                <a:ea typeface="Algerian"/>
                <a:cs typeface="Algerian"/>
                <a:sym typeface="Algerian"/>
              </a:rPr>
              <a:t>THANK 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