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0A15-B100-4CB6-A1C1-E14E7C5BC6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97AD-1EE1-4140-B657-575BFC2ED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67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0A15-B100-4CB6-A1C1-E14E7C5BC6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97AD-1EE1-4140-B657-575BFC2ED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0A15-B100-4CB6-A1C1-E14E7C5BC6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97AD-1EE1-4140-B657-575BFC2ED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0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0A15-B100-4CB6-A1C1-E14E7C5BC6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97AD-1EE1-4140-B657-575BFC2ED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6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0A15-B100-4CB6-A1C1-E14E7C5BC6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97AD-1EE1-4140-B657-575BFC2ED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3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0A15-B100-4CB6-A1C1-E14E7C5BC6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97AD-1EE1-4140-B657-575BFC2ED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49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0A15-B100-4CB6-A1C1-E14E7C5BC6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97AD-1EE1-4140-B657-575BFC2ED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33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0A15-B100-4CB6-A1C1-E14E7C5BC6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97AD-1EE1-4140-B657-575BFC2ED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9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0A15-B100-4CB6-A1C1-E14E7C5BC6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97AD-1EE1-4140-B657-575BFC2ED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41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0A15-B100-4CB6-A1C1-E14E7C5BC6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97AD-1EE1-4140-B657-575BFC2ED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1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0A15-B100-4CB6-A1C1-E14E7C5BC6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97AD-1EE1-4140-B657-575BFC2ED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74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0A15-B100-4CB6-A1C1-E14E7C5BC6F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97AD-1EE1-4140-B657-575BFC2ED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79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3/5-things-sentiment-analysis-classification.html" TargetMode="External"/><Relationship Id="rId2" Type="http://schemas.openxmlformats.org/officeDocument/2006/relationships/hyperlink" Target="https://www.commsights.com/benefits-of-sentiment-analysis-for-business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11C5FA-414F-486F-98F2-E8A2CCF77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646" y="1232448"/>
            <a:ext cx="8618699" cy="51948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3DFAEA-79D8-4E2C-A982-F95FECCC6FAF}"/>
              </a:ext>
            </a:extLst>
          </p:cNvPr>
          <p:cNvSpPr/>
          <p:nvPr/>
        </p:nvSpPr>
        <p:spPr>
          <a:xfrm>
            <a:off x="2106464" y="93818"/>
            <a:ext cx="76579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Twitter Sentiment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D0065-6E45-4917-BA14-466E1756A7C9}"/>
              </a:ext>
            </a:extLst>
          </p:cNvPr>
          <p:cNvSpPr txBox="1"/>
          <p:nvPr/>
        </p:nvSpPr>
        <p:spPr>
          <a:xfrm>
            <a:off x="285802" y="2089521"/>
            <a:ext cx="3273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Amit Kumar Sahu</a:t>
            </a:r>
          </a:p>
          <a:p>
            <a:r>
              <a:rPr lang="en-US" sz="2800" dirty="0"/>
              <a:t>18MIS7250</a:t>
            </a:r>
            <a:endParaRPr lang="en-IN" sz="2800" dirty="0"/>
          </a:p>
        </p:txBody>
      </p:sp>
      <p:pic>
        <p:nvPicPr>
          <p:cNvPr id="1028" name="Picture 4" descr="Cloud Computing Vector SVG Icon (186) - SVG Repo">
            <a:extLst>
              <a:ext uri="{FF2B5EF4-FFF2-40B4-BE49-F238E27FC236}">
                <a16:creationId xmlns:a16="http://schemas.microsoft.com/office/drawing/2014/main" id="{FE4782C2-5B66-487E-ACDA-AB2E91883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63" y="3474229"/>
            <a:ext cx="1557037" cy="155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18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429B-2B58-44A3-A7B1-BC651155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207F06-579F-4BAA-BBBF-5EBAF5084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70" y="2664036"/>
            <a:ext cx="4724093" cy="3544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926E21-39C3-48AC-B9F6-64F1DAE293AC}"/>
              </a:ext>
            </a:extLst>
          </p:cNvPr>
          <p:cNvSpPr txBox="1"/>
          <p:nvPr/>
        </p:nvSpPr>
        <p:spPr>
          <a:xfrm>
            <a:off x="715618" y="2664036"/>
            <a:ext cx="59502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Marketers and organizations are pursuing this process to stay relevant in the competitive field and to find a suitable way to advance their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social media plays a significant role in almost every human’s life, most organizations are using it as the communication medium with their customers or other companies.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companies use social media as a tool to interact with their customers, the comments and feedback derived from the customers are analyzed and used by companies as their guide to improving their products and service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8E177-AB71-47FC-818B-9615C93456DA}"/>
              </a:ext>
            </a:extLst>
          </p:cNvPr>
          <p:cNvSpPr txBox="1"/>
          <p:nvPr/>
        </p:nvSpPr>
        <p:spPr>
          <a:xfrm>
            <a:off x="715618" y="1679151"/>
            <a:ext cx="110943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data gathered from customers’ responses like tweets, comments, feedback and any writing that’s related to products or services are studied and this process is called sentiment analysis.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39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2130-7CBE-4C78-92B8-392B135A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Benefits of Sentiment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FD0B-B3C1-4F2E-8ECA-6C911437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564211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 Improve Customer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 Develop Quality Products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Discovering New Marketing Strategies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 Improve Media Perceptions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 Increasing Sales Revenue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 Improve Crises Management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2D5E4-65FB-44F1-9097-581E194F7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409" y="1902723"/>
            <a:ext cx="5433391" cy="39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7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23D9-ECBA-458E-99FA-08571CF9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22A6B-0C2D-45C2-9488-EC635BDB1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28" y="281834"/>
            <a:ext cx="8749120" cy="6294332"/>
          </a:xfrm>
        </p:spPr>
      </p:pic>
    </p:spTree>
    <p:extLst>
      <p:ext uri="{BB962C8B-B14F-4D97-AF65-F5344CB8AC3E}">
        <p14:creationId xmlns:p14="http://schemas.microsoft.com/office/powerpoint/2010/main" val="173293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B51B-FC5B-4A41-A2E9-DBFF5691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2D2444-0062-40E0-AE20-63C881D23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34" y="228381"/>
            <a:ext cx="8194813" cy="6401237"/>
          </a:xfrm>
        </p:spPr>
      </p:pic>
    </p:spTree>
    <p:extLst>
      <p:ext uri="{BB962C8B-B14F-4D97-AF65-F5344CB8AC3E}">
        <p14:creationId xmlns:p14="http://schemas.microsoft.com/office/powerpoint/2010/main" val="114474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85AE-9019-4A3F-B35D-DBF4D02F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915FD7-557C-4E68-8729-335BA84C8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75" y="253659"/>
            <a:ext cx="9738849" cy="6049891"/>
          </a:xfrm>
        </p:spPr>
      </p:pic>
    </p:spTree>
    <p:extLst>
      <p:ext uri="{BB962C8B-B14F-4D97-AF65-F5344CB8AC3E}">
        <p14:creationId xmlns:p14="http://schemas.microsoft.com/office/powerpoint/2010/main" val="297349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64A0-11AD-419F-8B81-4D6145FF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4" y="408748"/>
            <a:ext cx="10515600" cy="1325563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474D47-D2A9-44E6-AF51-F84B9AE31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914" y="4795768"/>
            <a:ext cx="1905000" cy="1571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C5EC9D-D4DA-4B5C-B313-36E1E8A87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871" y="387213"/>
            <a:ext cx="9458325" cy="3648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909F87-1697-4FA2-A9BF-4A5BE4189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914" y="4748144"/>
            <a:ext cx="9144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4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EC6F-D220-4105-9C3B-30AD78EE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B2AC-732B-494C-86A8-1AC0AC88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https://www.commsights.com/benefits-of-sentiment-analysis-for-businesses/</a:t>
            </a:r>
            <a:endParaRPr lang="en-IN" dirty="0"/>
          </a:p>
          <a:p>
            <a:r>
              <a:rPr lang="en-IN" dirty="0">
                <a:hlinkClick r:id="rId3"/>
              </a:rPr>
              <a:t>https://www.kdnuggets.com/2018/03/5-things-sentiment-analysis-classification.html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31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DC9E-204B-4E68-9506-5C340970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while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686A-AD2C-4F54-A052-518297BD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application will take around 900MB in server. (no free server to deploy need to pay)</a:t>
            </a:r>
          </a:p>
          <a:p>
            <a:r>
              <a:rPr lang="en-US" dirty="0"/>
              <a:t>Around 1000 requests per minute (paid services)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36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216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Introduction</vt:lpstr>
      <vt:lpstr>Key Benefits of Sentiment Analysis</vt:lpstr>
      <vt:lpstr>PowerPoint Presentation</vt:lpstr>
      <vt:lpstr>PowerPoint Presentation</vt:lpstr>
      <vt:lpstr>PowerPoint Presentation</vt:lpstr>
      <vt:lpstr>Output</vt:lpstr>
      <vt:lpstr>References</vt:lpstr>
      <vt:lpstr>Challenges faced while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GOPILAL SAHU</dc:creator>
  <cp:lastModifiedBy>GOPILAL SAHU</cp:lastModifiedBy>
  <cp:revision>6</cp:revision>
  <dcterms:created xsi:type="dcterms:W3CDTF">2021-06-26T19:27:26Z</dcterms:created>
  <dcterms:modified xsi:type="dcterms:W3CDTF">2021-06-28T15:18:51Z</dcterms:modified>
</cp:coreProperties>
</file>