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4" r:id="rId5"/>
    <p:sldId id="266" r:id="rId6"/>
    <p:sldId id="263" r:id="rId7"/>
    <p:sldId id="265" r:id="rId8"/>
    <p:sldId id="268" r:id="rId9"/>
    <p:sldId id="272" r:id="rId10"/>
    <p:sldId id="269" r:id="rId11"/>
    <p:sldId id="271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6A652D-1CFA-4737-A454-CF2C3C9A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46" y="2932043"/>
            <a:ext cx="3144774" cy="1577009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Blockchain Based NFT Platform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635E2F-3063-4DDC-95B8-307E84A9C8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76" r="47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721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7C363A-F8DC-45D6-A268-38A919E7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1258957"/>
            <a:ext cx="9329530" cy="519915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1BBC2-964E-4C3C-8B91-D9F33195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58" y="896187"/>
            <a:ext cx="4416327" cy="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59CF52-4A71-4BC6-9B9B-7428F6059A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93" b="3893"/>
          <a:stretch>
            <a:fillRect/>
          </a:stretch>
        </p:blipFill>
        <p:spPr>
          <a:xfrm>
            <a:off x="172278" y="198782"/>
            <a:ext cx="7832035" cy="64803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6A652D-1CFA-4737-A454-CF2C3C9A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18553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 AND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31C8-4ADE-404A-87EF-FC323CBCD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974574"/>
            <a:ext cx="3144774" cy="4228106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GUIDED BY: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Dr. D. Sumathi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TEAM: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AMIT KUMAR SAHU  -18MIS7250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S.V.SURYA VAMSI      -18MIS7211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P.VARSHINI                -18MIS7035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6348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CF49-2645-418B-9F41-D970C090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B63F-5784-4FAE-9E2B-71B6F245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980376" cy="3849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NFTS are non-fungible tokens.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Unique cryptographic tokens that exist on a blockchain and cannot be replicated.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Irreplaceable and provide exclusive ownership on the blockchain.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be anything digital, such as piece of art or drawings or music.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NFTS can represent real-world items like artwork.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“Tokenizing” this  real world tangible assets makes buying, selling and trading them more efficient while reducing the probability of fraud.</a:t>
            </a:r>
          </a:p>
          <a:p>
            <a:endParaRPr lang="en-US" dirty="0"/>
          </a:p>
        </p:txBody>
      </p:sp>
      <p:pic>
        <p:nvPicPr>
          <p:cNvPr id="1026" name="Picture 2" descr="Everything you need to know about NFTs | by Veronica Coutts | Medium">
            <a:extLst>
              <a:ext uri="{FF2B5EF4-FFF2-40B4-BE49-F238E27FC236}">
                <a16:creationId xmlns:a16="http://schemas.microsoft.com/office/drawing/2014/main" id="{14A98292-E4B0-450A-ADB4-B733FA73D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76" y="2414174"/>
            <a:ext cx="3484957" cy="18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6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4C1-5ED2-4FBB-8484-A93A9B26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9829"/>
            <a:ext cx="100584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23CD-327B-4311-B1A9-D0B37B11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aim of the project is to build an open digital economy with a new type of digital goods called Non-fungible tokens and create a marketplace where we can sell and buy an digital art.</a:t>
            </a:r>
          </a:p>
          <a:p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NFTs are unique cryptographic tokens that exist on a blockchain and cannot be replicated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we’re excited about a brand new type of digital goods called non-fungible tokens or NFTs.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wouldn’t probably make a lot of sense to build an application where you’re trading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assets that are two to ten dollars on 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ethereum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because the transaction itself costs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than that and transactions per second are slow but working on scalable solutions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polygon transaction fee is lesser and faster.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5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4C1-5ED2-4FBB-8484-A93A9B26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9651"/>
            <a:ext cx="100584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23CD-327B-4311-B1A9-D0B37B11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30117"/>
            <a:ext cx="8050696" cy="3849624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smart contract is a tool to implement a sale agreement between the NFT owner and the buyer, like a vending machine. </a:t>
            </a: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contracts, being self-executing, are able to verify that the terms of the contract have been met and execute the terms without the need of an intermediary or central authority.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4D4A0-7147-4AF3-8049-A8DA87A1B77D}"/>
              </a:ext>
            </a:extLst>
          </p:cNvPr>
          <p:cNvSpPr txBox="1"/>
          <p:nvPr/>
        </p:nvSpPr>
        <p:spPr>
          <a:xfrm>
            <a:off x="437321" y="529162"/>
            <a:ext cx="161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58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F60-72C6-4439-B7FB-5B7E8C20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D201-BA5D-4103-81B0-1C88AD8D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 Network</a:t>
            </a:r>
            <a:r>
              <a:rPr lang="en-IN" dirty="0"/>
              <a:t> (Blockchain Network)</a:t>
            </a:r>
          </a:p>
          <a:p>
            <a:r>
              <a:rPr lang="en-IN" dirty="0"/>
              <a:t>Next.js (Backend framework)</a:t>
            </a:r>
          </a:p>
          <a:p>
            <a:r>
              <a:rPr lang="en-IN" dirty="0"/>
              <a:t>HTML &amp; CSS</a:t>
            </a:r>
            <a:endParaRPr lang="en-US" dirty="0"/>
          </a:p>
          <a:p>
            <a:r>
              <a:rPr lang="en-US" dirty="0"/>
              <a:t>Solidity (</a:t>
            </a:r>
            <a:r>
              <a:rPr lang="en-US" dirty="0" err="1"/>
              <a:t>blockhain</a:t>
            </a:r>
            <a:r>
              <a:rPr lang="en-US" dirty="0"/>
              <a:t> based programming language)</a:t>
            </a:r>
          </a:p>
          <a:p>
            <a:r>
              <a:rPr lang="en-US" dirty="0"/>
              <a:t>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</a:p>
          <a:p>
            <a:r>
              <a:rPr lang="en-US" dirty="0"/>
              <a:t>Ethers.js (to interact with Ethereum blockchain)</a:t>
            </a:r>
          </a:p>
          <a:p>
            <a:r>
              <a:rPr lang="en-US" dirty="0"/>
              <a:t>Hardhat (Smart contracts simulation)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442A3-E2BB-479B-BC99-7D1BC4D6C997}"/>
              </a:ext>
            </a:extLst>
          </p:cNvPr>
          <p:cNvSpPr txBox="1"/>
          <p:nvPr/>
        </p:nvSpPr>
        <p:spPr>
          <a:xfrm>
            <a:off x="437321" y="529162"/>
            <a:ext cx="161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3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276-2D7C-4B9A-B586-309EF33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B955-9B72-482F-8850-09638131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9EFF0-C96C-4DF3-B4FB-CAF22891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378559"/>
            <a:ext cx="11320885" cy="6100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9FADD-9615-487D-82FD-014429397636}"/>
              </a:ext>
            </a:extLst>
          </p:cNvPr>
          <p:cNvSpPr txBox="1"/>
          <p:nvPr/>
        </p:nvSpPr>
        <p:spPr>
          <a:xfrm>
            <a:off x="437321" y="529162"/>
            <a:ext cx="161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0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24AC-4F6B-49C5-B85A-2512EF1C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5760"/>
            <a:ext cx="10058400" cy="1371600"/>
          </a:xfrm>
        </p:spPr>
        <p:txBody>
          <a:bodyPr>
            <a:normAutofit/>
          </a:bodyPr>
          <a:lstStyle/>
          <a:p>
            <a:r>
              <a:rPr lang="en-US" sz="2000" dirty="0"/>
              <a:t>Code Snippets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44D6-6C2C-48CF-837C-5F772100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175468"/>
            <a:ext cx="6235148" cy="5066306"/>
          </a:xfrm>
        </p:spPr>
        <p:txBody>
          <a:bodyPr>
            <a:normAutofit fontScale="32500" lnSpcReduction="20000"/>
          </a:bodyPr>
          <a:lstStyle/>
          <a:p>
            <a:r>
              <a:rPr lang="en-IN" sz="3200" dirty="0"/>
              <a:t>// SPDX-License-Identifier: MIT OR Apache-2.0</a:t>
            </a:r>
          </a:p>
          <a:p>
            <a:r>
              <a:rPr lang="en-IN" sz="3200" dirty="0"/>
              <a:t>pragma solidity ^0.8.3;</a:t>
            </a:r>
          </a:p>
          <a:p>
            <a:endParaRPr lang="en-IN" sz="3200" dirty="0"/>
          </a:p>
          <a:p>
            <a:r>
              <a:rPr lang="en-IN" sz="3200" dirty="0"/>
              <a:t>import "@</a:t>
            </a:r>
            <a:r>
              <a:rPr lang="en-IN" sz="3200" dirty="0" err="1"/>
              <a:t>openzeppelin</a:t>
            </a:r>
            <a:r>
              <a:rPr lang="en-IN" sz="3200" dirty="0"/>
              <a:t>/contracts/utils/</a:t>
            </a:r>
            <a:r>
              <a:rPr lang="en-IN" sz="3200" dirty="0" err="1"/>
              <a:t>Counters.sol</a:t>
            </a:r>
            <a:r>
              <a:rPr lang="en-IN" sz="3200" dirty="0"/>
              <a:t>";</a:t>
            </a:r>
          </a:p>
          <a:p>
            <a:r>
              <a:rPr lang="en-IN" sz="3200" dirty="0"/>
              <a:t>import "@</a:t>
            </a:r>
            <a:r>
              <a:rPr lang="en-IN" sz="3200" dirty="0" err="1"/>
              <a:t>openzeppelin</a:t>
            </a:r>
            <a:r>
              <a:rPr lang="en-IN" sz="3200" dirty="0"/>
              <a:t>/contracts/security/</a:t>
            </a:r>
            <a:r>
              <a:rPr lang="en-IN" sz="3200" dirty="0" err="1"/>
              <a:t>ReentrancyGuard.sol</a:t>
            </a:r>
            <a:r>
              <a:rPr lang="en-IN" sz="3200" dirty="0"/>
              <a:t>";</a:t>
            </a:r>
          </a:p>
          <a:p>
            <a:r>
              <a:rPr lang="en-IN" sz="3200" dirty="0"/>
              <a:t>import "@</a:t>
            </a:r>
            <a:r>
              <a:rPr lang="en-IN" sz="3200" dirty="0" err="1"/>
              <a:t>openzeppelin</a:t>
            </a:r>
            <a:r>
              <a:rPr lang="en-IN" sz="3200" dirty="0"/>
              <a:t>/contracts/token/ERC721/ERC721.sol";</a:t>
            </a:r>
          </a:p>
          <a:p>
            <a:endParaRPr lang="en-IN" sz="3200" dirty="0"/>
          </a:p>
          <a:p>
            <a:r>
              <a:rPr lang="en-IN" sz="3200" dirty="0"/>
              <a:t>import "hardhat/</a:t>
            </a:r>
            <a:r>
              <a:rPr lang="en-IN" sz="3200" dirty="0" err="1"/>
              <a:t>console.sol</a:t>
            </a:r>
            <a:r>
              <a:rPr lang="en-IN" sz="3200" dirty="0"/>
              <a:t>";</a:t>
            </a:r>
          </a:p>
          <a:p>
            <a:endParaRPr lang="en-IN" sz="3200" dirty="0"/>
          </a:p>
          <a:p>
            <a:r>
              <a:rPr lang="en-IN" sz="3200" dirty="0"/>
              <a:t>contract </a:t>
            </a:r>
            <a:r>
              <a:rPr lang="en-IN" sz="3200" dirty="0" err="1"/>
              <a:t>NFTMarket</a:t>
            </a:r>
            <a:r>
              <a:rPr lang="en-IN" sz="3200" dirty="0"/>
              <a:t> is </a:t>
            </a:r>
            <a:r>
              <a:rPr lang="en-IN" sz="3200" dirty="0" err="1"/>
              <a:t>ReentrancyGuard</a:t>
            </a:r>
            <a:r>
              <a:rPr lang="en-IN" sz="3200" dirty="0"/>
              <a:t> {</a:t>
            </a:r>
          </a:p>
          <a:p>
            <a:r>
              <a:rPr lang="en-IN" sz="3200" dirty="0"/>
              <a:t>  using Counters for </a:t>
            </a:r>
            <a:r>
              <a:rPr lang="en-IN" sz="3200" dirty="0" err="1"/>
              <a:t>Counters.Counter</a:t>
            </a:r>
            <a:r>
              <a:rPr lang="en-IN" sz="3200" dirty="0"/>
              <a:t>;</a:t>
            </a:r>
          </a:p>
          <a:p>
            <a:r>
              <a:rPr lang="en-IN" sz="3200" dirty="0"/>
              <a:t>  </a:t>
            </a:r>
            <a:r>
              <a:rPr lang="en-IN" sz="3200" dirty="0" err="1"/>
              <a:t>Counters.Counter</a:t>
            </a:r>
            <a:r>
              <a:rPr lang="en-IN" sz="3200" dirty="0"/>
              <a:t> private _</a:t>
            </a:r>
            <a:r>
              <a:rPr lang="en-IN" sz="3200" dirty="0" err="1"/>
              <a:t>itemIds</a:t>
            </a:r>
            <a:r>
              <a:rPr lang="en-IN" sz="3200" dirty="0"/>
              <a:t>;</a:t>
            </a:r>
          </a:p>
          <a:p>
            <a:r>
              <a:rPr lang="en-IN" sz="3200" dirty="0"/>
              <a:t>  </a:t>
            </a:r>
            <a:r>
              <a:rPr lang="en-IN" sz="3200" dirty="0" err="1"/>
              <a:t>Counters.Counter</a:t>
            </a:r>
            <a:r>
              <a:rPr lang="en-IN" sz="3200" dirty="0"/>
              <a:t> private _</a:t>
            </a:r>
            <a:r>
              <a:rPr lang="en-IN" sz="3200" dirty="0" err="1"/>
              <a:t>itemsSold</a:t>
            </a:r>
            <a:r>
              <a:rPr lang="en-IN" sz="3200" dirty="0"/>
              <a:t>;</a:t>
            </a:r>
          </a:p>
          <a:p>
            <a:endParaRPr lang="en-IN" sz="3200" dirty="0"/>
          </a:p>
          <a:p>
            <a:r>
              <a:rPr lang="en-IN" sz="3200" dirty="0"/>
              <a:t>  address payable owner;</a:t>
            </a:r>
          </a:p>
          <a:p>
            <a:r>
              <a:rPr lang="en-IN" sz="3200" dirty="0"/>
              <a:t>  uint256 </a:t>
            </a:r>
            <a:r>
              <a:rPr lang="en-IN" sz="3200" dirty="0" err="1"/>
              <a:t>listingPrice</a:t>
            </a:r>
            <a:r>
              <a:rPr lang="en-IN" sz="3200" dirty="0"/>
              <a:t> = 0.025 ether;</a:t>
            </a:r>
          </a:p>
          <a:p>
            <a:endParaRPr lang="en-IN" sz="3200" dirty="0"/>
          </a:p>
          <a:p>
            <a:r>
              <a:rPr lang="en-IN" sz="3200" dirty="0"/>
              <a:t>  constructor() {</a:t>
            </a:r>
          </a:p>
          <a:p>
            <a:r>
              <a:rPr lang="en-IN" sz="3200" dirty="0"/>
              <a:t>    owner = payable(</a:t>
            </a:r>
            <a:r>
              <a:rPr lang="en-IN" sz="3200" dirty="0" err="1"/>
              <a:t>msg.sender</a:t>
            </a:r>
            <a:r>
              <a:rPr lang="en-IN" sz="3200" dirty="0"/>
              <a:t>);</a:t>
            </a:r>
          </a:p>
          <a:p>
            <a:r>
              <a:rPr lang="en-IN" sz="3200" dirty="0"/>
              <a:t>  }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872C68-29B2-437B-8DDB-8AF51406EAC7}"/>
              </a:ext>
            </a:extLst>
          </p:cNvPr>
          <p:cNvSpPr txBox="1">
            <a:spLocks/>
          </p:cNvSpPr>
          <p:nvPr/>
        </p:nvSpPr>
        <p:spPr>
          <a:xfrm>
            <a:off x="6344478" y="405381"/>
            <a:ext cx="6235148" cy="6326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struct </a:t>
            </a:r>
            <a:r>
              <a:rPr lang="en-IN" sz="3200" dirty="0" err="1"/>
              <a:t>MarketItem</a:t>
            </a:r>
            <a:r>
              <a:rPr lang="en-IN" sz="3200" dirty="0"/>
              <a:t> {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uint</a:t>
            </a:r>
            <a:r>
              <a:rPr lang="en-IN" sz="3200" dirty="0"/>
              <a:t> </a:t>
            </a:r>
            <a:r>
              <a:rPr lang="en-IN" sz="3200" dirty="0" err="1"/>
              <a:t>itemId</a:t>
            </a:r>
            <a:r>
              <a:rPr lang="en-IN" sz="3200" dirty="0"/>
              <a:t>;</a:t>
            </a:r>
          </a:p>
          <a:p>
            <a:r>
              <a:rPr lang="en-IN" sz="3200" dirty="0"/>
              <a:t>    address </a:t>
            </a:r>
            <a:r>
              <a:rPr lang="en-IN" sz="3200" dirty="0" err="1"/>
              <a:t>nftContract</a:t>
            </a:r>
            <a:r>
              <a:rPr lang="en-IN" sz="3200" dirty="0"/>
              <a:t>;</a:t>
            </a:r>
          </a:p>
          <a:p>
            <a:r>
              <a:rPr lang="en-IN" sz="3200" dirty="0"/>
              <a:t>    uint256 </a:t>
            </a:r>
            <a:r>
              <a:rPr lang="en-IN" sz="3200" dirty="0" err="1"/>
              <a:t>tokenId</a:t>
            </a:r>
            <a:r>
              <a:rPr lang="en-IN" sz="3200" dirty="0"/>
              <a:t>;</a:t>
            </a:r>
          </a:p>
          <a:p>
            <a:r>
              <a:rPr lang="en-IN" sz="3200" dirty="0"/>
              <a:t>    address payable seller;</a:t>
            </a:r>
          </a:p>
          <a:p>
            <a:r>
              <a:rPr lang="en-IN" sz="3200" dirty="0"/>
              <a:t>    address payable owner;</a:t>
            </a:r>
          </a:p>
          <a:p>
            <a:r>
              <a:rPr lang="en-IN" sz="3200" dirty="0"/>
              <a:t>    uint256 price;</a:t>
            </a:r>
          </a:p>
          <a:p>
            <a:r>
              <a:rPr lang="en-IN" sz="3200" dirty="0"/>
              <a:t>    bool sold;</a:t>
            </a:r>
          </a:p>
          <a:p>
            <a:r>
              <a:rPr lang="en-IN" sz="3200" dirty="0"/>
              <a:t>  }</a:t>
            </a:r>
          </a:p>
          <a:p>
            <a:endParaRPr lang="en-IN" sz="3200" dirty="0"/>
          </a:p>
          <a:p>
            <a:r>
              <a:rPr lang="en-IN" sz="3200" dirty="0"/>
              <a:t>  mapping(uint256 =&gt; </a:t>
            </a:r>
            <a:r>
              <a:rPr lang="en-IN" sz="3200" dirty="0" err="1"/>
              <a:t>MarketItem</a:t>
            </a:r>
            <a:r>
              <a:rPr lang="en-IN" sz="3200" dirty="0"/>
              <a:t>) private </a:t>
            </a:r>
            <a:r>
              <a:rPr lang="en-IN" sz="3200" dirty="0" err="1"/>
              <a:t>idToMarketItem</a:t>
            </a:r>
            <a:r>
              <a:rPr lang="en-IN" sz="3200" dirty="0"/>
              <a:t>;</a:t>
            </a:r>
          </a:p>
          <a:p>
            <a:endParaRPr lang="en-IN" sz="3200" dirty="0"/>
          </a:p>
          <a:p>
            <a:r>
              <a:rPr lang="en-IN" sz="3200" dirty="0"/>
              <a:t>  event </a:t>
            </a:r>
            <a:r>
              <a:rPr lang="en-IN" sz="3200" dirty="0" err="1"/>
              <a:t>MarketItemCreated</a:t>
            </a:r>
            <a:r>
              <a:rPr lang="en-IN" sz="3200" dirty="0"/>
              <a:t> (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uint</a:t>
            </a:r>
            <a:r>
              <a:rPr lang="en-IN" sz="3200" dirty="0"/>
              <a:t> indexed </a:t>
            </a:r>
            <a:r>
              <a:rPr lang="en-IN" sz="3200" dirty="0" err="1"/>
              <a:t>itemId</a:t>
            </a:r>
            <a:r>
              <a:rPr lang="en-IN" sz="3200" dirty="0"/>
              <a:t>,</a:t>
            </a:r>
          </a:p>
          <a:p>
            <a:r>
              <a:rPr lang="en-IN" sz="3200" dirty="0"/>
              <a:t>    address indexed </a:t>
            </a:r>
            <a:r>
              <a:rPr lang="en-IN" sz="3200" dirty="0" err="1"/>
              <a:t>nftContract</a:t>
            </a:r>
            <a:r>
              <a:rPr lang="en-IN" sz="3200" dirty="0"/>
              <a:t>,</a:t>
            </a:r>
          </a:p>
          <a:p>
            <a:r>
              <a:rPr lang="en-IN" sz="3200" dirty="0"/>
              <a:t>    uint256 indexed </a:t>
            </a:r>
            <a:r>
              <a:rPr lang="en-IN" sz="3200" dirty="0" err="1"/>
              <a:t>tokenId</a:t>
            </a:r>
            <a:r>
              <a:rPr lang="en-IN" sz="3200" dirty="0"/>
              <a:t>,</a:t>
            </a:r>
          </a:p>
          <a:p>
            <a:r>
              <a:rPr lang="en-IN" sz="3200" dirty="0"/>
              <a:t>    address seller,</a:t>
            </a:r>
          </a:p>
          <a:p>
            <a:r>
              <a:rPr lang="en-IN" sz="3200" dirty="0"/>
              <a:t>    address owner,</a:t>
            </a:r>
          </a:p>
          <a:p>
            <a:r>
              <a:rPr lang="en-IN" sz="3200" dirty="0"/>
              <a:t>    uint256 price,</a:t>
            </a:r>
          </a:p>
          <a:p>
            <a:r>
              <a:rPr lang="en-IN" sz="3200" dirty="0"/>
              <a:t>    bool sold</a:t>
            </a:r>
          </a:p>
          <a:p>
            <a:r>
              <a:rPr lang="en-IN" sz="3200" dirty="0"/>
              <a:t>  );</a:t>
            </a:r>
          </a:p>
          <a:p>
            <a:endParaRPr lang="en-IN" sz="3200" dirty="0"/>
          </a:p>
          <a:p>
            <a:r>
              <a:rPr lang="en-IN" sz="3200" dirty="0"/>
              <a:t>  /* Returns the listing price of the contract */</a:t>
            </a:r>
          </a:p>
          <a:p>
            <a:r>
              <a:rPr lang="en-IN" sz="3200" dirty="0"/>
              <a:t>  function </a:t>
            </a:r>
            <a:r>
              <a:rPr lang="en-IN" sz="3200" dirty="0" err="1"/>
              <a:t>getListingPrice</a:t>
            </a:r>
            <a:r>
              <a:rPr lang="en-IN" sz="3200" dirty="0"/>
              <a:t>() public view returns (uint256) {</a:t>
            </a:r>
          </a:p>
          <a:p>
            <a:r>
              <a:rPr lang="en-IN" sz="3200" dirty="0"/>
              <a:t>    return </a:t>
            </a:r>
            <a:r>
              <a:rPr lang="en-IN" sz="3200" dirty="0" err="1"/>
              <a:t>listingPrice</a:t>
            </a:r>
            <a:r>
              <a:rPr lang="en-IN" sz="3200" dirty="0"/>
              <a:t>;</a:t>
            </a:r>
          </a:p>
          <a:p>
            <a:r>
              <a:rPr lang="en-IN" sz="3200" dirty="0"/>
              <a:t>  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3C68F-6BB6-41E6-833B-805E237C0326}"/>
              </a:ext>
            </a:extLst>
          </p:cNvPr>
          <p:cNvSpPr txBox="1"/>
          <p:nvPr/>
        </p:nvSpPr>
        <p:spPr>
          <a:xfrm>
            <a:off x="351183" y="386799"/>
            <a:ext cx="1179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Review 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8066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276-2D7C-4B9A-B586-309EF338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61" y="195333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Testing Smart Contract for Marketplace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3ED6B7-C60E-4CA9-A730-B5F656E6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01" y="1248881"/>
            <a:ext cx="10661997" cy="51577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46925-CB35-4465-870B-011A4152AE1C}"/>
              </a:ext>
            </a:extLst>
          </p:cNvPr>
          <p:cNvSpPr txBox="1"/>
          <p:nvPr/>
        </p:nvSpPr>
        <p:spPr>
          <a:xfrm>
            <a:off x="437321" y="399077"/>
            <a:ext cx="1616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Review 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2310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{EA98C7CA-DCF9-4ECE-89DE-EF1717B84310}tf78438558_win32</Template>
  <TotalTime>544</TotalTime>
  <Words>582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Blockchain Based NFT Platform</vt:lpstr>
      <vt:lpstr>GUIDE AND TEAM</vt:lpstr>
      <vt:lpstr>INTRODUCTION:</vt:lpstr>
      <vt:lpstr>OBJECTIVE </vt:lpstr>
      <vt:lpstr>SMART CONTRACTS</vt:lpstr>
      <vt:lpstr>Technologies Used</vt:lpstr>
      <vt:lpstr>PowerPoint Presentation</vt:lpstr>
      <vt:lpstr>Code Snippets</vt:lpstr>
      <vt:lpstr>Testing Smart Contract for Marketplace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APP</dc:title>
  <dc:creator>PAPUGANI VARSHINI 18MIS7035</dc:creator>
  <cp:lastModifiedBy>AMIT KUMAR SAHU 18MIS7250</cp:lastModifiedBy>
  <cp:revision>8</cp:revision>
  <dcterms:created xsi:type="dcterms:W3CDTF">2022-03-07T05:57:28Z</dcterms:created>
  <dcterms:modified xsi:type="dcterms:W3CDTF">2022-03-30T11:34:46Z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