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60" r:id="rId2"/>
  </p:sldMasterIdLst>
  <p:notesMasterIdLst>
    <p:notesMasterId r:id="rId20"/>
  </p:notesMasterIdLst>
  <p:sldIdLst>
    <p:sldId id="272" r:id="rId3"/>
    <p:sldId id="441" r:id="rId4"/>
    <p:sldId id="442" r:id="rId5"/>
    <p:sldId id="428" r:id="rId6"/>
    <p:sldId id="429" r:id="rId7"/>
    <p:sldId id="434" r:id="rId8"/>
    <p:sldId id="435" r:id="rId9"/>
    <p:sldId id="436" r:id="rId10"/>
    <p:sldId id="430" r:id="rId11"/>
    <p:sldId id="431" r:id="rId12"/>
    <p:sldId id="432" r:id="rId13"/>
    <p:sldId id="433" r:id="rId14"/>
    <p:sldId id="437" r:id="rId15"/>
    <p:sldId id="438" r:id="rId16"/>
    <p:sldId id="439" r:id="rId17"/>
    <p:sldId id="440" r:id="rId18"/>
    <p:sldId id="289" r:id="rId19"/>
  </p:sldIdLst>
  <p:sldSz cx="12192000" cy="6858000"/>
  <p:notesSz cx="6858000" cy="9144000"/>
  <p:embeddedFontLst>
    <p:embeddedFont>
      <p:font typeface="Calibri" pitchFamily="34" charset="0"/>
      <p:regular r:id="rId21"/>
      <p:bold r:id="rId22"/>
      <p:italic r:id="rId23"/>
      <p:boldItalic r:id="rId24"/>
    </p:embeddedFont>
    <p:embeddedFont>
      <p:font typeface="Nunito Sans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840" userDrawn="1">
          <p15:clr>
            <a:srgbClr val="A4A3A4"/>
          </p15:clr>
        </p15:guide>
        <p15:guide id="2" pos="60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05136"/>
    <a:srgbClr val="000000"/>
    <a:srgbClr val="E5E5E5"/>
    <a:srgbClr val="525252"/>
    <a:srgbClr val="1A1A1A"/>
    <a:srgbClr val="4A4A4A"/>
    <a:srgbClr val="131313"/>
    <a:srgbClr val="212121"/>
    <a:srgbClr val="303030"/>
    <a:srgbClr val="3D3D3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20324" autoAdjust="0"/>
    <p:restoredTop sz="94434" autoAdjust="0"/>
  </p:normalViewPr>
  <p:slideViewPr>
    <p:cSldViewPr>
      <p:cViewPr varScale="1">
        <p:scale>
          <a:sx n="69" d="100"/>
          <a:sy n="69" d="100"/>
        </p:scale>
        <p:origin x="-468" y="-108"/>
      </p:cViewPr>
      <p:guideLst>
        <p:guide orient="horz" pos="3840"/>
        <p:guide pos="60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64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30894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48820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6917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 smtClean="0"/>
              <a:t>Output:</a:t>
            </a:r>
          </a:p>
          <a:p>
            <a:r>
              <a:rPr lang="en-IN" b="0" dirty="0" smtClean="0"/>
              <a:t>5 4 5 2 4 5</a:t>
            </a:r>
          </a:p>
          <a:p>
            <a:r>
              <a:rPr lang="en-IN" b="0" dirty="0" smtClean="0"/>
              <a:t>No two adjacent integers are same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272967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453149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 smtClean="0"/>
              <a:t>Output:</a:t>
            </a:r>
          </a:p>
          <a:p>
            <a:r>
              <a:rPr lang="en-US" dirty="0" smtClean="0"/>
              <a:t>Students in their priority based on their </a:t>
            </a:r>
            <a:r>
              <a:rPr lang="en-US" dirty="0" err="1" smtClean="0"/>
              <a:t>cgpa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Chandru</a:t>
            </a:r>
            <a:r>
              <a:rPr lang="en-US" dirty="0" smtClean="0"/>
              <a:t> </a:t>
            </a:r>
          </a:p>
          <a:p>
            <a:r>
              <a:rPr lang="en-US" dirty="0" smtClean="0"/>
              <a:t>Asha </a:t>
            </a:r>
          </a:p>
          <a:p>
            <a:r>
              <a:rPr lang="en-US" dirty="0" err="1" smtClean="0"/>
              <a:t>Bala</a:t>
            </a:r>
            <a:endParaRPr lang="en-IN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094712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70750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20308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Thank you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90133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358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 smtClean="0"/>
              <a:t>Input:</a:t>
            </a:r>
          </a:p>
          <a:p>
            <a:r>
              <a:rPr lang="en-IN" b="0" dirty="0" smtClean="0"/>
              <a:t>rotator</a:t>
            </a:r>
          </a:p>
          <a:p>
            <a:r>
              <a:rPr lang="en-IN" b="1" dirty="0" smtClean="0"/>
              <a:t>Output:</a:t>
            </a:r>
          </a:p>
          <a:p>
            <a:r>
              <a:rPr lang="en-IN" dirty="0" smtClean="0"/>
              <a:t>r</a:t>
            </a:r>
          </a:p>
          <a:p>
            <a:r>
              <a:rPr lang="en-IN" dirty="0" err="1" smtClean="0"/>
              <a:t>ro</a:t>
            </a:r>
            <a:endParaRPr lang="en-IN" dirty="0" smtClean="0"/>
          </a:p>
          <a:p>
            <a:r>
              <a:rPr lang="en-IN" dirty="0" smtClean="0"/>
              <a:t>rot</a:t>
            </a:r>
          </a:p>
          <a:p>
            <a:r>
              <a:rPr lang="en-IN" dirty="0" smtClean="0"/>
              <a:t>rota </a:t>
            </a:r>
          </a:p>
          <a:p>
            <a:r>
              <a:rPr lang="en-IN" dirty="0" err="1" smtClean="0"/>
              <a:t>rotat</a:t>
            </a:r>
            <a:endParaRPr lang="en-IN" dirty="0" smtClean="0"/>
          </a:p>
          <a:p>
            <a:r>
              <a:rPr lang="en-IN" dirty="0" err="1" smtClean="0"/>
              <a:t>rotato</a:t>
            </a:r>
            <a:endParaRPr lang="en-IN" dirty="0" smtClean="0"/>
          </a:p>
          <a:p>
            <a:r>
              <a:rPr lang="en-IN" dirty="0" smtClean="0"/>
              <a:t>rotator </a:t>
            </a:r>
          </a:p>
          <a:p>
            <a:r>
              <a:rPr lang="en-IN" dirty="0" err="1" smtClean="0"/>
              <a:t>Yes,Palindrome</a:t>
            </a:r>
            <a:endParaRPr lang="en-IN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99928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358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 smtClean="0"/>
              <a:t>Input:</a:t>
            </a:r>
          </a:p>
          <a:p>
            <a:r>
              <a:rPr lang="en-IN" b="0" dirty="0" smtClean="0"/>
              <a:t>rotator</a:t>
            </a:r>
          </a:p>
          <a:p>
            <a:r>
              <a:rPr lang="en-IN" b="1" dirty="0" smtClean="0"/>
              <a:t>Output:</a:t>
            </a:r>
          </a:p>
          <a:p>
            <a:r>
              <a:rPr lang="en-IN" dirty="0" smtClean="0"/>
              <a:t>r</a:t>
            </a:r>
          </a:p>
          <a:p>
            <a:r>
              <a:rPr lang="en-IN" dirty="0" err="1" smtClean="0"/>
              <a:t>ro</a:t>
            </a:r>
            <a:endParaRPr lang="en-IN" dirty="0" smtClean="0"/>
          </a:p>
          <a:p>
            <a:r>
              <a:rPr lang="en-IN" dirty="0" smtClean="0"/>
              <a:t>rot</a:t>
            </a:r>
          </a:p>
          <a:p>
            <a:r>
              <a:rPr lang="en-IN" dirty="0" smtClean="0"/>
              <a:t>rota </a:t>
            </a:r>
          </a:p>
          <a:p>
            <a:r>
              <a:rPr lang="en-IN" dirty="0" err="1" smtClean="0"/>
              <a:t>rotat</a:t>
            </a:r>
            <a:endParaRPr lang="en-IN" dirty="0" smtClean="0"/>
          </a:p>
          <a:p>
            <a:r>
              <a:rPr lang="en-IN" dirty="0" err="1" smtClean="0"/>
              <a:t>rotato</a:t>
            </a:r>
            <a:endParaRPr lang="en-IN" dirty="0" smtClean="0"/>
          </a:p>
          <a:p>
            <a:r>
              <a:rPr lang="en-IN" dirty="0" smtClean="0"/>
              <a:t>rotator </a:t>
            </a:r>
          </a:p>
          <a:p>
            <a:r>
              <a:rPr lang="en-IN" dirty="0" err="1" smtClean="0"/>
              <a:t>Yes,Palindrome</a:t>
            </a:r>
            <a:endParaRPr lang="en-IN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99928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Question+ </a:t>
            </a:r>
            <a:r>
              <a:rPr lang="en-US" b="1" dirty="0"/>
              <a:t>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63285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26759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 smtClean="0"/>
              <a:t>Input:</a:t>
            </a:r>
          </a:p>
          <a:p>
            <a:r>
              <a:rPr lang="en-IN" b="0" dirty="0" smtClean="0"/>
              <a:t>1</a:t>
            </a:r>
          </a:p>
          <a:p>
            <a:r>
              <a:rPr lang="en-IN" b="0" dirty="0" smtClean="0"/>
              <a:t>2</a:t>
            </a:r>
          </a:p>
          <a:p>
            <a:r>
              <a:rPr lang="en-IN" b="0" dirty="0" smtClean="0"/>
              <a:t>3</a:t>
            </a:r>
          </a:p>
          <a:p>
            <a:r>
              <a:rPr lang="en-IN" b="0" dirty="0" smtClean="0"/>
              <a:t>4</a:t>
            </a:r>
          </a:p>
          <a:p>
            <a:r>
              <a:rPr lang="en-IN" b="0" dirty="0" smtClean="0"/>
              <a:t>5</a:t>
            </a:r>
          </a:p>
          <a:p>
            <a:r>
              <a:rPr lang="en-IN" b="1" dirty="0" smtClean="0"/>
              <a:t>Output:</a:t>
            </a:r>
          </a:p>
          <a:p>
            <a:r>
              <a:rPr lang="en-IN" b="0" dirty="0" smtClean="0"/>
              <a:t>5 4 3 2 1</a:t>
            </a:r>
          </a:p>
          <a:p>
            <a:r>
              <a:rPr lang="en-IN" b="1" dirty="0" smtClean="0"/>
              <a:t>Description:</a:t>
            </a:r>
          </a:p>
          <a:p>
            <a:r>
              <a:rPr lang="en-IN" b="0" dirty="0" smtClean="0"/>
              <a:t>Given a queue and an empty queue. The last element of the queue be the first element of the empty queue. Print the elements of the empty queue so</a:t>
            </a:r>
            <a:r>
              <a:rPr lang="en-IN" b="0" baseline="0" dirty="0" smtClean="0"/>
              <a:t> that the elements get reversed.</a:t>
            </a:r>
            <a:endParaRPr lang="en-IN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29954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49775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62853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647434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2435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16298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573851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24846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549188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2402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856536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49597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49531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059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F4ED726-F685-44A1-B8DD-C121D1926D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66" y="2952750"/>
            <a:ext cx="3566067" cy="952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9688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java.util.Comparator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java.util.PriorityQueue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KeyComparator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implements Comparator&lt;Key&gt; {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compare(Key k1, Key k2) {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(k1.freq &lt; k2.freq)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return 1;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 if (k1.freq &gt; k2.freq)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return -1;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0;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Key {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Key(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this.freq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this.num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Main {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static void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re_arr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9332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arr.length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count = new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v[] = new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count[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]]++;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PriorityQueue&lt;Key&gt;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PriorityQueue&lt;&gt;(new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KeyComparator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if (count[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0 &amp;&amp; v[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!= 1)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pq.add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Key(count[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v[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1;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result[] = new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[n];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Key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Key(-1, -1);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 = 0;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while 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pq.size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!= 0) {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Key k =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pq.peek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pq.poll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result[l] =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k.num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if 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prev.freq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0)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pq.add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k.freq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)--;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8577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k;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l++;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(n !=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result.length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("Invalid");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 {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for 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result) {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" ");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main(String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Scanner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Scanner(System.in);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= new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[5];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=0;i&lt;5;i++)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sc.nextInt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re_arr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6234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7224711-0D2E-4EFF-A263-CC335D1C14C1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5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 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F02049E-F6D0-4DF5-A010-80B82B89324E}"/>
              </a:ext>
            </a:extLst>
          </p:cNvPr>
          <p:cNvSpPr txBox="1"/>
          <p:nvPr/>
        </p:nvSpPr>
        <p:spPr>
          <a:xfrm>
            <a:off x="598715" y="1156906"/>
            <a:ext cx="109508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Write a java program to compare the students with their CGPA based on priority 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D3C6A22-10DC-4F3C-B084-234422ABF7AC}"/>
              </a:ext>
            </a:extLst>
          </p:cNvPr>
          <p:cNvSpPr txBox="1"/>
          <p:nvPr/>
        </p:nvSpPr>
        <p:spPr>
          <a:xfrm>
            <a:off x="598714" y="3429000"/>
            <a:ext cx="22206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Input: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6523B0F-AEEE-4ACA-B4C4-0A56864A83DD}"/>
              </a:ext>
            </a:extLst>
          </p:cNvPr>
          <p:cNvSpPr txBox="1"/>
          <p:nvPr/>
        </p:nvSpPr>
        <p:spPr>
          <a:xfrm>
            <a:off x="6553200" y="3429000"/>
            <a:ext cx="2542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Output: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6553200" y="3950208"/>
            <a:ext cx="50400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dirty="0" smtClean="0">
                <a:latin typeface="Nunito Sans" panose="00000500000000000000" pitchFamily="2" charset="0"/>
              </a:rPr>
              <a:t>Vivek</a:t>
            </a:r>
          </a:p>
          <a:p>
            <a:r>
              <a:rPr lang="pt-BR" sz="2500" dirty="0" smtClean="0">
                <a:latin typeface="Nunito Sans" panose="00000500000000000000" pitchFamily="2" charset="0"/>
              </a:rPr>
              <a:t>Harsh </a:t>
            </a:r>
            <a:endParaRPr lang="pt-BR" sz="2500" dirty="0">
              <a:latin typeface="Nunito Sans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598714" y="3947813"/>
            <a:ext cx="50400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Harsh</a:t>
            </a:r>
          </a:p>
          <a:p>
            <a:r>
              <a:rPr lang="en-US" sz="2500" dirty="0" smtClean="0">
                <a:latin typeface="Nunito Sans" panose="00000500000000000000" pitchFamily="2" charset="0"/>
              </a:rPr>
              <a:t>7.8</a:t>
            </a:r>
          </a:p>
          <a:p>
            <a:r>
              <a:rPr lang="en-US" sz="2500" dirty="0" err="1" smtClean="0">
                <a:latin typeface="Nunito Sans" panose="00000500000000000000" pitchFamily="2" charset="0"/>
              </a:rPr>
              <a:t>Vivek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r>
              <a:rPr lang="en-US" sz="2500" dirty="0" smtClean="0">
                <a:latin typeface="Nunito Sans" panose="00000500000000000000" pitchFamily="2" charset="0"/>
              </a:rPr>
              <a:t>8.1</a:t>
            </a:r>
            <a:endParaRPr lang="en-US" sz="2500" dirty="0"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966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Main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Scanner in = new Scanner(System.in);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&lt;Student&gt;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&lt;Student&gt;(5, new 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StudentComparator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Student student1 = new Student("Asha", 8.2);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pq.add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(student1);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Student student2 = new Student("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Bala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6.9);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pq.add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(student2);		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Student student3 = new Student("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Chandru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7.2);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pq.add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(student3);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Student student4 = new Student("cristy",9.0 );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pq.add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(student4);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Student student5 = new Student("veera",7.9 );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pq.add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(student5);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Student student6 = new Student("chanchal",9.3 );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pq.add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(student6);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("Students in their priority based on their 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	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cgpa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while (!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pq.isEmpty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{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pq.poll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770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while 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pq.isEmpty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{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pq.poll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StudentComparator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implements Comparator&lt;Student&gt;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compare(Student s1, Student s2)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if (s1.cgpa &lt; s2.cgpa)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return 1;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else if (s1.cgpa &gt; s2.cgpa)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return -1;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 0;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8250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Student {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String name;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double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cgpa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Student(String name, double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cgpa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this.name = name;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this.cgpa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cgpa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String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 name;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4948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110" b="849"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A29A662-E105-4DCD-B841-5AE7DE607E52}"/>
              </a:ext>
            </a:extLst>
          </p:cNvPr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2413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7224711-0D2E-4EFF-A263-CC335D1C14C1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 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F02049E-F6D0-4DF5-A010-80B82B89324E}"/>
              </a:ext>
            </a:extLst>
          </p:cNvPr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Write </a:t>
            </a:r>
            <a:r>
              <a:rPr lang="en-US" sz="2500" dirty="0" smtClean="0">
                <a:latin typeface="Nunito Sans" panose="00000500000000000000" pitchFamily="2" charset="0"/>
              </a:rPr>
              <a:t>a Java program to change priorityQueue to maximum </a:t>
            </a:r>
            <a:r>
              <a:rPr lang="en-US" sz="2500" dirty="0" err="1" smtClean="0">
                <a:latin typeface="Nunito Sans" panose="00000500000000000000" pitchFamily="2" charset="0"/>
              </a:rPr>
              <a:t>priorityqueue</a:t>
            </a:r>
            <a:r>
              <a:rPr lang="en-US" sz="2500" dirty="0" smtClean="0">
                <a:latin typeface="Nunito Sans" panose="00000500000000000000" pitchFamily="2" charset="0"/>
              </a:rPr>
              <a:t>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D3C6A22-10DC-4F3C-B084-234422ABF7AC}"/>
              </a:ext>
            </a:extLst>
          </p:cNvPr>
          <p:cNvSpPr txBox="1"/>
          <p:nvPr/>
        </p:nvSpPr>
        <p:spPr>
          <a:xfrm>
            <a:off x="598714" y="3429000"/>
            <a:ext cx="22206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Input: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6523B0F-AEEE-4ACA-B4C4-0A56864A83DD}"/>
              </a:ext>
            </a:extLst>
          </p:cNvPr>
          <p:cNvSpPr txBox="1"/>
          <p:nvPr/>
        </p:nvSpPr>
        <p:spPr>
          <a:xfrm>
            <a:off x="6553200" y="3429000"/>
            <a:ext cx="2542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Output: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6553200" y="3950208"/>
            <a:ext cx="504008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dirty="0" smtClean="0">
                <a:latin typeface="Nunito Sans" panose="00000500000000000000" pitchFamily="2" charset="0"/>
              </a:rPr>
              <a:t>Original Priority Queue: [4, 10, 45, 68, 21</a:t>
            </a:r>
            <a:r>
              <a:rPr lang="pt-BR" sz="2500" dirty="0" smtClean="0">
                <a:latin typeface="Nunito Sans" panose="00000500000000000000" pitchFamily="2" charset="0"/>
              </a:rPr>
              <a:t>]</a:t>
            </a:r>
          </a:p>
          <a:p>
            <a:r>
              <a:rPr lang="pt-BR" sz="2500" dirty="0" smtClean="0">
                <a:latin typeface="Nunito Sans" panose="00000500000000000000" pitchFamily="2" charset="0"/>
              </a:rPr>
              <a:t>4  </a:t>
            </a:r>
            <a:r>
              <a:rPr lang="pt-BR" sz="2500" dirty="0" smtClean="0">
                <a:latin typeface="Nunito Sans" panose="00000500000000000000" pitchFamily="2" charset="0"/>
              </a:rPr>
              <a:t>10  21  45  68</a:t>
            </a:r>
            <a:endParaRPr lang="pt-BR" sz="2500" dirty="0">
              <a:latin typeface="Nunito Sans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598714" y="3947813"/>
            <a:ext cx="50400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5</a:t>
            </a:r>
          </a:p>
          <a:p>
            <a:r>
              <a:rPr lang="en-US" sz="2500" dirty="0" smtClean="0">
                <a:latin typeface="Nunito Sans" panose="00000500000000000000" pitchFamily="2" charset="0"/>
              </a:rPr>
              <a:t>45 68 21 4 10</a:t>
            </a:r>
            <a:endParaRPr lang="en-US" sz="2500" dirty="0"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072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java.util.PriorityQueue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java.util.Queue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Main{</a:t>
            </a:r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args) 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PriorityQueue&lt;Integer&gt; value = new PriorityQueue&lt;&gt;();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Scanner s=new Scanner(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System.in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int num=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s.nextInt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while(num!=0)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value.add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s.nextInt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num--;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System.out.println("\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nOriginal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Priority Queue: "+value);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Integer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while( 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value.poll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!= null)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System.out.print(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+"  ");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System.out.print("\n");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7305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7224711-0D2E-4EFF-A263-CC335D1C14C1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2 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F02049E-F6D0-4DF5-A010-80B82B89324E}"/>
              </a:ext>
            </a:extLst>
          </p:cNvPr>
          <p:cNvSpPr txBox="1"/>
          <p:nvPr/>
        </p:nvSpPr>
        <p:spPr>
          <a:xfrm>
            <a:off x="598715" y="1156906"/>
            <a:ext cx="109508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Write a java program using deque interface to check whether the string is palindrome or </a:t>
            </a:r>
            <a:r>
              <a:rPr lang="en-US" sz="2500" dirty="0" smtClean="0">
                <a:latin typeface="Nunito Sans" panose="00000500000000000000" pitchFamily="2" charset="0"/>
              </a:rPr>
              <a:t>not.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D3C6A22-10DC-4F3C-B084-234422ABF7AC}"/>
              </a:ext>
            </a:extLst>
          </p:cNvPr>
          <p:cNvSpPr txBox="1"/>
          <p:nvPr/>
        </p:nvSpPr>
        <p:spPr>
          <a:xfrm>
            <a:off x="598714" y="3429000"/>
            <a:ext cx="22206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Input: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6523B0F-AEEE-4ACA-B4C4-0A56864A83DD}"/>
              </a:ext>
            </a:extLst>
          </p:cNvPr>
          <p:cNvSpPr txBox="1"/>
          <p:nvPr/>
        </p:nvSpPr>
        <p:spPr>
          <a:xfrm>
            <a:off x="6553200" y="3429000"/>
            <a:ext cx="2542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Output: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6553200" y="3950208"/>
            <a:ext cx="50400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dirty="0" smtClean="0">
                <a:latin typeface="Nunito Sans" panose="00000500000000000000" pitchFamily="2" charset="0"/>
              </a:rPr>
              <a:t>Yes</a:t>
            </a:r>
            <a:endParaRPr lang="pt-BR" sz="2500" dirty="0">
              <a:latin typeface="Nunito Sans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598714" y="3947813"/>
            <a:ext cx="50400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racecar</a:t>
            </a:r>
            <a:endParaRPr lang="en-US" sz="2500" dirty="0"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072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java.util.Deque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java.util.LinkedList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Main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Scanner in=new Scanner(System.in);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String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in_str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in.nextLine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&lt;Character&gt; q1 = new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&lt;Character&gt;();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in_str.length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()-1;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&gt;=0;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--)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q1.add(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in_str.charAt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String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re_str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"";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while (!q1.isEmpty())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re_str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re_str+q1.removeFirst();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in_str.equals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re_str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("Yes");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("No");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7305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7224711-0D2E-4EFF-A263-CC335D1C14C1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3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F02049E-F6D0-4DF5-A010-80B82B89324E}"/>
              </a:ext>
            </a:extLst>
          </p:cNvPr>
          <p:cNvSpPr txBox="1"/>
          <p:nvPr/>
        </p:nvSpPr>
        <p:spPr>
          <a:xfrm>
            <a:off x="598715" y="1156906"/>
            <a:ext cx="109508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Write a java program to reverse the elements in a queue using another empty queue. 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D3C6A22-10DC-4F3C-B084-234422ABF7AC}"/>
              </a:ext>
            </a:extLst>
          </p:cNvPr>
          <p:cNvSpPr txBox="1"/>
          <p:nvPr/>
        </p:nvSpPr>
        <p:spPr>
          <a:xfrm>
            <a:off x="598714" y="3429000"/>
            <a:ext cx="22206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Input: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6523B0F-AEEE-4ACA-B4C4-0A56864A83DD}"/>
              </a:ext>
            </a:extLst>
          </p:cNvPr>
          <p:cNvSpPr txBox="1"/>
          <p:nvPr/>
        </p:nvSpPr>
        <p:spPr>
          <a:xfrm>
            <a:off x="6553200" y="3429000"/>
            <a:ext cx="2542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Output: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6553200" y="3950208"/>
            <a:ext cx="50400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dirty="0" smtClean="0">
                <a:latin typeface="Nunito Sans" panose="00000500000000000000" pitchFamily="2" charset="0"/>
              </a:rPr>
              <a:t>3 5 4 2 1</a:t>
            </a:r>
            <a:endParaRPr lang="pt-BR" sz="2500" dirty="0">
              <a:latin typeface="Nunito Sans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598714" y="3947813"/>
            <a:ext cx="50400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5</a:t>
            </a:r>
            <a:r>
              <a:rPr lang="en-US" sz="2500" dirty="0" smtClean="0">
                <a:latin typeface="Nunito Sans" panose="00000500000000000000" pitchFamily="2" charset="0"/>
              </a:rPr>
              <a:t> </a:t>
            </a:r>
          </a:p>
          <a:p>
            <a:r>
              <a:rPr lang="en-US" sz="2500" dirty="0" smtClean="0">
                <a:latin typeface="Nunito Sans" panose="00000500000000000000" pitchFamily="2" charset="0"/>
              </a:rPr>
              <a:t>1 2 4 5 3</a:t>
            </a:r>
            <a:endParaRPr lang="en-US" sz="2500" dirty="0"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4508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java.util.Deque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java.util.ArrayDeque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Main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static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&lt;Integer&gt; reverse(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&lt;Integer&gt; q)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 =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q.size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&lt;Integer&gt; d2 = new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ArrayDeque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&lt;Integer&gt;();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s;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for 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0; j &lt;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q.size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- 1;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{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q.peek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q.remove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q.add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(x);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d2.add(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q.peek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q.remove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d2;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7969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Scanner s1 = new Scanner(System.in);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&lt;Integer&gt; q = new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ArrayDeque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s1.nextInt();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num;i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a = s1.nextInt();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q.add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q = reverse(q);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while (!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q.isEmpty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q.peek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+ " ");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q.remove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4273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7224711-0D2E-4EFF-A263-CC335D1C14C1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Question 4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 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F02049E-F6D0-4DF5-A010-80B82B89324E}"/>
              </a:ext>
            </a:extLst>
          </p:cNvPr>
          <p:cNvSpPr txBox="1"/>
          <p:nvPr/>
        </p:nvSpPr>
        <p:spPr>
          <a:xfrm>
            <a:off x="598715" y="1156906"/>
            <a:ext cx="109508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Write a java program to reshuffle the numbers in the array in order that no two adjacent numbers in the array are same using queue interface.</a:t>
            </a:r>
          </a:p>
          <a:p>
            <a:endParaRPr lang="en-US" sz="2500" dirty="0" smtClean="0">
              <a:latin typeface="Nunito Sans" panose="00000500000000000000" pitchFamily="2" charset="0"/>
            </a:endParaRPr>
          </a:p>
          <a:p>
            <a:r>
              <a:rPr lang="en-US" sz="2500" dirty="0" smtClean="0">
                <a:latin typeface="Nunito Sans" panose="00000500000000000000" pitchFamily="2" charset="0"/>
              </a:rPr>
              <a:t>Note: Array size = 5.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D3C6A22-10DC-4F3C-B084-234422ABF7AC}"/>
              </a:ext>
            </a:extLst>
          </p:cNvPr>
          <p:cNvSpPr txBox="1"/>
          <p:nvPr/>
        </p:nvSpPr>
        <p:spPr>
          <a:xfrm>
            <a:off x="598714" y="3429000"/>
            <a:ext cx="22206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Input: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6523B0F-AEEE-4ACA-B4C4-0A56864A83DD}"/>
              </a:ext>
            </a:extLst>
          </p:cNvPr>
          <p:cNvSpPr txBox="1"/>
          <p:nvPr/>
        </p:nvSpPr>
        <p:spPr>
          <a:xfrm>
            <a:off x="6553200" y="3429000"/>
            <a:ext cx="2542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Output: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6553200" y="3950208"/>
            <a:ext cx="50400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dirty="0">
                <a:latin typeface="Nunito Sans" panose="00000500000000000000" pitchFamily="2" charset="0"/>
              </a:rPr>
              <a:t>4 5 2 4 5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598714" y="3947813"/>
            <a:ext cx="50400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2 4 4 5 5 </a:t>
            </a:r>
            <a:endParaRPr lang="en-US" sz="2500" dirty="0"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742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6238</TotalTime>
  <Words>984</Words>
  <Application>Microsoft Office PowerPoint</Application>
  <PresentationFormat>Custom</PresentationFormat>
  <Paragraphs>523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Nunito Sans</vt:lpstr>
      <vt:lpstr>Courier New</vt:lpstr>
      <vt:lpstr>Office Theme</vt:lpstr>
      <vt:lpstr>1_Office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FACE-45</dc:creator>
  <cp:lastModifiedBy>HP-LAP</cp:lastModifiedBy>
  <cp:revision>353</cp:revision>
  <dcterms:created xsi:type="dcterms:W3CDTF">2006-08-16T00:00:00Z</dcterms:created>
  <dcterms:modified xsi:type="dcterms:W3CDTF">2019-11-28T05:03:04Z</dcterms:modified>
</cp:coreProperties>
</file>