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3"/>
  </p:notesMasterIdLst>
  <p:sldIdLst>
    <p:sldId id="272" r:id="rId2"/>
    <p:sldId id="258" r:id="rId3"/>
    <p:sldId id="353" r:id="rId4"/>
    <p:sldId id="379" r:id="rId5"/>
    <p:sldId id="368" r:id="rId6"/>
    <p:sldId id="369" r:id="rId7"/>
    <p:sldId id="344" r:id="rId8"/>
    <p:sldId id="349" r:id="rId9"/>
    <p:sldId id="350" r:id="rId10"/>
    <p:sldId id="351" r:id="rId11"/>
    <p:sldId id="352" r:id="rId12"/>
    <p:sldId id="371" r:id="rId13"/>
    <p:sldId id="380" r:id="rId14"/>
    <p:sldId id="381" r:id="rId15"/>
    <p:sldId id="343" r:id="rId16"/>
    <p:sldId id="372" r:id="rId17"/>
    <p:sldId id="373" r:id="rId18"/>
    <p:sldId id="374" r:id="rId19"/>
    <p:sldId id="360" r:id="rId20"/>
    <p:sldId id="384" r:id="rId21"/>
    <p:sldId id="385" r:id="rId22"/>
    <p:sldId id="387" r:id="rId23"/>
    <p:sldId id="389" r:id="rId24"/>
    <p:sldId id="390" r:id="rId25"/>
    <p:sldId id="361" r:id="rId26"/>
    <p:sldId id="392" r:id="rId27"/>
    <p:sldId id="393" r:id="rId28"/>
    <p:sldId id="366" r:id="rId29"/>
    <p:sldId id="367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289" r:id="rId42"/>
  </p:sldIdLst>
  <p:sldSz cx="12192000" cy="6858000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Nunito Sans" panose="020B0604020202020204" charset="0"/>
      <p:regular r:id="rId48"/>
      <p:bold r:id="rId49"/>
      <p:italic r:id="rId50"/>
      <p:boldItalic r:id="rId5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6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5E5E5"/>
    <a:srgbClr val="525252"/>
    <a:srgbClr val="1A1A1A"/>
    <a:srgbClr val="4A4A4A"/>
    <a:srgbClr val="131313"/>
    <a:srgbClr val="212121"/>
    <a:srgbClr val="303030"/>
    <a:srgbClr val="3D3D3D"/>
    <a:srgbClr val="F05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9599" autoAdjust="0"/>
  </p:normalViewPr>
  <p:slideViewPr>
    <p:cSldViewPr>
      <p:cViewPr varScale="1">
        <p:scale>
          <a:sx n="80" d="100"/>
          <a:sy n="80" d="100"/>
        </p:scale>
        <p:origin x="552" y="48"/>
      </p:cViewPr>
      <p:guideLst>
        <p:guide orient="horz" pos="3840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46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87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97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74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26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05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99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26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74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94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Section End/Start</a:t>
            </a:r>
          </a:p>
          <a:p>
            <a:r>
              <a:rPr lang="en-US" b="0" dirty="0"/>
              <a:t>Use this at section’s start or end. For example: “Questions” or “Time for Practice”. To be used for Impacts (get the student’s attention).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37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842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707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709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34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12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892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646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625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88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677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04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239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240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090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31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Input </a:t>
            </a:r>
            <a:r>
              <a:rPr lang="en-US" b="1" dirty="0"/>
              <a:t>+ Output (Programming</a:t>
            </a:r>
            <a:r>
              <a:rPr lang="en-US" b="1" dirty="0" smtClean="0"/>
              <a:t>) (After slide 19)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80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Input </a:t>
            </a:r>
            <a:r>
              <a:rPr lang="en-US" b="1" dirty="0"/>
              <a:t>+ Output (Programming</a:t>
            </a:r>
            <a:r>
              <a:rPr lang="en-US" b="1" dirty="0" smtClean="0"/>
              <a:t>) (After slide 19)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686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Input </a:t>
            </a:r>
            <a:r>
              <a:rPr lang="en-US" b="1" dirty="0"/>
              <a:t>+ Output (Programming</a:t>
            </a:r>
            <a:r>
              <a:rPr lang="en-US" b="1" dirty="0" smtClean="0"/>
              <a:t>) (After slide 19)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312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865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62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Input </a:t>
            </a:r>
            <a:r>
              <a:rPr lang="en-US" b="1" dirty="0"/>
              <a:t>+ Output (Programming</a:t>
            </a:r>
            <a:r>
              <a:rPr lang="en-US" b="1" dirty="0" smtClean="0"/>
              <a:t>) (After slide 19)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833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942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Input </a:t>
            </a:r>
            <a:r>
              <a:rPr lang="en-US" b="1" dirty="0"/>
              <a:t>+ Output (Programming</a:t>
            </a:r>
            <a:r>
              <a:rPr lang="en-US" b="1" dirty="0" smtClean="0"/>
              <a:t>) (After slide 19)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6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Input </a:t>
            </a:r>
            <a:r>
              <a:rPr lang="en-US" b="1" dirty="0"/>
              <a:t>+ Output (Programming</a:t>
            </a:r>
            <a:r>
              <a:rPr lang="en-US" b="1" dirty="0" smtClean="0"/>
              <a:t>) (After slide 19)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63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58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53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3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IN" sz="2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Stack_Operations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args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choice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Scanner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Scanner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Stack s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Stack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choice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System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"1.Push\n2.Pop\n3.Show\n4.Exit"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"Enter your choice \n"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choice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sc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choice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5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4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System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"Exiting...."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"Please Enter valid choice 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Java Program to Implement Stack using Linked </a:t>
            </a:r>
            <a:r>
              <a:rPr lang="en-US" sz="2500" dirty="0" smtClean="0">
                <a:latin typeface="Nunito Sans" panose="00000500000000000000" pitchFamily="2" charset="0"/>
              </a:rPr>
              <a:t>List.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2094847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2613660"/>
            <a:ext cx="504008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1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20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30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25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37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5303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1219200"/>
            <a:ext cx="2601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1738013"/>
            <a:ext cx="5040086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1.Push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2.Pop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1.Push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2.Pop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</a:t>
            </a:r>
            <a:r>
              <a:rPr lang="en-US" sz="2500" dirty="0" smtClean="0">
                <a:latin typeface="Nunito Sans" panose="00000500000000000000" pitchFamily="2" charset="0"/>
              </a:rPr>
              <a:t>choice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49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12192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1738013"/>
            <a:ext cx="504008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1.Push</a:t>
            </a:r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2.Pop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37-&gt;25-&gt;30-&gt;20-&gt;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1.Push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2.Pop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</a:t>
            </a:r>
            <a:r>
              <a:rPr lang="en-US" sz="2500" dirty="0" smtClean="0">
                <a:latin typeface="Nunito Sans" panose="00000500000000000000" pitchFamily="2" charset="0"/>
              </a:rPr>
              <a:t>choice</a:t>
            </a:r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Exiting....</a:t>
            </a:r>
          </a:p>
        </p:txBody>
      </p:sp>
    </p:spTree>
    <p:extLst>
      <p:ext uri="{BB962C8B-B14F-4D97-AF65-F5344CB8AC3E}">
        <p14:creationId xmlns:p14="http://schemas.microsoft.com/office/powerpoint/2010/main" val="410210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StackUsingLinkedlist </a:t>
            </a:r>
          </a:p>
          <a:p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Node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Node link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Node top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StackUsingLinkedlist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top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Node temp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temp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temp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top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top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temp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5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9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pop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top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System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"Stack Underflow\n"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		top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top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"No elements to Display\n"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Node temp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top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temp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		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"%d-&gt;"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temp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		temp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temp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5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7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IN" sz="2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Stack_Operations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StackUsingLinkedlist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StackUsingLinkedlist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choice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Scanner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Scanner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Stack s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Stack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choice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"1.Push\n2.Pop\n3.Show\n4.Exit"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"Enter your choice\n"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choice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choice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   	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endParaRPr lang="en-US" sz="25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1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IN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case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"Exiting...."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"Please Enter valid choice"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5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Write a java program to implement </a:t>
            </a:r>
            <a:r>
              <a:rPr lang="en-US" sz="2500" dirty="0" smtClean="0">
                <a:latin typeface="Nunito Sans" panose="00000500000000000000" pitchFamily="2" charset="0"/>
              </a:rPr>
              <a:t>Stack </a:t>
            </a:r>
            <a:r>
              <a:rPr lang="en-US" sz="2500" dirty="0" smtClean="0">
                <a:latin typeface="Nunito Sans" panose="00000500000000000000" pitchFamily="2" charset="0"/>
              </a:rPr>
              <a:t>using Collections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6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>
            <a:extLst>
              <a:ext uri="{FF2B5EF4-FFF2-40B4-BE49-F238E27FC236}">
                <a16:creationId xmlns="" xmlns:a16="http://schemas.microsoft.com/office/drawing/2014/main" id="{456C9966-3D51-4F1F-BF70-A36692846596}"/>
              </a:ext>
            </a:extLst>
          </p:cNvPr>
          <p:cNvSpPr txBox="1"/>
          <p:nvPr/>
        </p:nvSpPr>
        <p:spPr>
          <a:xfrm>
            <a:off x="0" y="3055701"/>
            <a:ext cx="12192000" cy="88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Programming</a:t>
            </a:r>
            <a:endParaRPr sz="5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12192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1738013"/>
            <a:ext cx="504008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1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71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35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96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92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9937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1219200"/>
            <a:ext cx="2754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</a:t>
            </a:r>
            <a:r>
              <a:rPr lang="en-US" sz="2500" b="1" dirty="0" smtClean="0">
                <a:latin typeface="Nunito Sans" panose="00000500000000000000" pitchFamily="2" charset="0"/>
              </a:rPr>
              <a:t>Output</a:t>
            </a:r>
            <a:r>
              <a:rPr lang="en-US" sz="2500" b="1" dirty="0">
                <a:latin typeface="Nunito Sans" panose="00000500000000000000" pitchFamily="2" charset="0"/>
              </a:rPr>
              <a:t>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1738013"/>
            <a:ext cx="504008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1.Push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2.Pop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1.Push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2.Pop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8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1219200"/>
            <a:ext cx="2754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</a:t>
            </a:r>
            <a:r>
              <a:rPr lang="en-US" sz="2500" b="1" dirty="0" smtClean="0">
                <a:latin typeface="Nunito Sans" panose="00000500000000000000" pitchFamily="2" charset="0"/>
              </a:rPr>
              <a:t>Output</a:t>
            </a:r>
            <a:r>
              <a:rPr lang="en-US" sz="2500" b="1" dirty="0">
                <a:latin typeface="Nunito Sans" panose="00000500000000000000" pitchFamily="2" charset="0"/>
              </a:rPr>
              <a:t>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1738013"/>
            <a:ext cx="504008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1.Push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2.Pop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1.Push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2.Pop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15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1219200"/>
            <a:ext cx="2754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</a:t>
            </a:r>
            <a:r>
              <a:rPr lang="en-US" sz="2500" b="1" dirty="0" smtClean="0">
                <a:latin typeface="Nunito Sans" panose="00000500000000000000" pitchFamily="2" charset="0"/>
              </a:rPr>
              <a:t>Output</a:t>
            </a:r>
            <a:r>
              <a:rPr lang="en-US" sz="2500" b="1" dirty="0">
                <a:latin typeface="Nunito Sans" panose="00000500000000000000" pitchFamily="2" charset="0"/>
              </a:rPr>
              <a:t>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1738013"/>
            <a:ext cx="504008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1.Push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2.Pop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The contents of the Stack are:71 35 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1.Push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2.Pop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</a:t>
            </a:r>
            <a:r>
              <a:rPr lang="en-US" sz="2500" dirty="0" smtClean="0">
                <a:latin typeface="Nunito Sans" panose="00000500000000000000" pitchFamily="2" charset="0"/>
              </a:rPr>
              <a:t>choice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68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1219200"/>
            <a:ext cx="2754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</a:t>
            </a:r>
            <a:r>
              <a:rPr lang="en-US" sz="2500" b="1" dirty="0" smtClean="0">
                <a:latin typeface="Nunito Sans" panose="00000500000000000000" pitchFamily="2" charset="0"/>
              </a:rPr>
              <a:t>Output</a:t>
            </a:r>
            <a:r>
              <a:rPr lang="en-US" sz="2500" b="1" dirty="0">
                <a:latin typeface="Nunito Sans" panose="00000500000000000000" pitchFamily="2" charset="0"/>
              </a:rPr>
              <a:t>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1738013"/>
            <a:ext cx="587828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1.Push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2.Pop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The contents of the Stack are:71 35 92 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1.Push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2.Pop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</a:t>
            </a:r>
            <a:r>
              <a:rPr lang="en-US" sz="2500" dirty="0" smtClean="0">
                <a:latin typeface="Nunito Sans" panose="00000500000000000000" pitchFamily="2" charset="0"/>
              </a:rPr>
              <a:t>choice</a:t>
            </a:r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Exiting....</a:t>
            </a:r>
          </a:p>
        </p:txBody>
      </p:sp>
    </p:spTree>
    <p:extLst>
      <p:ext uri="{BB962C8B-B14F-4D97-AF65-F5344CB8AC3E}">
        <p14:creationId xmlns:p14="http://schemas.microsoft.com/office/powerpoint/2010/main" val="22046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StackUsingCollections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Stack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stack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Stack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pop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(!(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"Stack Underflow\n"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"No Elements to display\n"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sz="25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IN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 else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"The contents of the Stack are:"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stack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StackUsingCollections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StackUsingCollections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choice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Scanner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Scanner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choice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"1.Push\n2.Pop\n3.Show\n4.Exit"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"Enter your choice\n"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choice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endParaRPr lang="en-US" sz="25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4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IN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 while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choice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"1.Push\n2.Pop\n3.Show\n4.Exit"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"Enter your choice\n"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choice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choice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"Exiting...."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"Please Enter valid choice"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5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9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4290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429000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3950208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54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Evaluate given postfix expression using stack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3947813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74-3*15+*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35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</a:p>
          <a:p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postfixEval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Stack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stack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Stack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n-NO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n-NO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n-NO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n-NO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exp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n-NO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nn-NO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nn-NO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isDigit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'0'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IN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IN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'+'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'-'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'*'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'/'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   Scanner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Scanner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String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postfixEval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6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Write a java program to implement Stack using Arrays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2438085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2933343"/>
            <a:ext cx="50400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1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56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8838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'*'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'/'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   Scanner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Scanner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String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postfixEval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3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4290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429000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3950208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54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Find all binary strings that can be formed from given wildcard pattern.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3947813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74-3*15+*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75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Combinations</a:t>
            </a:r>
          </a:p>
          <a:p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printAllCombinations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 pattern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Stack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stack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Stack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index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String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'?'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'0'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'1'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index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							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6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Scanner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Scanner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printAllCombinations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6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Write a java program to implement Stack using Queue.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D3C6A22-10DC-4F3C-B084-234422ABF7AC}"/>
              </a:ext>
            </a:extLst>
          </p:cNvPr>
          <p:cNvSpPr txBox="1"/>
          <p:nvPr/>
        </p:nvSpPr>
        <p:spPr>
          <a:xfrm>
            <a:off x="598714" y="2666685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598714" y="3161943"/>
            <a:ext cx="50400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1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56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3038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6523B0F-AEEE-4ACA-B4C4-0A56864A83DD}"/>
              </a:ext>
            </a:extLst>
          </p:cNvPr>
          <p:cNvSpPr txBox="1"/>
          <p:nvPr/>
        </p:nvSpPr>
        <p:spPr>
          <a:xfrm>
            <a:off x="522514" y="1161288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522514" y="1655064"/>
            <a:ext cx="504008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1.Push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2.Pop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 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1.Push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2.Pop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 </a:t>
            </a:r>
          </a:p>
          <a:p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6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6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6523B0F-AEEE-4ACA-B4C4-0A56864A83DD}"/>
              </a:ext>
            </a:extLst>
          </p:cNvPr>
          <p:cNvSpPr txBox="1"/>
          <p:nvPr/>
        </p:nvSpPr>
        <p:spPr>
          <a:xfrm>
            <a:off x="522514" y="1161288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522514" y="1655064"/>
            <a:ext cx="504008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Printing stack elements: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56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1.Push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2.Pop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 </a:t>
            </a:r>
          </a:p>
          <a:p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4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6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6523B0F-AEEE-4ACA-B4C4-0A56864A83DD}"/>
              </a:ext>
            </a:extLst>
          </p:cNvPr>
          <p:cNvSpPr txBox="1"/>
          <p:nvPr/>
        </p:nvSpPr>
        <p:spPr>
          <a:xfrm>
            <a:off x="522514" y="1161288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522514" y="1655064"/>
            <a:ext cx="504008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1.Push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2.Pop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  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Underflow !!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1.Push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2.Pop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 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Exiting....</a:t>
            </a:r>
          </a:p>
        </p:txBody>
      </p:sp>
    </p:spTree>
    <p:extLst>
      <p:ext uri="{BB962C8B-B14F-4D97-AF65-F5344CB8AC3E}">
        <p14:creationId xmlns:p14="http://schemas.microsoft.com/office/powerpoint/2010/main" val="138713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java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 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Queue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size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n-NO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n-NO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n-NO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n-NO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n-NO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n-NO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nn-NO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pop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"No elements"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5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2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IN" sz="2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void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(!(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"The contents of the stack are\n"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System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"%d-&gt;"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"No elements to display"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System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   Scanner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Scanner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Stack 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5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1161288"/>
            <a:ext cx="2754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1656546"/>
            <a:ext cx="504008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1.Push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2.Pop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 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1.Push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2.Pop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 </a:t>
            </a:r>
          </a:p>
          <a:p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79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System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"Enter your choice\n"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"Enter the element to be 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							pushed\n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data1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data1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"The popped element is 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						%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d\n"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IN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"Exit"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5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2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1161288"/>
            <a:ext cx="28302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1656546"/>
            <a:ext cx="504008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Printing stack elements: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56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1.Push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2.Pop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 </a:t>
            </a:r>
          </a:p>
          <a:p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06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1161288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1656546"/>
            <a:ext cx="504008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1.Push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2.Pop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 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Underflow !!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1.Push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2.Pop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 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Exiting....</a:t>
            </a:r>
          </a:p>
        </p:txBody>
      </p:sp>
    </p:spTree>
    <p:extLst>
      <p:ext uri="{BB962C8B-B14F-4D97-AF65-F5344CB8AC3E}">
        <p14:creationId xmlns:p14="http://schemas.microsoft.com/office/powerpoint/2010/main" val="313047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IN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Stack   </a:t>
            </a:r>
            <a:endParaRPr lang="en-IN" sz="20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top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isEmpty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top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Stack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IN" sz="20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top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5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9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IN" sz="2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boolean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IN" sz="20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top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maxsize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IN" sz="20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"Overflow !!"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IN" sz="20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sc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top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5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3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IN" sz="2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boolean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top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System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"Underflow !!"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top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display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System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"Printing stack elements:"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top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7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4104</TotalTime>
  <Words>1576</Words>
  <Application>Microsoft Office PowerPoint</Application>
  <PresentationFormat>Widescreen</PresentationFormat>
  <Paragraphs>1083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Calibri</vt:lpstr>
      <vt:lpstr>Arial</vt:lpstr>
      <vt:lpstr>Nunito Sans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user</cp:lastModifiedBy>
  <cp:revision>251</cp:revision>
  <dcterms:created xsi:type="dcterms:W3CDTF">2006-08-16T00:00:00Z</dcterms:created>
  <dcterms:modified xsi:type="dcterms:W3CDTF">2019-12-06T04:31:57Z</dcterms:modified>
</cp:coreProperties>
</file>