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93" r:id="rId5"/>
    <p:sldId id="301" r:id="rId6"/>
    <p:sldId id="333" r:id="rId7"/>
    <p:sldId id="323" r:id="rId8"/>
    <p:sldId id="334" r:id="rId9"/>
    <p:sldId id="337" r:id="rId10"/>
    <p:sldId id="331" r:id="rId11"/>
    <p:sldId id="341" r:id="rId12"/>
    <p:sldId id="335" r:id="rId13"/>
    <p:sldId id="340" r:id="rId14"/>
    <p:sldId id="339" r:id="rId15"/>
    <p:sldId id="342" r:id="rId16"/>
    <p:sldId id="343" r:id="rId17"/>
    <p:sldId id="345" r:id="rId18"/>
    <p:sldId id="344" r:id="rId19"/>
    <p:sldId id="338" r:id="rId20"/>
  </p:sldIdLst>
  <p:sldSz cx="9144000" cy="6858000" type="screen4x3"/>
  <p:notesSz cx="6858000" cy="9144000"/>
  <p:embeddedFontLst>
    <p:embeddedFont>
      <p:font typeface="Archivo Narrow" panose="020B0604020202020204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chandran K" initials="BK" lastIdx="1" clrIdx="0">
    <p:extLst>
      <p:ext uri="{19B8F6BF-5375-455C-9EA6-DF929625EA0E}">
        <p15:presenceInfo xmlns:p15="http://schemas.microsoft.com/office/powerpoint/2012/main" userId="17f1fe94f86232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85CFD-6175-47D1-B2FA-74BC4F7E4DA5}" v="1" dt="2022-02-23T05:21:43.953"/>
    <p1510:client id="{5EF50475-531D-4284-8A25-5C035340F200}" v="1" dt="2022-02-15T10:31:29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YALA AKASH REDDY 18MIS7208" userId="S::akash.18mis7208@vitap.ac.in::6bca5dc1-298a-4d6c-a22a-e843409a5a9e" providerId="AD" clId="Web-{3F485CFD-6175-47D1-B2FA-74BC4F7E4DA5}"/>
    <pc:docChg chg="modSld">
      <pc:chgData name="NANDYALA AKASH REDDY 18MIS7208" userId="S::akash.18mis7208@vitap.ac.in::6bca5dc1-298a-4d6c-a22a-e843409a5a9e" providerId="AD" clId="Web-{3F485CFD-6175-47D1-B2FA-74BC4F7E4DA5}" dt="2022-02-23T05:21:43.953" v="0" actId="1076"/>
      <pc:docMkLst>
        <pc:docMk/>
      </pc:docMkLst>
      <pc:sldChg chg="modSp">
        <pc:chgData name="NANDYALA AKASH REDDY 18MIS7208" userId="S::akash.18mis7208@vitap.ac.in::6bca5dc1-298a-4d6c-a22a-e843409a5a9e" providerId="AD" clId="Web-{3F485CFD-6175-47D1-B2FA-74BC4F7E4DA5}" dt="2022-02-23T05:21:43.953" v="0" actId="1076"/>
        <pc:sldMkLst>
          <pc:docMk/>
          <pc:sldMk cId="4146660082" sldId="301"/>
        </pc:sldMkLst>
        <pc:picChg chg="mod">
          <ac:chgData name="NANDYALA AKASH REDDY 18MIS7208" userId="S::akash.18mis7208@vitap.ac.in::6bca5dc1-298a-4d6c-a22a-e843409a5a9e" providerId="AD" clId="Web-{3F485CFD-6175-47D1-B2FA-74BC4F7E4DA5}" dt="2022-02-23T05:21:43.953" v="0" actId="1076"/>
          <ac:picMkLst>
            <pc:docMk/>
            <pc:sldMk cId="4146660082" sldId="301"/>
            <ac:picMk id="9" creationId="{1CE50ECC-0030-47CE-A075-3DCE2421A7B9}"/>
          </ac:picMkLst>
        </pc:picChg>
      </pc:sldChg>
    </pc:docChg>
  </pc:docChgLst>
  <pc:docChgLst>
    <pc:chgData name="PAPUGANI VARSHINI 18MIS7035" userId="S::varshini.18mis7035@vitap.ac.in::ec26e11a-b92a-4c8e-985d-9b103b598f14" providerId="AD" clId="Web-{5EF50475-531D-4284-8A25-5C035340F200}"/>
    <pc:docChg chg="modSld">
      <pc:chgData name="PAPUGANI VARSHINI 18MIS7035" userId="S::varshini.18mis7035@vitap.ac.in::ec26e11a-b92a-4c8e-985d-9b103b598f14" providerId="AD" clId="Web-{5EF50475-531D-4284-8A25-5C035340F200}" dt="2022-02-15T10:31:29.590" v="0" actId="1076"/>
      <pc:docMkLst>
        <pc:docMk/>
      </pc:docMkLst>
      <pc:sldChg chg="modSp">
        <pc:chgData name="PAPUGANI VARSHINI 18MIS7035" userId="S::varshini.18mis7035@vitap.ac.in::ec26e11a-b92a-4c8e-985d-9b103b598f14" providerId="AD" clId="Web-{5EF50475-531D-4284-8A25-5C035340F200}" dt="2022-02-15T10:31:29.590" v="0" actId="1076"/>
        <pc:sldMkLst>
          <pc:docMk/>
          <pc:sldMk cId="2654164487" sldId="343"/>
        </pc:sldMkLst>
        <pc:picChg chg="mod">
          <ac:chgData name="PAPUGANI VARSHINI 18MIS7035" userId="S::varshini.18mis7035@vitap.ac.in::ec26e11a-b92a-4c8e-985d-9b103b598f14" providerId="AD" clId="Web-{5EF50475-531D-4284-8A25-5C035340F200}" dt="2022-02-15T10:31:29.590" v="0" actId="1076"/>
          <ac:picMkLst>
            <pc:docMk/>
            <pc:sldMk cId="2654164487" sldId="343"/>
            <ac:picMk id="3" creationId="{2081A6FE-E439-4B27-8025-5783C11F3B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919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4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124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13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457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137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58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78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10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63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94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95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7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64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2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65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46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9E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Application of Knowledge</a:t>
            </a: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D1EB3-9FEF-4BA3-A5F5-EBE573D027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4040" y="35930"/>
            <a:ext cx="1548260" cy="454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31369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9E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Application of Knowledge</a:t>
            </a:r>
            <a:endParaRPr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C00000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869C0-205B-405E-88D3-1324A24AC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4040" y="35930"/>
            <a:ext cx="1548260" cy="4546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96BDC7-C0A7-4228-BB96-92B10212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2471"/>
            <a:ext cx="8520600" cy="762062"/>
          </a:xfrm>
        </p:spPr>
        <p:txBody>
          <a:bodyPr/>
          <a:lstStyle/>
          <a:p>
            <a:pPr algn="ctr"/>
            <a:r>
              <a:rPr lang="en-IN" dirty="0"/>
              <a:t>VIT – AP UNIVERSITY</a:t>
            </a:r>
            <a:br>
              <a:rPr lang="en-IN" dirty="0"/>
            </a:br>
            <a:r>
              <a:rPr lang="en-IN" dirty="0"/>
              <a:t>SCHOOL OF COMPUTER SCIENCE AND ENGINEERING </a:t>
            </a:r>
            <a:br>
              <a:rPr lang="en-IN" dirty="0"/>
            </a:br>
            <a:br>
              <a:rPr lang="en-IN" dirty="0"/>
            </a:br>
            <a:br>
              <a:rPr lang="en-IN" sz="2400" dirty="0"/>
            </a:br>
            <a:r>
              <a:rPr lang="en-IN" sz="2400" dirty="0"/>
              <a:t>STORAGE TECHNOLOGY MANAGEMENT (SWE4005)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>
                <a:solidFill>
                  <a:srgbClr val="0070C0"/>
                </a:solidFill>
              </a:rPr>
            </a:br>
            <a:r>
              <a:rPr lang="en-IN" sz="2400" dirty="0" err="1"/>
              <a:t>Dr.</a:t>
            </a:r>
            <a:r>
              <a:rPr lang="en-IN" sz="2400" dirty="0"/>
              <a:t> G. MUNEESWARI</a:t>
            </a:r>
            <a:br>
              <a:rPr lang="en-IN" sz="2400" dirty="0"/>
            </a:br>
            <a:r>
              <a:rPr lang="en-IN" sz="2400" dirty="0"/>
              <a:t>PROFESSOR 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46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4C313-5814-4C6A-BCA9-B4A44A45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027"/>
            <a:ext cx="9144000" cy="58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E03A3-A138-4DA5-AD80-6BC50732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5271"/>
            <a:ext cx="9144000" cy="47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2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B0F79-8D45-47C6-930B-9155D0DA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893"/>
            <a:ext cx="9144000" cy="49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5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1A6FE-E439-4B27-8025-5783C11F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41" y="1195053"/>
            <a:ext cx="9144000" cy="44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6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1E3CC-AAAB-45A2-ABED-A51B9052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0283"/>
            <a:ext cx="9144000" cy="43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6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DD265-5D82-4A93-BA2A-354B4A5B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608"/>
            <a:ext cx="9144000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E0FEE-E674-42BD-9C7D-36C5CF70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610"/>
            <a:ext cx="9144000" cy="56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E50ECC-0030-47CE-A075-3DCE2421A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" y="617458"/>
            <a:ext cx="8949716" cy="56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5037D-15B7-434C-B5CE-FF36AD47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3" y="602798"/>
            <a:ext cx="8731934" cy="56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Functional Units of Computer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03441-445C-4492-B40B-50C4E84C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6562"/>
            <a:ext cx="9144000" cy="51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8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3F746-22D7-4D5F-803F-5D6BFABE8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21" y="711429"/>
            <a:ext cx="6417852" cy="543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2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A4C04-56FA-4D12-8067-0C0C27A3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047"/>
            <a:ext cx="9144000" cy="59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9006E-18FC-4FEC-A0F2-39EFACBC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98" y="530658"/>
            <a:ext cx="8258204" cy="52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 Hierarchy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3CA30-EBB9-48B6-AB19-17D13D98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157287"/>
            <a:ext cx="7362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8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2D1A1-D37F-4F62-9074-29D70381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5044"/>
            <a:ext cx="9144000" cy="47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562DB-107C-4540-B4CF-18251F7B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677"/>
            <a:ext cx="9144000" cy="58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25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D0FBE6-CC83-458A-9361-552F16D84F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81D9D6-825C-4081-AC48-6BC6664C3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0C2306-BB3D-49AF-8C59-0BFF68DA8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df280-26ce-4ded-ac66-85ca9a77751c"/>
    <ds:schemaRef ds:uri="94c440a1-7b33-409d-914f-d28ebe05b8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10</Words>
  <Application>Microsoft Office PowerPoint</Application>
  <PresentationFormat>On-screen Show (4:3)</PresentationFormat>
  <Paragraphs>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VIT – AP UNIVERSITY SCHOOL OF COMPUTER SCIENCE AND ENGINEERING    STORAGE TECHNOLOGY MANAGEMENT (SWE4005)   Dr. G. MUNEESWARI PROFESSOR  </vt:lpstr>
      <vt:lpstr>PowerPoint Presentation</vt:lpstr>
      <vt:lpstr>PowerPoint Presentation</vt:lpstr>
      <vt:lpstr>Functional Units of Computer</vt:lpstr>
      <vt:lpstr>PowerPoint Presentation</vt:lpstr>
      <vt:lpstr>PowerPoint Presentation</vt:lpstr>
      <vt:lpstr>Memory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LEARNING PERSPECTIVE</dc:title>
  <dc:creator>Balachandran K</dc:creator>
  <cp:lastModifiedBy>Microsoft account</cp:lastModifiedBy>
  <cp:revision>207</cp:revision>
  <dcterms:modified xsi:type="dcterms:W3CDTF">2022-02-23T05:21:44Z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