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7"/>
  </p:notesMasterIdLst>
  <p:sldIdLst>
    <p:sldId id="293" r:id="rId5"/>
    <p:sldId id="323" r:id="rId6"/>
    <p:sldId id="331" r:id="rId7"/>
    <p:sldId id="301" r:id="rId8"/>
    <p:sldId id="314" r:id="rId9"/>
    <p:sldId id="321" r:id="rId10"/>
    <p:sldId id="330" r:id="rId11"/>
    <p:sldId id="325" r:id="rId12"/>
    <p:sldId id="326" r:id="rId13"/>
    <p:sldId id="327" r:id="rId14"/>
    <p:sldId id="328" r:id="rId15"/>
    <p:sldId id="329" r:id="rId16"/>
  </p:sldIdLst>
  <p:sldSz cx="9144000" cy="6858000" type="screen4x3"/>
  <p:notesSz cx="6858000" cy="9144000"/>
  <p:embeddedFontLst>
    <p:embeddedFont>
      <p:font typeface="Archivo Narrow" panose="020B0604020202020204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Lucida Sans Unicode" panose="020B0602030504020204" pitchFamily="3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achandran K" initials="BK" lastIdx="1" clrIdx="0">
    <p:extLst>
      <p:ext uri="{19B8F6BF-5375-455C-9EA6-DF929625EA0E}">
        <p15:presenceInfo xmlns:p15="http://schemas.microsoft.com/office/powerpoint/2012/main" userId="17f1fe94f86232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70" d="100"/>
          <a:sy n="70" d="100"/>
        </p:scale>
        <p:origin x="9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54085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848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256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452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024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07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727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635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066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900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490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451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37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9E0000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Application of Knowledge</a:t>
            </a:r>
          </a:p>
        </p:txBody>
      </p:sp>
      <p:sp>
        <p:nvSpPr>
          <p:cNvPr id="25" name="Shape 25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C00000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C00000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6ED1EB3-9FEF-4BA3-A5F5-EBE573D027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4040" y="35930"/>
            <a:ext cx="1548260" cy="454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313690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Shape 3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9E0000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Application of Knowledge</a:t>
            </a:r>
            <a:endParaRPr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C00000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Shape 3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C00000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DB869C0-205B-405E-88D3-1324A24AC4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4040" y="35930"/>
            <a:ext cx="1548260" cy="45463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Narrow"/>
              <a:buChar char="●"/>
              <a:defRPr sz="2200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lvl="2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lvl="3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lvl="4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lvl="5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lvl="6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lvl="7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lvl="8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F96BDC7-C0A7-4228-BB96-92B10212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62471"/>
            <a:ext cx="8520600" cy="762062"/>
          </a:xfrm>
        </p:spPr>
        <p:txBody>
          <a:bodyPr/>
          <a:lstStyle/>
          <a:p>
            <a:pPr algn="ctr"/>
            <a:r>
              <a:rPr lang="en-IN" dirty="0"/>
              <a:t>VIT – AP UNIVERSITY</a:t>
            </a:r>
            <a:br>
              <a:rPr lang="en-IN" dirty="0"/>
            </a:br>
            <a:r>
              <a:rPr lang="en-IN" dirty="0"/>
              <a:t>SCHOOL OF COMPUTER SCIENCE AND ENGINEERING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STORAGE TECHNOLOGY AND MANAGEMENT (</a:t>
            </a:r>
            <a:r>
              <a:rPr lang="en-IN" sz="2400" dirty="0" smtClean="0"/>
              <a:t>SWE4005</a:t>
            </a:r>
            <a:r>
              <a:rPr lang="en-IN" sz="2400" dirty="0"/>
              <a:t>)</a:t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>
                <a:solidFill>
                  <a:srgbClr val="0070C0"/>
                </a:solidFill>
              </a:rPr>
              <a:t/>
            </a:r>
            <a:br>
              <a:rPr lang="en-IN" sz="2400" dirty="0">
                <a:solidFill>
                  <a:srgbClr val="0070C0"/>
                </a:solidFill>
              </a:rPr>
            </a:br>
            <a:r>
              <a:rPr lang="en-IN" sz="2400" dirty="0" err="1"/>
              <a:t>Dr.</a:t>
            </a:r>
            <a:r>
              <a:rPr lang="en-IN" sz="2400" dirty="0"/>
              <a:t> G. MUNEESWARI</a:t>
            </a:r>
            <a:br>
              <a:rPr lang="en-IN" sz="2400" dirty="0"/>
            </a:br>
            <a:r>
              <a:rPr lang="en-IN" sz="2400" dirty="0"/>
              <a:t>PROFESSOR 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2463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83" y="530658"/>
            <a:ext cx="8546119" cy="52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Storage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6DF6588-FA9A-406E-919F-6949EF145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4702"/>
            <a:ext cx="9144000" cy="499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9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83" y="530658"/>
            <a:ext cx="8546119" cy="52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Storage Technology and Architecture Evolution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BEBDC86-0394-4E1F-94E8-8C78D88DE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9991"/>
            <a:ext cx="9144000" cy="512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8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83" y="530658"/>
            <a:ext cx="8546119" cy="52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6437C61-0A47-4E62-A159-62F60C98B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62" y="1596830"/>
            <a:ext cx="6280283" cy="303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8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Functional Units of Computer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7003441-445C-4492-B40B-50C4E84C6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6562"/>
            <a:ext cx="9144000" cy="51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2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Memory Hierarchy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463CA30-EBB9-48B6-AB19-17D13D985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157287"/>
            <a:ext cx="73628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3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FB42F9-EE1B-4F69-9E6B-34293F86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Why Information Storage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713E61-7D12-43E3-9E66-4E656737A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1400"/>
            <a:ext cx="8520600" cy="4555200"/>
          </a:xfrm>
        </p:spPr>
        <p:txBody>
          <a:bodyPr/>
          <a:lstStyle/>
          <a:p>
            <a:pPr marL="12065" indent="0" algn="just">
              <a:spcBef>
                <a:spcPts val="855"/>
              </a:spcBef>
              <a:buClr>
                <a:srgbClr val="993300"/>
              </a:buClr>
              <a:buSzPct val="88888"/>
              <a:buNone/>
              <a:tabLst>
                <a:tab pos="353695" algn="l"/>
                <a:tab pos="354330" algn="l"/>
              </a:tabLst>
            </a:pPr>
            <a:endParaRPr lang="en-US" sz="2400" b="1" dirty="0">
              <a:solidFill>
                <a:srgbClr val="002060"/>
              </a:solidFill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“Digital universe – The Information Explosion”</a:t>
            </a:r>
          </a:p>
          <a:p>
            <a:pPr marR="0" lvl="1" algn="just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rgbClr val="2DA2B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21</a:t>
            </a:r>
            <a:r>
              <a:rPr kumimoji="0" lang="en-US" altLang="en-US" sz="2000" b="0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Century is information era </a:t>
            </a:r>
          </a:p>
          <a:p>
            <a:pPr marR="0" lvl="1" algn="just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rgbClr val="2DA2B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Information is being created at ever increasing rate</a:t>
            </a:r>
          </a:p>
          <a:p>
            <a:pPr marR="0" lvl="1" algn="just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rgbClr val="2DA2B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Information has become critical for success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We live in an on-command, on-demand world</a:t>
            </a:r>
          </a:p>
          <a:p>
            <a:pPr marR="0" lvl="1" algn="just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rgbClr val="2DA2B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Example: Social networking sites, e-mails, video and photo sharing website, online shopping, search engines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etc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Information management is 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big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challenge</a:t>
            </a:r>
          </a:p>
          <a:p>
            <a:pPr marR="0" lvl="1" algn="just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rgbClr val="2DA2B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Organization seek to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Store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-&gt; 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Protect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-&gt;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Optimize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-&gt;    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Leverage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the information optimally</a:t>
            </a:r>
          </a:p>
          <a:p>
            <a:pPr marL="12065" marR="363220" indent="0" algn="just">
              <a:spcBef>
                <a:spcPts val="755"/>
              </a:spcBef>
              <a:buClr>
                <a:srgbClr val="993300"/>
              </a:buClr>
              <a:buSzPct val="88888"/>
              <a:buNone/>
              <a:tabLst>
                <a:tab pos="353695" algn="l"/>
                <a:tab pos="354330" algn="l"/>
              </a:tabLst>
            </a:pPr>
            <a:endParaRPr lang="en-US" sz="2000" dirty="0"/>
          </a:p>
          <a:p>
            <a:pPr marL="88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66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B12B8791-D782-4E77-9EA1-9CBCBD26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197" y="786380"/>
            <a:ext cx="8258204" cy="522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What is Data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2990D82-B5BA-4ECE-AD6B-E5B68E63C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3" y="1618480"/>
            <a:ext cx="8071804" cy="591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3D56F24-8A19-45BC-8DB1-2AD0EC2AF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93" y="2388077"/>
            <a:ext cx="3886612" cy="2701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53F1D6D-16A2-490F-B832-665EBB5F7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160" y="2388077"/>
            <a:ext cx="3615241" cy="27251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29BDEFD-FE6E-4901-BDC5-9B4B13336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93" y="5113225"/>
            <a:ext cx="3997606" cy="11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5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9E1F76D-818F-4682-8738-A33E02823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8654"/>
            <a:ext cx="9144000" cy="498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1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2FBF2A1-BAE7-40A2-B755-5788AB9E6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8239"/>
            <a:ext cx="9144000" cy="452152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Define Information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7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Big Data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751ECE-EC84-4B65-BDD2-CF4C85E69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7694"/>
            <a:ext cx="9144000" cy="430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3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83" y="530658"/>
            <a:ext cx="8546119" cy="522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Value of Information to a Business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E8F0626-E02B-451B-880F-432D65841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4761"/>
            <a:ext cx="9144000" cy="436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133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C9C58F52C93548845CCCB59578AD2C" ma:contentTypeVersion="7" ma:contentTypeDescription="Create a new document." ma:contentTypeScope="" ma:versionID="1471a559a6ec62358b7c2781a612691f">
  <xsd:schema xmlns:xsd="http://www.w3.org/2001/XMLSchema" xmlns:xs="http://www.w3.org/2001/XMLSchema" xmlns:p="http://schemas.microsoft.com/office/2006/metadata/properties" xmlns:ns2="9fcdf280-26ce-4ded-ac66-85ca9a77751c" xmlns:ns3="94c440a1-7b33-409d-914f-d28ebe05b8d5" targetNamespace="http://schemas.microsoft.com/office/2006/metadata/properties" ma:root="true" ma:fieldsID="f9d95b5ac87565e9a5cd3eb721799c02" ns2:_="" ns3:_="">
    <xsd:import namespace="9fcdf280-26ce-4ded-ac66-85ca9a77751c"/>
    <xsd:import namespace="94c440a1-7b33-409d-914f-d28ebe05b8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df280-26ce-4ded-ac66-85ca9a777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440a1-7b33-409d-914f-d28ebe05b8d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E5F646-9CA2-4918-AC7C-8368CA23DD85}"/>
</file>

<file path=customXml/itemProps2.xml><?xml version="1.0" encoding="utf-8"?>
<ds:datastoreItem xmlns:ds="http://schemas.openxmlformats.org/officeDocument/2006/customXml" ds:itemID="{AF8F2C18-4C3F-47ED-964B-B467791677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D04DCEB-B469-4900-8F6D-C1B59542E6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108</Words>
  <Application>Microsoft Office PowerPoint</Application>
  <PresentationFormat>On-screen Show (4:3)</PresentationFormat>
  <Paragraphs>20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Wingdings</vt:lpstr>
      <vt:lpstr>Arial</vt:lpstr>
      <vt:lpstr>Archivo Narrow</vt:lpstr>
      <vt:lpstr>Georgia</vt:lpstr>
      <vt:lpstr>Lucida Sans Unicode</vt:lpstr>
      <vt:lpstr>Simple Light</vt:lpstr>
      <vt:lpstr>VIT – AP UNIVERSITY SCHOOL OF COMPUTER SCIENCE AND ENGINEERING    STORAGE TECHNOLOGY AND MANAGEMENT (SWE4005)   Dr. G. MUNEESWARI PROFESSOR  </vt:lpstr>
      <vt:lpstr>Functional Units of Computer</vt:lpstr>
      <vt:lpstr>Memory Hierarchy</vt:lpstr>
      <vt:lpstr> Why Information Storage</vt:lpstr>
      <vt:lpstr>What is Data</vt:lpstr>
      <vt:lpstr>PowerPoint Presentation</vt:lpstr>
      <vt:lpstr>Define Information</vt:lpstr>
      <vt:lpstr>Big Data</vt:lpstr>
      <vt:lpstr>Value of Information to a Business</vt:lpstr>
      <vt:lpstr>Storage</vt:lpstr>
      <vt:lpstr>Storage Technology and Architecture Evolution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ANALYTICS: LEARNING PERSPECTIVE</dc:title>
  <dc:creator>Balachandran K</dc:creator>
  <cp:lastModifiedBy>Microsoft account</cp:lastModifiedBy>
  <cp:revision>193</cp:revision>
  <dcterms:modified xsi:type="dcterms:W3CDTF">2022-01-22T04:30:17Z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0x01010069C9C58F52C93548845CCCB59578AD2C</vt:lpwstr>
  </property>
</Properties>
</file>