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307" r:id="rId2"/>
    <p:sldId id="303" r:id="rId3"/>
    <p:sldId id="304" r:id="rId4"/>
    <p:sldId id="305" r:id="rId5"/>
    <p:sldId id="306" r:id="rId6"/>
    <p:sldId id="302" r:id="rId7"/>
    <p:sldId id="400" r:id="rId8"/>
    <p:sldId id="412" r:id="rId9"/>
    <p:sldId id="394" r:id="rId10"/>
    <p:sldId id="411" r:id="rId11"/>
    <p:sldId id="410" r:id="rId12"/>
    <p:sldId id="40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chandran K" initials="BK" lastIdx="1" clrIdx="0">
    <p:extLst>
      <p:ext uri="{19B8F6BF-5375-455C-9EA6-DF929625EA0E}">
        <p15:presenceInfo xmlns:p15="http://schemas.microsoft.com/office/powerpoint/2012/main" userId="17f1fe94f8623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7D31-AD29-4AD4-84D8-1D1A6C5B8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6423-7717-439C-9701-C652FB73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8860-A52D-497E-B57C-B2EC4F24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06C7-AB58-4CC9-BA90-E81E4F0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2839-DEB3-4D0F-A968-3697153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574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3077-43C2-4182-8C4C-B4187C1B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DED7-FCC2-4828-8E3F-049D402E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7429-CBE9-448F-8B7D-FC7B25AE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8772-17CE-4E2E-A568-FFDF8665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3117-CC4F-4C47-9C3C-F20AFB7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984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49320-CA44-42CD-86C6-C8B973852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21A14-23A2-4284-B57C-A0D071D4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9C9A8-D214-425B-BCC2-A8B1952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90EB-964A-4EC1-884C-0520C83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A6FA-AD92-4F85-A29E-4829D48C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232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42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D33B-B626-40FA-8210-AE3DEE7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09C-06A8-4B23-9CAE-9772A4CC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CC78-4533-474D-AE2B-DFA2ABD4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942C-2C01-4857-A81A-6E4606F1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5C59-01B4-404C-8E84-01467EC4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317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47A-15FB-4A09-AC98-9AE29FBE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3DAB-E314-4DE2-8C22-C4C79B98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4640-DC45-45C2-BAB0-B61BE008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0D07-BB70-4F37-BDC1-6AACBB88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71D1-1ECB-43F1-8383-C32201D6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147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9F1F-2969-48B7-B3DD-30DF2CB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ADAB-8FD3-4913-AC05-7D0F2089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0DE8-A3B2-481C-8C65-F1999216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E0C9-5837-4FB8-B6BE-43C7BC81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7C8C-BA63-4E8B-A55C-5B5DDC08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4585-09C1-4D1C-9463-E6D07821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5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3C45-E5B3-4710-8488-3A799ACF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6BF14-64ED-49F1-BA13-F9F762DD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330E-C19F-4EEA-9666-9D108575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AC300-680C-42ED-9C2A-EE0EA186D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51793-DB10-4517-95C3-EF6F23823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1BE9-28DD-430B-84A4-60E721ED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38570-B228-4D47-B0AA-B03D486E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BB0A8-DC60-43AD-9AB8-143A654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5387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1931-BDA8-4D96-82C5-468BBA26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7C7D-A375-4749-968C-9AAC228D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1C36E-FADB-4D67-9E7E-7A568ABB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03AE6-F98C-4D94-90A2-1E96E8A9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46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150FA-296A-4A96-9A21-48E05C35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E098D-9CD9-4276-810A-1B72B60B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0C7B9-4FE1-4B64-BFA6-62DBF365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543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F9ED-4A68-4156-8245-DD8E460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EEB5-1467-4FC0-AF49-EE22DDD7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BF8AD-3977-410D-BB1F-FA8E4201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F3252-3326-48F6-AAA3-18B51D56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931CC-DECA-41E0-9C1C-7438C493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7497-4BB4-4DA4-BD7E-D347D837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559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0485-6975-458E-BC66-5EFD1D9D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656B7-3909-43C6-A153-AF0041F8F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955F-3B79-4932-A5DF-D4BD2FE1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8A67-629D-431C-9CF6-07B45B94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187C-697B-40C1-9141-32F6D6F0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259C-92C8-4106-B470-DF9AF1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422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E590C-CBF1-42C4-AA2F-291AA82C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273B-0B95-4F2F-A7AA-ADCD7295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D631-DD3C-4863-BA50-B394FDC6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ECA3-CE74-45FE-AB42-495130200EDE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D64D-0F87-4B9E-9159-8789770C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930F-A09F-45DE-9F80-BA4ACA52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7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747F-8FA7-43D0-A2CC-508CE803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-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26713-C296-4C4B-A7A2-A33AF8C62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/>
              <a:t>file</a:t>
            </a:r>
            <a:r>
              <a:rPr lang="en-US" dirty="0"/>
              <a:t> is a named collection of related information that is recorded on secondary storage such as magnetic disks, magnetic tapes and optical disks.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general, a </a:t>
            </a:r>
            <a:r>
              <a:rPr lang="en-US" b="1" dirty="0"/>
              <a:t>file</a:t>
            </a:r>
            <a:r>
              <a:rPr lang="en-US" dirty="0"/>
              <a:t> is a sequence of bits, bytes, lines or records whose </a:t>
            </a:r>
            <a:r>
              <a:rPr lang="en-US" b="1" dirty="0"/>
              <a:t>meaning</a:t>
            </a:r>
            <a:r>
              <a:rPr lang="en-US" dirty="0"/>
              <a:t> is defined by the </a:t>
            </a:r>
            <a:r>
              <a:rPr lang="en-US" b="1" dirty="0"/>
              <a:t>files</a:t>
            </a:r>
            <a:r>
              <a:rPr lang="en-US" dirty="0"/>
              <a:t> creator and user.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file can have several attributes and fixed kind of access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85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80077F-3D19-4BC8-8692-68CBE69C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357312"/>
            <a:ext cx="5514975" cy="414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EFE71-D6C7-4187-9466-844DFE64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83" y="585298"/>
            <a:ext cx="2905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91B99-2460-43E9-B23F-F468C869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71587"/>
            <a:ext cx="6057900" cy="431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249D99-B935-4087-A803-A944209C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46" y="487118"/>
            <a:ext cx="3038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ED403-8A11-4B58-B308-B7BB32E1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00175"/>
            <a:ext cx="6286500" cy="405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A5B14-DC0D-45FD-9B6A-820940BD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92" y="774333"/>
            <a:ext cx="37338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3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F6F-C7F6-4E51-B951-138A449E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8B1C-B619-4ECE-A092-8C56B7058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Arial"/>
                <a:cs typeface="Arial"/>
              </a:rPr>
              <a:t>Name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only information kept in human-readable</a:t>
            </a:r>
            <a:r>
              <a:rPr lang="en-US" sz="2400" spc="8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form</a:t>
            </a:r>
          </a:p>
          <a:p>
            <a:pPr marL="35560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Identifier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unique </a:t>
            </a:r>
            <a:r>
              <a:rPr lang="en-US" sz="2400" dirty="0">
                <a:latin typeface="Arial"/>
                <a:cs typeface="Arial"/>
              </a:rPr>
              <a:t>tag </a:t>
            </a:r>
            <a:r>
              <a:rPr lang="en-US" sz="2400" spc="-5" dirty="0">
                <a:latin typeface="Arial"/>
                <a:cs typeface="Arial"/>
              </a:rPr>
              <a:t>(number) identifies file </a:t>
            </a:r>
            <a:r>
              <a:rPr lang="en-US" sz="2400" spc="-10" dirty="0">
                <a:latin typeface="Arial"/>
                <a:cs typeface="Arial"/>
              </a:rPr>
              <a:t>within </a:t>
            </a:r>
            <a:r>
              <a:rPr lang="en-US" sz="2400" spc="-5" dirty="0">
                <a:latin typeface="Arial"/>
                <a:cs typeface="Arial"/>
              </a:rPr>
              <a:t>file</a:t>
            </a:r>
            <a:r>
              <a:rPr lang="en-US" sz="2400" spc="6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system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Arial"/>
                <a:cs typeface="Arial"/>
              </a:rPr>
              <a:t>Type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10" dirty="0">
                <a:latin typeface="Arial"/>
                <a:cs typeface="Arial"/>
              </a:rPr>
              <a:t>needed </a:t>
            </a:r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spc="-5" dirty="0">
                <a:latin typeface="Arial"/>
                <a:cs typeface="Arial"/>
              </a:rPr>
              <a:t>systems that support different</a:t>
            </a:r>
            <a:r>
              <a:rPr lang="en-US" sz="2400" spc="65" dirty="0">
                <a:latin typeface="Arial"/>
                <a:cs typeface="Arial"/>
              </a:rPr>
              <a:t> </a:t>
            </a:r>
            <a:r>
              <a:rPr lang="en-US" sz="2400" spc="-10" dirty="0">
                <a:latin typeface="Arial"/>
                <a:cs typeface="Arial"/>
              </a:rPr>
              <a:t>types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Location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pointer </a:t>
            </a:r>
            <a:r>
              <a:rPr lang="en-US" sz="2400" dirty="0">
                <a:latin typeface="Arial"/>
                <a:cs typeface="Arial"/>
              </a:rPr>
              <a:t>to </a:t>
            </a:r>
            <a:r>
              <a:rPr lang="en-US" sz="2400" spc="-5" dirty="0">
                <a:latin typeface="Arial"/>
                <a:cs typeface="Arial"/>
              </a:rPr>
              <a:t>file location on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device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Size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current file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size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Protection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controls </a:t>
            </a:r>
            <a:r>
              <a:rPr lang="en-US" sz="2400" spc="-15" dirty="0">
                <a:latin typeface="Arial"/>
                <a:cs typeface="Arial"/>
              </a:rPr>
              <a:t>who </a:t>
            </a:r>
            <a:r>
              <a:rPr lang="en-US" sz="2400" spc="-5" dirty="0">
                <a:latin typeface="Arial"/>
                <a:cs typeface="Arial"/>
              </a:rPr>
              <a:t>can do reading, </a:t>
            </a:r>
            <a:r>
              <a:rPr lang="en-US" sz="2400" spc="-10" dirty="0">
                <a:latin typeface="Arial"/>
                <a:cs typeface="Arial"/>
              </a:rPr>
              <a:t>writing,</a:t>
            </a:r>
            <a:r>
              <a:rPr lang="en-US" sz="2400" spc="1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executing</a:t>
            </a:r>
            <a:endParaRPr lang="en-US" sz="2400" dirty="0">
              <a:latin typeface="Arial"/>
              <a:cs typeface="Arial"/>
            </a:endParaRPr>
          </a:p>
          <a:p>
            <a:pPr marL="355600" marR="9779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Arial"/>
                <a:cs typeface="Arial"/>
              </a:rPr>
              <a:t>Time, date, and user identification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data </a:t>
            </a:r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spc="-5" dirty="0">
                <a:latin typeface="Arial"/>
                <a:cs typeface="Arial"/>
              </a:rPr>
              <a:t>protection, security, and  usage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monitoring</a:t>
            </a:r>
            <a:endParaRPr lang="en-US" sz="2400" dirty="0">
              <a:latin typeface="Arial"/>
              <a:cs typeface="Arial"/>
            </a:endParaRPr>
          </a:p>
          <a:p>
            <a:pPr marL="8890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1812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157D-42B8-4EC0-B097-9F7DD1A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3E5B-1EA1-4B28-A357-6EC20383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87" y="1151400"/>
            <a:ext cx="8520600" cy="4555200"/>
          </a:xfrm>
        </p:spPr>
        <p:txBody>
          <a:bodyPr/>
          <a:lstStyle/>
          <a:p>
            <a:pPr marL="39370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spc="-5" dirty="0">
                <a:latin typeface="Arial"/>
                <a:cs typeface="Arial"/>
              </a:rPr>
              <a:t>Create</a:t>
            </a:r>
            <a:endParaRPr lang="en-US" sz="2400" dirty="0">
              <a:latin typeface="Arial"/>
              <a:cs typeface="Arial"/>
            </a:endParaRPr>
          </a:p>
          <a:p>
            <a:pPr marL="39370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dirty="0">
                <a:latin typeface="Arial"/>
                <a:cs typeface="Arial"/>
              </a:rPr>
              <a:t>Write – </a:t>
            </a:r>
            <a:r>
              <a:rPr lang="en-US" sz="2400" spc="-5" dirty="0">
                <a:latin typeface="Arial"/>
                <a:cs typeface="Arial"/>
              </a:rPr>
              <a:t>at </a:t>
            </a:r>
            <a:r>
              <a:rPr lang="en-US" sz="2400" b="1" spc="5" dirty="0">
                <a:solidFill>
                  <a:srgbClr val="3366FF"/>
                </a:solidFill>
                <a:latin typeface="Arial"/>
                <a:cs typeface="Arial"/>
              </a:rPr>
              <a:t>write </a:t>
            </a:r>
            <a:r>
              <a:rPr lang="en-US" sz="2400" b="1" spc="-5" dirty="0">
                <a:solidFill>
                  <a:srgbClr val="3366FF"/>
                </a:solidFill>
                <a:latin typeface="Arial"/>
                <a:cs typeface="Arial"/>
              </a:rPr>
              <a:t>pointer</a:t>
            </a:r>
            <a:r>
              <a:rPr lang="en-US" sz="2400" b="1" spc="-7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location</a:t>
            </a:r>
            <a:endParaRPr lang="en-US" sz="2400" dirty="0">
              <a:latin typeface="Arial"/>
              <a:cs typeface="Arial"/>
            </a:endParaRPr>
          </a:p>
          <a:p>
            <a:pPr marL="393700" indent="-342900"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spc="-5" dirty="0">
                <a:latin typeface="Arial"/>
                <a:cs typeface="Arial"/>
              </a:rPr>
              <a:t>Read </a:t>
            </a:r>
            <a:r>
              <a:rPr lang="en-US" sz="2400" b="1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at </a:t>
            </a:r>
            <a:r>
              <a:rPr lang="en-US" sz="2400" b="1" spc="-5" dirty="0">
                <a:solidFill>
                  <a:srgbClr val="3366FF"/>
                </a:solidFill>
                <a:latin typeface="Arial"/>
                <a:cs typeface="Arial"/>
              </a:rPr>
              <a:t>read </a:t>
            </a:r>
            <a:r>
              <a:rPr lang="en-US" sz="2400" b="1" dirty="0">
                <a:solidFill>
                  <a:srgbClr val="3366FF"/>
                </a:solidFill>
                <a:latin typeface="Arial"/>
                <a:cs typeface="Arial"/>
              </a:rPr>
              <a:t>pointer </a:t>
            </a:r>
            <a:r>
              <a:rPr lang="en-US" sz="2400" spc="-5" dirty="0">
                <a:latin typeface="Arial"/>
                <a:cs typeface="Arial"/>
              </a:rPr>
              <a:t>location</a:t>
            </a:r>
            <a:endParaRPr lang="en-US" sz="2400" dirty="0">
              <a:latin typeface="Arial"/>
              <a:cs typeface="Arial"/>
            </a:endParaRPr>
          </a:p>
          <a:p>
            <a:pPr marL="39370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dirty="0">
                <a:latin typeface="Arial"/>
                <a:cs typeface="Arial"/>
              </a:rPr>
              <a:t>Reposition within file -</a:t>
            </a:r>
            <a:r>
              <a:rPr lang="en-US" sz="2400" b="1" spc="-70" dirty="0">
                <a:latin typeface="Arial"/>
                <a:cs typeface="Arial"/>
              </a:rPr>
              <a:t> </a:t>
            </a:r>
            <a:r>
              <a:rPr lang="en-US" sz="2400" b="1" spc="-10" dirty="0">
                <a:solidFill>
                  <a:srgbClr val="3366FF"/>
                </a:solidFill>
                <a:latin typeface="Arial"/>
                <a:cs typeface="Arial"/>
              </a:rPr>
              <a:t>seek</a:t>
            </a:r>
            <a:endParaRPr lang="en-US" sz="2400" dirty="0">
              <a:latin typeface="Arial"/>
              <a:cs typeface="Arial"/>
            </a:endParaRPr>
          </a:p>
          <a:p>
            <a:pPr marL="393700" indent="-342900"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spc="-5" dirty="0">
                <a:latin typeface="Arial"/>
                <a:cs typeface="Arial"/>
              </a:rPr>
              <a:t>Delete</a:t>
            </a:r>
            <a:endParaRPr lang="en-US" sz="2400" dirty="0">
              <a:latin typeface="Arial"/>
              <a:cs typeface="Arial"/>
            </a:endParaRPr>
          </a:p>
          <a:p>
            <a:pPr marL="393700" marR="55880" indent="-342900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i="1" dirty="0">
                <a:latin typeface="Arial"/>
                <a:cs typeface="Arial"/>
              </a:rPr>
              <a:t>Open(F</a:t>
            </a:r>
            <a:r>
              <a:rPr lang="en-US" sz="2400" b="1" i="1" baseline="-20833" dirty="0">
                <a:latin typeface="Arial"/>
                <a:cs typeface="Arial"/>
              </a:rPr>
              <a:t>i</a:t>
            </a:r>
            <a:r>
              <a:rPr lang="en-US" sz="2400" b="1" i="1" dirty="0">
                <a:latin typeface="Arial"/>
                <a:cs typeface="Arial"/>
              </a:rPr>
              <a:t>)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search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directory </a:t>
            </a:r>
            <a:r>
              <a:rPr lang="en-US" sz="2400" dirty="0">
                <a:latin typeface="Arial"/>
                <a:cs typeface="Arial"/>
              </a:rPr>
              <a:t>structure </a:t>
            </a:r>
            <a:r>
              <a:rPr lang="en-US" sz="2400" spc="-5" dirty="0">
                <a:latin typeface="Arial"/>
                <a:cs typeface="Arial"/>
              </a:rPr>
              <a:t>on disk </a:t>
            </a:r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spc="-5" dirty="0">
                <a:latin typeface="Arial"/>
                <a:cs typeface="Arial"/>
              </a:rPr>
              <a:t>entry </a:t>
            </a:r>
            <a:r>
              <a:rPr lang="en-US" sz="2400" b="1" i="1" dirty="0">
                <a:latin typeface="Arial"/>
                <a:cs typeface="Arial"/>
              </a:rPr>
              <a:t>F</a:t>
            </a:r>
            <a:r>
              <a:rPr lang="en-US" sz="2400" b="1" i="1" baseline="-20833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spc="-5" dirty="0">
                <a:latin typeface="Arial"/>
                <a:cs typeface="Arial"/>
              </a:rPr>
              <a:t>and open the corresponding file</a:t>
            </a:r>
            <a:endParaRPr lang="en-US" sz="2400" dirty="0">
              <a:latin typeface="Arial"/>
              <a:cs typeface="Arial"/>
            </a:endParaRPr>
          </a:p>
          <a:p>
            <a:pPr marL="393700" indent="-342900"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lang="en-US" sz="2400" b="1" i="1" dirty="0">
                <a:latin typeface="Arial"/>
                <a:cs typeface="Arial"/>
              </a:rPr>
              <a:t>Close </a:t>
            </a:r>
            <a:r>
              <a:rPr lang="en-US" sz="2400" b="1" i="1" spc="-5" dirty="0">
                <a:latin typeface="Arial"/>
                <a:cs typeface="Arial"/>
              </a:rPr>
              <a:t>(F</a:t>
            </a:r>
            <a:r>
              <a:rPr lang="en-US" sz="2400" b="1" i="1" spc="-7" baseline="-20833" dirty="0">
                <a:latin typeface="Arial"/>
                <a:cs typeface="Arial"/>
              </a:rPr>
              <a:t>i</a:t>
            </a:r>
            <a:r>
              <a:rPr lang="en-US" sz="2400" b="1" i="1" spc="-5" dirty="0">
                <a:latin typeface="Arial"/>
                <a:cs typeface="Arial"/>
              </a:rPr>
              <a:t>) </a:t>
            </a:r>
            <a:r>
              <a:rPr lang="en-US" sz="2400" dirty="0">
                <a:latin typeface="Arial"/>
                <a:cs typeface="Arial"/>
              </a:rPr>
              <a:t>– </a:t>
            </a:r>
            <a:r>
              <a:rPr lang="en-US" sz="2400" spc="-5" dirty="0">
                <a:latin typeface="Arial"/>
                <a:cs typeface="Arial"/>
              </a:rPr>
              <a:t>move </a:t>
            </a:r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spc="-5" dirty="0">
                <a:latin typeface="Arial"/>
                <a:cs typeface="Arial"/>
              </a:rPr>
              <a:t>content </a:t>
            </a:r>
            <a:r>
              <a:rPr lang="en-US" sz="2400" dirty="0">
                <a:latin typeface="Arial"/>
                <a:cs typeface="Arial"/>
              </a:rPr>
              <a:t>of </a:t>
            </a:r>
            <a:r>
              <a:rPr lang="en-US" sz="2400" spc="-5" dirty="0">
                <a:latin typeface="Arial"/>
                <a:cs typeface="Arial"/>
              </a:rPr>
              <a:t>entry </a:t>
            </a:r>
            <a:r>
              <a:rPr lang="en-US" sz="2400" b="1" i="1" dirty="0">
                <a:latin typeface="Arial"/>
                <a:cs typeface="Arial"/>
              </a:rPr>
              <a:t>F</a:t>
            </a:r>
            <a:r>
              <a:rPr lang="en-US" sz="2400" b="1" i="1" baseline="-20833" dirty="0">
                <a:latin typeface="Arial"/>
                <a:cs typeface="Arial"/>
              </a:rPr>
              <a:t>i </a:t>
            </a:r>
            <a:r>
              <a:rPr lang="en-US" sz="2400" spc="-5" dirty="0">
                <a:latin typeface="Arial"/>
                <a:cs typeface="Arial"/>
              </a:rPr>
              <a:t>in memory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3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directory </a:t>
            </a:r>
            <a:r>
              <a:rPr lang="en-US" sz="2400" dirty="0">
                <a:latin typeface="Arial"/>
                <a:cs typeface="Arial"/>
              </a:rPr>
              <a:t>structure on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disk</a:t>
            </a:r>
          </a:p>
          <a:p>
            <a:pPr marL="88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5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586-9E8D-46B8-8E48-E816E681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7525"/>
            <a:ext cx="8520600" cy="763500"/>
          </a:xfrm>
        </p:spPr>
        <p:txBody>
          <a:bodyPr/>
          <a:lstStyle/>
          <a:p>
            <a:r>
              <a:rPr lang="en-IN" dirty="0"/>
              <a:t>File Types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20E865C2-C45D-4AC3-99BC-BDA6298A3A5F}"/>
              </a:ext>
            </a:extLst>
          </p:cNvPr>
          <p:cNvGrpSpPr/>
          <p:nvPr/>
        </p:nvGrpSpPr>
        <p:grpSpPr>
          <a:xfrm>
            <a:off x="2032987" y="619275"/>
            <a:ext cx="5397623" cy="5734777"/>
            <a:chOff x="2171700" y="1212850"/>
            <a:chExt cx="4730750" cy="504571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F4943E7-BC01-446C-9BEC-28C61A72FF5E}"/>
                </a:ext>
              </a:extLst>
            </p:cNvPr>
            <p:cNvSpPr/>
            <p:nvPr/>
          </p:nvSpPr>
          <p:spPr>
            <a:xfrm>
              <a:off x="2209800" y="1251203"/>
              <a:ext cx="4654296" cy="496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6BAC1E5-578B-4F03-BF07-88D9EF123E22}"/>
                </a:ext>
              </a:extLst>
            </p:cNvPr>
            <p:cNvSpPr/>
            <p:nvPr/>
          </p:nvSpPr>
          <p:spPr>
            <a:xfrm>
              <a:off x="2171700" y="1212849"/>
              <a:ext cx="4730750" cy="5045710"/>
            </a:xfrm>
            <a:custGeom>
              <a:avLst/>
              <a:gdLst/>
              <a:ahLst/>
              <a:cxnLst/>
              <a:rect l="l" t="t" r="r" b="b"/>
              <a:pathLst>
                <a:path w="4730750" h="5045710">
                  <a:moveTo>
                    <a:pt x="4705096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007610"/>
                  </a:lnTo>
                  <a:lnTo>
                    <a:pt x="25400" y="5020310"/>
                  </a:lnTo>
                  <a:lnTo>
                    <a:pt x="4705096" y="5020310"/>
                  </a:lnTo>
                  <a:lnTo>
                    <a:pt x="4705096" y="5008130"/>
                  </a:lnTo>
                  <a:lnTo>
                    <a:pt x="4705096" y="5007610"/>
                  </a:lnTo>
                  <a:lnTo>
                    <a:pt x="4705096" y="38354"/>
                  </a:lnTo>
                  <a:lnTo>
                    <a:pt x="4692396" y="38354"/>
                  </a:lnTo>
                  <a:lnTo>
                    <a:pt x="4692396" y="5007610"/>
                  </a:lnTo>
                  <a:lnTo>
                    <a:pt x="38100" y="5007610"/>
                  </a:lnTo>
                  <a:lnTo>
                    <a:pt x="38100" y="38100"/>
                  </a:lnTo>
                  <a:lnTo>
                    <a:pt x="4705096" y="38100"/>
                  </a:lnTo>
                  <a:lnTo>
                    <a:pt x="4705096" y="25400"/>
                  </a:lnTo>
                  <a:close/>
                </a:path>
                <a:path w="4730750" h="5045710">
                  <a:moveTo>
                    <a:pt x="473049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033010"/>
                  </a:lnTo>
                  <a:lnTo>
                    <a:pt x="0" y="5045710"/>
                  </a:lnTo>
                  <a:lnTo>
                    <a:pt x="4730496" y="5045710"/>
                  </a:lnTo>
                  <a:lnTo>
                    <a:pt x="4730496" y="5033530"/>
                  </a:lnTo>
                  <a:lnTo>
                    <a:pt x="4730496" y="5033010"/>
                  </a:lnTo>
                  <a:lnTo>
                    <a:pt x="4730496" y="12954"/>
                  </a:lnTo>
                  <a:lnTo>
                    <a:pt x="4717796" y="12954"/>
                  </a:lnTo>
                  <a:lnTo>
                    <a:pt x="4717796" y="5033010"/>
                  </a:lnTo>
                  <a:lnTo>
                    <a:pt x="12700" y="5033010"/>
                  </a:lnTo>
                  <a:lnTo>
                    <a:pt x="12700" y="12700"/>
                  </a:lnTo>
                  <a:lnTo>
                    <a:pt x="4730496" y="12700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757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69C5-93C6-471E-8D48-03AAA209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Organization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44F467A-1000-43BC-89F3-C858B50C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88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5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1F7A0-A060-4B0E-BA65-D0DE783D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612559"/>
            <a:ext cx="8202967" cy="5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CA9C-9CEE-49DE-9672-6B266EC5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E7FFB-CA2E-42F8-97A9-27D44FDEA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File Allocation</a:t>
            </a:r>
          </a:p>
          <a:p>
            <a:pPr marL="88900" indent="0">
              <a:buNone/>
            </a:pPr>
            <a:r>
              <a:rPr lang="en-US" sz="2800" dirty="0"/>
              <a:t>	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63669-4512-450C-86D5-D42CEC33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54" y="2210654"/>
            <a:ext cx="320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7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B38A8-FC6D-49C2-99E3-D0FECD8C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09687"/>
            <a:ext cx="5448300" cy="423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ADFDFF-5864-4737-92DC-8B496AC33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9" y="695447"/>
            <a:ext cx="5924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F72FF-159D-4B04-9659-7E212E52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438275"/>
            <a:ext cx="5867400" cy="398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A499C-0ACB-40C1-9832-6CCDEDE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03" y="641350"/>
            <a:ext cx="3933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7" ma:contentTypeDescription="Create a new document." ma:contentTypeScope="" ma:versionID="1471a559a6ec62358b7c2781a612691f">
  <xsd:schema xmlns:xsd="http://www.w3.org/2001/XMLSchema" xmlns:xs="http://www.w3.org/2001/XMLSchema" xmlns:p="http://schemas.microsoft.com/office/2006/metadata/properties" xmlns:ns2="9fcdf280-26ce-4ded-ac66-85ca9a77751c" xmlns:ns3="94c440a1-7b33-409d-914f-d28ebe05b8d5" targetNamespace="http://schemas.microsoft.com/office/2006/metadata/properties" ma:root="true" ma:fieldsID="f9d95b5ac87565e9a5cd3eb721799c02" ns2:_="" ns3:_="">
    <xsd:import namespace="9fcdf280-26ce-4ded-ac66-85ca9a77751c"/>
    <xsd:import namespace="94c440a1-7b33-409d-914f-d28ebe05b8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440a1-7b33-409d-914f-d28ebe05b8d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F48BE3-16F8-4C03-BD75-6F4427E4A145}"/>
</file>

<file path=customXml/itemProps2.xml><?xml version="1.0" encoding="utf-8"?>
<ds:datastoreItem xmlns:ds="http://schemas.openxmlformats.org/officeDocument/2006/customXml" ds:itemID="{871B766D-C3E7-4EF6-9F32-4BA403DF0B93}"/>
</file>

<file path=customXml/itemProps3.xml><?xml version="1.0" encoding="utf-8"?>
<ds:datastoreItem xmlns:ds="http://schemas.openxmlformats.org/officeDocument/2006/customXml" ds:itemID="{AEABC346-BDE7-4F51-A3A1-52A4C538F9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211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Arial</vt:lpstr>
      <vt:lpstr>Calibri</vt:lpstr>
      <vt:lpstr>Wingdings</vt:lpstr>
      <vt:lpstr>Office Theme</vt:lpstr>
      <vt:lpstr>File - Definition</vt:lpstr>
      <vt:lpstr>File Attributes</vt:lpstr>
      <vt:lpstr>File Operations</vt:lpstr>
      <vt:lpstr>File Types</vt:lpstr>
      <vt:lpstr>File System Organization</vt:lpstr>
      <vt:lpstr>PowerPoint Presentation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LEARNING PERSPECTIVE</dc:title>
  <dc:creator>Balachandran K</dc:creator>
  <cp:lastModifiedBy>Muneeswari G</cp:lastModifiedBy>
  <cp:revision>168</cp:revision>
  <dcterms:modified xsi:type="dcterms:W3CDTF">2021-07-08T02:06:07Z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