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layout5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4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FF0066"/>
    <a:srgbClr val="B2F3FC"/>
    <a:srgbClr val="FFFFCC"/>
    <a:srgbClr val="FF0000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ADF02-731E-4C83-BD8A-772FD2B2DFF2}" v="16" dt="2021-03-11T23:40:58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027" autoAdjust="0"/>
  </p:normalViewPr>
  <p:slideViewPr>
    <p:cSldViewPr>
      <p:cViewPr varScale="1">
        <p:scale>
          <a:sx n="84" d="100"/>
          <a:sy n="84" d="100"/>
        </p:scale>
        <p:origin x="820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nil Carie" userId="0eb63ef7-cb50-4f0e-957e-a6e2a584389a" providerId="ADAL" clId="{47872358-4CF6-43C7-945D-E16B5330627D}"/>
    <pc:docChg chg="custSel addSld modSld">
      <pc:chgData name="Dr. Anil Carie" userId="0eb63ef7-cb50-4f0e-957e-a6e2a584389a" providerId="ADAL" clId="{47872358-4CF6-43C7-945D-E16B5330627D}" dt="2021-02-23T08:35:10.967" v="673" actId="113"/>
      <pc:docMkLst>
        <pc:docMk/>
      </pc:docMkLst>
      <pc:sldChg chg="addSp delSp modSp new mod">
        <pc:chgData name="Dr. Anil Carie" userId="0eb63ef7-cb50-4f0e-957e-a6e2a584389a" providerId="ADAL" clId="{47872358-4CF6-43C7-945D-E16B5330627D}" dt="2021-02-19T03:50:57.654" v="151" actId="14100"/>
        <pc:sldMkLst>
          <pc:docMk/>
          <pc:sldMk cId="354996357" sldId="352"/>
        </pc:sldMkLst>
        <pc:spChg chg="mod">
          <ac:chgData name="Dr. Anil Carie" userId="0eb63ef7-cb50-4f0e-957e-a6e2a584389a" providerId="ADAL" clId="{47872358-4CF6-43C7-945D-E16B5330627D}" dt="2021-02-18T09:05:47.458" v="12" actId="20577"/>
          <ac:spMkLst>
            <pc:docMk/>
            <pc:sldMk cId="354996357" sldId="352"/>
            <ac:spMk id="2" creationId="{71A6B108-0D9F-4AA4-8084-9B73FE3DEEC4}"/>
          </ac:spMkLst>
        </pc:spChg>
        <pc:spChg chg="del">
          <ac:chgData name="Dr. Anil Carie" userId="0eb63ef7-cb50-4f0e-957e-a6e2a584389a" providerId="ADAL" clId="{47872358-4CF6-43C7-945D-E16B5330627D}" dt="2021-02-19T03:50:51.581" v="148" actId="22"/>
          <ac:spMkLst>
            <pc:docMk/>
            <pc:sldMk cId="354996357" sldId="352"/>
            <ac:spMk id="3" creationId="{98C0EB1C-0FCA-4E01-B7C6-0C8C2410C7C3}"/>
          </ac:spMkLst>
        </pc:spChg>
        <pc:picChg chg="add mod ord">
          <ac:chgData name="Dr. Anil Carie" userId="0eb63ef7-cb50-4f0e-957e-a6e2a584389a" providerId="ADAL" clId="{47872358-4CF6-43C7-945D-E16B5330627D}" dt="2021-02-19T03:50:57.654" v="151" actId="14100"/>
          <ac:picMkLst>
            <pc:docMk/>
            <pc:sldMk cId="354996357" sldId="352"/>
            <ac:picMk id="8" creationId="{97A94948-38AF-49E4-8F84-6FE3638F3157}"/>
          </ac:picMkLst>
        </pc:picChg>
      </pc:sldChg>
      <pc:sldChg chg="addSp delSp modSp new mod">
        <pc:chgData name="Dr. Anil Carie" userId="0eb63ef7-cb50-4f0e-957e-a6e2a584389a" providerId="ADAL" clId="{47872358-4CF6-43C7-945D-E16B5330627D}" dt="2021-02-18T09:10:29.624" v="22" actId="22"/>
        <pc:sldMkLst>
          <pc:docMk/>
          <pc:sldMk cId="3303639113" sldId="353"/>
        </pc:sldMkLst>
        <pc:spChg chg="mod">
          <ac:chgData name="Dr. Anil Carie" userId="0eb63ef7-cb50-4f0e-957e-a6e2a584389a" providerId="ADAL" clId="{47872358-4CF6-43C7-945D-E16B5330627D}" dt="2021-02-18T09:09:53.598" v="21" actId="20577"/>
          <ac:spMkLst>
            <pc:docMk/>
            <pc:sldMk cId="3303639113" sldId="353"/>
            <ac:spMk id="2" creationId="{66409221-9D6A-4319-B73A-1E07FB59DCC3}"/>
          </ac:spMkLst>
        </pc:spChg>
        <pc:spChg chg="del">
          <ac:chgData name="Dr. Anil Carie" userId="0eb63ef7-cb50-4f0e-957e-a6e2a584389a" providerId="ADAL" clId="{47872358-4CF6-43C7-945D-E16B5330627D}" dt="2021-02-18T09:10:29.624" v="22" actId="22"/>
          <ac:spMkLst>
            <pc:docMk/>
            <pc:sldMk cId="3303639113" sldId="353"/>
            <ac:spMk id="3" creationId="{B0D8EF54-B678-46B1-93C8-94CB7C4AEB67}"/>
          </ac:spMkLst>
        </pc:spChg>
        <pc:picChg chg="add mod ord">
          <ac:chgData name="Dr. Anil Carie" userId="0eb63ef7-cb50-4f0e-957e-a6e2a584389a" providerId="ADAL" clId="{47872358-4CF6-43C7-945D-E16B5330627D}" dt="2021-02-18T09:10:29.624" v="22" actId="22"/>
          <ac:picMkLst>
            <pc:docMk/>
            <pc:sldMk cId="3303639113" sldId="353"/>
            <ac:picMk id="8" creationId="{631D3ED6-B7D9-4D69-935B-ED8EB3493F12}"/>
          </ac:picMkLst>
        </pc:picChg>
      </pc:sldChg>
      <pc:sldChg chg="addSp delSp modSp new mod">
        <pc:chgData name="Dr. Anil Carie" userId="0eb63ef7-cb50-4f0e-957e-a6e2a584389a" providerId="ADAL" clId="{47872358-4CF6-43C7-945D-E16B5330627D}" dt="2021-02-18T09:19:17.023" v="37" actId="14100"/>
        <pc:sldMkLst>
          <pc:docMk/>
          <pc:sldMk cId="3372158981" sldId="354"/>
        </pc:sldMkLst>
        <pc:spChg chg="mod">
          <ac:chgData name="Dr. Anil Carie" userId="0eb63ef7-cb50-4f0e-957e-a6e2a584389a" providerId="ADAL" clId="{47872358-4CF6-43C7-945D-E16B5330627D}" dt="2021-02-18T09:17:31.069" v="33" actId="20577"/>
          <ac:spMkLst>
            <pc:docMk/>
            <pc:sldMk cId="3372158981" sldId="354"/>
            <ac:spMk id="2" creationId="{DDC079DC-E6B9-4455-AD34-DA9A2403B590}"/>
          </ac:spMkLst>
        </pc:spChg>
        <pc:spChg chg="del">
          <ac:chgData name="Dr. Anil Carie" userId="0eb63ef7-cb50-4f0e-957e-a6e2a584389a" providerId="ADAL" clId="{47872358-4CF6-43C7-945D-E16B5330627D}" dt="2021-02-18T09:19:09.507" v="34" actId="22"/>
          <ac:spMkLst>
            <pc:docMk/>
            <pc:sldMk cId="3372158981" sldId="354"/>
            <ac:spMk id="3" creationId="{AE77F70E-666C-4B25-AC8F-7FFE26279D6C}"/>
          </ac:spMkLst>
        </pc:spChg>
        <pc:picChg chg="add mod ord">
          <ac:chgData name="Dr. Anil Carie" userId="0eb63ef7-cb50-4f0e-957e-a6e2a584389a" providerId="ADAL" clId="{47872358-4CF6-43C7-945D-E16B5330627D}" dt="2021-02-18T09:19:17.023" v="37" actId="14100"/>
          <ac:picMkLst>
            <pc:docMk/>
            <pc:sldMk cId="3372158981" sldId="354"/>
            <ac:picMk id="8" creationId="{843B1713-34F7-4905-BBDB-043E8BC6888F}"/>
          </ac:picMkLst>
        </pc:picChg>
      </pc:sldChg>
      <pc:sldChg chg="addSp delSp modSp new mod">
        <pc:chgData name="Dr. Anil Carie" userId="0eb63ef7-cb50-4f0e-957e-a6e2a584389a" providerId="ADAL" clId="{47872358-4CF6-43C7-945D-E16B5330627D}" dt="2021-02-18T09:38:23.716" v="54" actId="20577"/>
        <pc:sldMkLst>
          <pc:docMk/>
          <pc:sldMk cId="1958167122" sldId="355"/>
        </pc:sldMkLst>
        <pc:spChg chg="mod">
          <ac:chgData name="Dr. Anil Carie" userId="0eb63ef7-cb50-4f0e-957e-a6e2a584389a" providerId="ADAL" clId="{47872358-4CF6-43C7-945D-E16B5330627D}" dt="2021-02-18T09:38:23.716" v="54" actId="20577"/>
          <ac:spMkLst>
            <pc:docMk/>
            <pc:sldMk cId="1958167122" sldId="355"/>
            <ac:spMk id="2" creationId="{68C5D6D4-BA6B-488F-9AFF-0BA7EC6C7441}"/>
          </ac:spMkLst>
        </pc:spChg>
        <pc:spChg chg="del">
          <ac:chgData name="Dr. Anil Carie" userId="0eb63ef7-cb50-4f0e-957e-a6e2a584389a" providerId="ADAL" clId="{47872358-4CF6-43C7-945D-E16B5330627D}" dt="2021-02-18T09:38:03.126" v="39" actId="22"/>
          <ac:spMkLst>
            <pc:docMk/>
            <pc:sldMk cId="1958167122" sldId="355"/>
            <ac:spMk id="3" creationId="{D380F6B9-219B-48BF-A4DC-70F5F2E97818}"/>
          </ac:spMkLst>
        </pc:spChg>
        <pc:picChg chg="add mod ord">
          <ac:chgData name="Dr. Anil Carie" userId="0eb63ef7-cb50-4f0e-957e-a6e2a584389a" providerId="ADAL" clId="{47872358-4CF6-43C7-945D-E16B5330627D}" dt="2021-02-18T09:38:10.925" v="42" actId="14100"/>
          <ac:picMkLst>
            <pc:docMk/>
            <pc:sldMk cId="1958167122" sldId="355"/>
            <ac:picMk id="8" creationId="{873E7539-033E-4D74-8F85-467C78C6D1AC}"/>
          </ac:picMkLst>
        </pc:picChg>
      </pc:sldChg>
      <pc:sldChg chg="addSp delSp modSp new mod">
        <pc:chgData name="Dr. Anil Carie" userId="0eb63ef7-cb50-4f0e-957e-a6e2a584389a" providerId="ADAL" clId="{47872358-4CF6-43C7-945D-E16B5330627D}" dt="2021-02-18T22:19:27.894" v="79" actId="14100"/>
        <pc:sldMkLst>
          <pc:docMk/>
          <pc:sldMk cId="1583667519" sldId="356"/>
        </pc:sldMkLst>
        <pc:spChg chg="mod">
          <ac:chgData name="Dr. Anil Carie" userId="0eb63ef7-cb50-4f0e-957e-a6e2a584389a" providerId="ADAL" clId="{47872358-4CF6-43C7-945D-E16B5330627D}" dt="2021-02-18T22:19:11.244" v="73" actId="20577"/>
          <ac:spMkLst>
            <pc:docMk/>
            <pc:sldMk cId="1583667519" sldId="356"/>
            <ac:spMk id="2" creationId="{B0581F70-CD4B-49F2-93F2-7CDBA438746C}"/>
          </ac:spMkLst>
        </pc:spChg>
        <pc:spChg chg="del">
          <ac:chgData name="Dr. Anil Carie" userId="0eb63ef7-cb50-4f0e-957e-a6e2a584389a" providerId="ADAL" clId="{47872358-4CF6-43C7-945D-E16B5330627D}" dt="2021-02-18T10:55:01.196" v="56" actId="22"/>
          <ac:spMkLst>
            <pc:docMk/>
            <pc:sldMk cId="1583667519" sldId="356"/>
            <ac:spMk id="3" creationId="{AC1D8616-A742-4533-AFDB-A180F5D8EDA5}"/>
          </ac:spMkLst>
        </pc:spChg>
        <pc:picChg chg="add mod ord modCrop">
          <ac:chgData name="Dr. Anil Carie" userId="0eb63ef7-cb50-4f0e-957e-a6e2a584389a" providerId="ADAL" clId="{47872358-4CF6-43C7-945D-E16B5330627D}" dt="2021-02-18T22:19:27.894" v="79" actId="14100"/>
          <ac:picMkLst>
            <pc:docMk/>
            <pc:sldMk cId="1583667519" sldId="356"/>
            <ac:picMk id="8" creationId="{36C60577-5A1F-4F02-B293-83F7C7FB3206}"/>
          </ac:picMkLst>
        </pc:picChg>
      </pc:sldChg>
      <pc:sldChg chg="addSp delSp modSp new mod">
        <pc:chgData name="Dr. Anil Carie" userId="0eb63ef7-cb50-4f0e-957e-a6e2a584389a" providerId="ADAL" clId="{47872358-4CF6-43C7-945D-E16B5330627D}" dt="2021-02-18T22:31:33.999" v="96" actId="20577"/>
        <pc:sldMkLst>
          <pc:docMk/>
          <pc:sldMk cId="3432479096" sldId="357"/>
        </pc:sldMkLst>
        <pc:spChg chg="mod">
          <ac:chgData name="Dr. Anil Carie" userId="0eb63ef7-cb50-4f0e-957e-a6e2a584389a" providerId="ADAL" clId="{47872358-4CF6-43C7-945D-E16B5330627D}" dt="2021-02-18T22:31:33.999" v="96" actId="20577"/>
          <ac:spMkLst>
            <pc:docMk/>
            <pc:sldMk cId="3432479096" sldId="357"/>
            <ac:spMk id="2" creationId="{F645C6DA-D30C-4246-B175-4A52E2CD8AD9}"/>
          </ac:spMkLst>
        </pc:spChg>
        <pc:spChg chg="del">
          <ac:chgData name="Dr. Anil Carie" userId="0eb63ef7-cb50-4f0e-957e-a6e2a584389a" providerId="ADAL" clId="{47872358-4CF6-43C7-945D-E16B5330627D}" dt="2021-02-18T22:31:16.232" v="80" actId="22"/>
          <ac:spMkLst>
            <pc:docMk/>
            <pc:sldMk cId="3432479096" sldId="357"/>
            <ac:spMk id="3" creationId="{127ECFB3-F411-46C6-863F-528EC4817049}"/>
          </ac:spMkLst>
        </pc:spChg>
        <pc:picChg chg="add mod ord">
          <ac:chgData name="Dr. Anil Carie" userId="0eb63ef7-cb50-4f0e-957e-a6e2a584389a" providerId="ADAL" clId="{47872358-4CF6-43C7-945D-E16B5330627D}" dt="2021-02-18T22:31:21.193" v="82" actId="1076"/>
          <ac:picMkLst>
            <pc:docMk/>
            <pc:sldMk cId="3432479096" sldId="357"/>
            <ac:picMk id="8" creationId="{FB0BC24B-E447-4EFA-88C9-8302F1F533F9}"/>
          </ac:picMkLst>
        </pc:picChg>
      </pc:sldChg>
      <pc:sldChg chg="addSp delSp modSp new mod modClrScheme chgLayout">
        <pc:chgData name="Dr. Anil Carie" userId="0eb63ef7-cb50-4f0e-957e-a6e2a584389a" providerId="ADAL" clId="{47872358-4CF6-43C7-945D-E16B5330627D}" dt="2021-02-23T08:35:10.967" v="673" actId="113"/>
        <pc:sldMkLst>
          <pc:docMk/>
          <pc:sldMk cId="3342240847" sldId="358"/>
        </pc:sldMkLst>
        <pc:spChg chg="mod">
          <ac:chgData name="Dr. Anil Carie" userId="0eb63ef7-cb50-4f0e-957e-a6e2a584389a" providerId="ADAL" clId="{47872358-4CF6-43C7-945D-E16B5330627D}" dt="2021-02-22T03:38:46.774" v="329" actId="26606"/>
          <ac:spMkLst>
            <pc:docMk/>
            <pc:sldMk cId="3342240847" sldId="358"/>
            <ac:spMk id="2" creationId="{10DF23C8-BE07-42EF-9C8B-9BDDD0EC8E9C}"/>
          </ac:spMkLst>
        </pc:spChg>
        <pc:spChg chg="del">
          <ac:chgData name="Dr. Anil Carie" userId="0eb63ef7-cb50-4f0e-957e-a6e2a584389a" providerId="ADAL" clId="{47872358-4CF6-43C7-945D-E16B5330627D}" dt="2021-02-18T22:38:15.783" v="98" actId="22"/>
          <ac:spMkLst>
            <pc:docMk/>
            <pc:sldMk cId="3342240847" sldId="358"/>
            <ac:spMk id="3" creationId="{6D78966C-1437-46AF-BCE8-E0A0E9A5D26B}"/>
          </ac:spMkLst>
        </pc:spChg>
        <pc:spChg chg="mod">
          <ac:chgData name="Dr. Anil Carie" userId="0eb63ef7-cb50-4f0e-957e-a6e2a584389a" providerId="ADAL" clId="{47872358-4CF6-43C7-945D-E16B5330627D}" dt="2021-02-22T03:38:46.774" v="329" actId="26606"/>
          <ac:spMkLst>
            <pc:docMk/>
            <pc:sldMk cId="3342240847" sldId="358"/>
            <ac:spMk id="4" creationId="{7C07BA42-09BF-4FE4-82B2-BE3443AD2236}"/>
          </ac:spMkLst>
        </pc:spChg>
        <pc:spChg chg="mod">
          <ac:chgData name="Dr. Anil Carie" userId="0eb63ef7-cb50-4f0e-957e-a6e2a584389a" providerId="ADAL" clId="{47872358-4CF6-43C7-945D-E16B5330627D}" dt="2021-02-22T03:38:46.774" v="329" actId="26606"/>
          <ac:spMkLst>
            <pc:docMk/>
            <pc:sldMk cId="3342240847" sldId="358"/>
            <ac:spMk id="5" creationId="{B027D8CB-D489-4C1D-8814-8CEE94A65B78}"/>
          </ac:spMkLst>
        </pc:spChg>
        <pc:spChg chg="mod">
          <ac:chgData name="Dr. Anil Carie" userId="0eb63ef7-cb50-4f0e-957e-a6e2a584389a" providerId="ADAL" clId="{47872358-4CF6-43C7-945D-E16B5330627D}" dt="2021-02-22T03:38:46.774" v="329" actId="26606"/>
          <ac:spMkLst>
            <pc:docMk/>
            <pc:sldMk cId="3342240847" sldId="358"/>
            <ac:spMk id="6" creationId="{63892149-D3EE-440F-AD04-EF926E4CDED7}"/>
          </ac:spMkLst>
        </pc:spChg>
        <pc:spChg chg="add mod">
          <ac:chgData name="Dr. Anil Carie" userId="0eb63ef7-cb50-4f0e-957e-a6e2a584389a" providerId="ADAL" clId="{47872358-4CF6-43C7-945D-E16B5330627D}" dt="2021-02-23T08:35:10.967" v="673" actId="113"/>
          <ac:spMkLst>
            <pc:docMk/>
            <pc:sldMk cId="3342240847" sldId="358"/>
            <ac:spMk id="13" creationId="{181B6EC1-80E7-46F9-9B5C-D1B7368EAA37}"/>
          </ac:spMkLst>
        </pc:spChg>
        <pc:picChg chg="add mod ord">
          <ac:chgData name="Dr. Anil Carie" userId="0eb63ef7-cb50-4f0e-957e-a6e2a584389a" providerId="ADAL" clId="{47872358-4CF6-43C7-945D-E16B5330627D}" dt="2021-02-22T03:39:14.751" v="338" actId="14100"/>
          <ac:picMkLst>
            <pc:docMk/>
            <pc:sldMk cId="3342240847" sldId="358"/>
            <ac:picMk id="8" creationId="{FC53F91D-46F5-4F9F-84A2-9B48E2D2DCDC}"/>
          </ac:picMkLst>
        </pc:picChg>
      </pc:sldChg>
      <pc:sldChg chg="addSp delSp modSp new mod">
        <pc:chgData name="Dr. Anil Carie" userId="0eb63ef7-cb50-4f0e-957e-a6e2a584389a" providerId="ADAL" clId="{47872358-4CF6-43C7-945D-E16B5330627D}" dt="2021-02-19T00:20:17.140" v="147" actId="20577"/>
        <pc:sldMkLst>
          <pc:docMk/>
          <pc:sldMk cId="2962765876" sldId="359"/>
        </pc:sldMkLst>
        <pc:spChg chg="mod">
          <ac:chgData name="Dr. Anil Carie" userId="0eb63ef7-cb50-4f0e-957e-a6e2a584389a" providerId="ADAL" clId="{47872358-4CF6-43C7-945D-E16B5330627D}" dt="2021-02-19T00:20:17.140" v="147" actId="20577"/>
          <ac:spMkLst>
            <pc:docMk/>
            <pc:sldMk cId="2962765876" sldId="359"/>
            <ac:spMk id="2" creationId="{4E3A4C66-F60A-4B32-81CB-8EB8793A31EA}"/>
          </ac:spMkLst>
        </pc:spChg>
        <pc:spChg chg="del">
          <ac:chgData name="Dr. Anil Carie" userId="0eb63ef7-cb50-4f0e-957e-a6e2a584389a" providerId="ADAL" clId="{47872358-4CF6-43C7-945D-E16B5330627D}" dt="2021-02-19T00:19:46.461" v="108" actId="22"/>
          <ac:spMkLst>
            <pc:docMk/>
            <pc:sldMk cId="2962765876" sldId="359"/>
            <ac:spMk id="3" creationId="{E6607519-2779-4F8D-AFB5-B680770D7676}"/>
          </ac:spMkLst>
        </pc:spChg>
        <pc:picChg chg="add mod ord">
          <ac:chgData name="Dr. Anil Carie" userId="0eb63ef7-cb50-4f0e-957e-a6e2a584389a" providerId="ADAL" clId="{47872358-4CF6-43C7-945D-E16B5330627D}" dt="2021-02-19T00:19:48.139" v="109" actId="1076"/>
          <ac:picMkLst>
            <pc:docMk/>
            <pc:sldMk cId="2962765876" sldId="359"/>
            <ac:picMk id="8" creationId="{601173A4-7B99-4605-AD43-F8A22F2996A8}"/>
          </ac:picMkLst>
        </pc:picChg>
      </pc:sldChg>
      <pc:sldChg chg="modSp new mod">
        <pc:chgData name="Dr. Anil Carie" userId="0eb63ef7-cb50-4f0e-957e-a6e2a584389a" providerId="ADAL" clId="{47872358-4CF6-43C7-945D-E16B5330627D}" dt="2021-02-19T03:54:35.175" v="190" actId="20577"/>
        <pc:sldMkLst>
          <pc:docMk/>
          <pc:sldMk cId="3686665477" sldId="360"/>
        </pc:sldMkLst>
        <pc:spChg chg="mod">
          <ac:chgData name="Dr. Anil Carie" userId="0eb63ef7-cb50-4f0e-957e-a6e2a584389a" providerId="ADAL" clId="{47872358-4CF6-43C7-945D-E16B5330627D}" dt="2021-02-19T03:54:17.420" v="171" actId="20577"/>
          <ac:spMkLst>
            <pc:docMk/>
            <pc:sldMk cId="3686665477" sldId="360"/>
            <ac:spMk id="2" creationId="{85D284C7-8C20-4C7F-ACDD-726953B0B193}"/>
          </ac:spMkLst>
        </pc:spChg>
        <pc:spChg chg="mod">
          <ac:chgData name="Dr. Anil Carie" userId="0eb63ef7-cb50-4f0e-957e-a6e2a584389a" providerId="ADAL" clId="{47872358-4CF6-43C7-945D-E16B5330627D}" dt="2021-02-19T03:54:35.175" v="190" actId="20577"/>
          <ac:spMkLst>
            <pc:docMk/>
            <pc:sldMk cId="3686665477" sldId="360"/>
            <ac:spMk id="3" creationId="{4FC3ACE5-D96D-4AB7-942E-EE8D1FE51D86}"/>
          </ac:spMkLst>
        </pc:spChg>
      </pc:sldChg>
      <pc:sldChg chg="modSp new mod">
        <pc:chgData name="Dr. Anil Carie" userId="0eb63ef7-cb50-4f0e-957e-a6e2a584389a" providerId="ADAL" clId="{47872358-4CF6-43C7-945D-E16B5330627D}" dt="2021-02-19T04:10:29.533" v="323" actId="113"/>
        <pc:sldMkLst>
          <pc:docMk/>
          <pc:sldMk cId="1011741289" sldId="361"/>
        </pc:sldMkLst>
        <pc:spChg chg="mod">
          <ac:chgData name="Dr. Anil Carie" userId="0eb63ef7-cb50-4f0e-957e-a6e2a584389a" providerId="ADAL" clId="{47872358-4CF6-43C7-945D-E16B5330627D}" dt="2021-02-19T03:55:20.541" v="238" actId="20577"/>
          <ac:spMkLst>
            <pc:docMk/>
            <pc:sldMk cId="1011741289" sldId="361"/>
            <ac:spMk id="2" creationId="{5311E18E-2546-40FB-9CBB-3E7278AEB5EB}"/>
          </ac:spMkLst>
        </pc:spChg>
        <pc:spChg chg="mod">
          <ac:chgData name="Dr. Anil Carie" userId="0eb63ef7-cb50-4f0e-957e-a6e2a584389a" providerId="ADAL" clId="{47872358-4CF6-43C7-945D-E16B5330627D}" dt="2021-02-19T04:10:29.533" v="323" actId="113"/>
          <ac:spMkLst>
            <pc:docMk/>
            <pc:sldMk cId="1011741289" sldId="361"/>
            <ac:spMk id="3" creationId="{BA0E453C-C573-4D08-896E-7E9330A34227}"/>
          </ac:spMkLst>
        </pc:spChg>
      </pc:sldChg>
      <pc:sldChg chg="addSp delSp modSp new mod">
        <pc:chgData name="Dr. Anil Carie" userId="0eb63ef7-cb50-4f0e-957e-a6e2a584389a" providerId="ADAL" clId="{47872358-4CF6-43C7-945D-E16B5330627D}" dt="2021-02-23T05:10:59.968" v="414" actId="20577"/>
        <pc:sldMkLst>
          <pc:docMk/>
          <pc:sldMk cId="3245856689" sldId="362"/>
        </pc:sldMkLst>
        <pc:spChg chg="mod">
          <ac:chgData name="Dr. Anil Carie" userId="0eb63ef7-cb50-4f0e-957e-a6e2a584389a" providerId="ADAL" clId="{47872358-4CF6-43C7-945D-E16B5330627D}" dt="2021-02-23T05:10:59.968" v="414" actId="20577"/>
          <ac:spMkLst>
            <pc:docMk/>
            <pc:sldMk cId="3245856689" sldId="362"/>
            <ac:spMk id="2" creationId="{E1979147-BA1A-4904-997D-8BB76555B661}"/>
          </ac:spMkLst>
        </pc:spChg>
        <pc:spChg chg="del">
          <ac:chgData name="Dr. Anil Carie" userId="0eb63ef7-cb50-4f0e-957e-a6e2a584389a" providerId="ADAL" clId="{47872358-4CF6-43C7-945D-E16B5330627D}" dt="2021-02-23T05:09:50.883" v="343" actId="22"/>
          <ac:spMkLst>
            <pc:docMk/>
            <pc:sldMk cId="3245856689" sldId="362"/>
            <ac:spMk id="3" creationId="{01712288-0004-43A8-BD01-D89B5A8BA850}"/>
          </ac:spMkLst>
        </pc:spChg>
        <pc:picChg chg="add mod ord">
          <ac:chgData name="Dr. Anil Carie" userId="0eb63ef7-cb50-4f0e-957e-a6e2a584389a" providerId="ADAL" clId="{47872358-4CF6-43C7-945D-E16B5330627D}" dt="2021-02-23T05:09:50.883" v="343" actId="22"/>
          <ac:picMkLst>
            <pc:docMk/>
            <pc:sldMk cId="3245856689" sldId="362"/>
            <ac:picMk id="8" creationId="{E3D95B06-4FF7-4898-80A3-87BAC8440CAE}"/>
          </ac:picMkLst>
        </pc:picChg>
      </pc:sldChg>
      <pc:sldChg chg="addSp delSp modSp new mod">
        <pc:chgData name="Dr. Anil Carie" userId="0eb63ef7-cb50-4f0e-957e-a6e2a584389a" providerId="ADAL" clId="{47872358-4CF6-43C7-945D-E16B5330627D}" dt="2021-02-23T05:12:25.338" v="497" actId="22"/>
        <pc:sldMkLst>
          <pc:docMk/>
          <pc:sldMk cId="1661772155" sldId="363"/>
        </pc:sldMkLst>
        <pc:spChg chg="mod">
          <ac:chgData name="Dr. Anil Carie" userId="0eb63ef7-cb50-4f0e-957e-a6e2a584389a" providerId="ADAL" clId="{47872358-4CF6-43C7-945D-E16B5330627D}" dt="2021-02-23T05:12:02.277" v="496" actId="20577"/>
          <ac:spMkLst>
            <pc:docMk/>
            <pc:sldMk cId="1661772155" sldId="363"/>
            <ac:spMk id="2" creationId="{A8AB72F0-9038-496A-B315-5D9B249AA749}"/>
          </ac:spMkLst>
        </pc:spChg>
        <pc:spChg chg="del">
          <ac:chgData name="Dr. Anil Carie" userId="0eb63ef7-cb50-4f0e-957e-a6e2a584389a" providerId="ADAL" clId="{47872358-4CF6-43C7-945D-E16B5330627D}" dt="2021-02-23T05:12:25.338" v="497" actId="22"/>
          <ac:spMkLst>
            <pc:docMk/>
            <pc:sldMk cId="1661772155" sldId="363"/>
            <ac:spMk id="3" creationId="{E29AFADF-8DC1-4121-B024-D8D53E4DBDF6}"/>
          </ac:spMkLst>
        </pc:spChg>
        <pc:picChg chg="add mod ord">
          <ac:chgData name="Dr. Anil Carie" userId="0eb63ef7-cb50-4f0e-957e-a6e2a584389a" providerId="ADAL" clId="{47872358-4CF6-43C7-945D-E16B5330627D}" dt="2021-02-23T05:12:25.338" v="497" actId="22"/>
          <ac:picMkLst>
            <pc:docMk/>
            <pc:sldMk cId="1661772155" sldId="363"/>
            <ac:picMk id="8" creationId="{D8D1BAE9-00FC-473B-8D2F-C2F5E62B2176}"/>
          </ac:picMkLst>
        </pc:picChg>
      </pc:sldChg>
      <pc:sldChg chg="addSp delSp modSp new mod">
        <pc:chgData name="Dr. Anil Carie" userId="0eb63ef7-cb50-4f0e-957e-a6e2a584389a" providerId="ADAL" clId="{47872358-4CF6-43C7-945D-E16B5330627D}" dt="2021-02-23T05:22:21.477" v="509" actId="1076"/>
        <pc:sldMkLst>
          <pc:docMk/>
          <pc:sldMk cId="3200683172" sldId="364"/>
        </pc:sldMkLst>
        <pc:spChg chg="mod">
          <ac:chgData name="Dr. Anil Carie" userId="0eb63ef7-cb50-4f0e-957e-a6e2a584389a" providerId="ADAL" clId="{47872358-4CF6-43C7-945D-E16B5330627D}" dt="2021-02-23T05:22:02.177" v="507" actId="20577"/>
          <ac:spMkLst>
            <pc:docMk/>
            <pc:sldMk cId="3200683172" sldId="364"/>
            <ac:spMk id="2" creationId="{5B7E8875-7CFE-4F82-8CAE-B2F9705CE3E9}"/>
          </ac:spMkLst>
        </pc:spChg>
        <pc:spChg chg="del">
          <ac:chgData name="Dr. Anil Carie" userId="0eb63ef7-cb50-4f0e-957e-a6e2a584389a" providerId="ADAL" clId="{47872358-4CF6-43C7-945D-E16B5330627D}" dt="2021-02-23T05:22:19.879" v="508" actId="22"/>
          <ac:spMkLst>
            <pc:docMk/>
            <pc:sldMk cId="3200683172" sldId="364"/>
            <ac:spMk id="3" creationId="{A25036AC-001E-4492-B2C1-24B21A7AD400}"/>
          </ac:spMkLst>
        </pc:spChg>
        <pc:picChg chg="add mod ord">
          <ac:chgData name="Dr. Anil Carie" userId="0eb63ef7-cb50-4f0e-957e-a6e2a584389a" providerId="ADAL" clId="{47872358-4CF6-43C7-945D-E16B5330627D}" dt="2021-02-23T05:22:21.477" v="509" actId="1076"/>
          <ac:picMkLst>
            <pc:docMk/>
            <pc:sldMk cId="3200683172" sldId="364"/>
            <ac:picMk id="8" creationId="{7CF5BFC6-C1CC-4CF6-995B-D18C63E7CD9E}"/>
          </ac:picMkLst>
        </pc:picChg>
      </pc:sldChg>
      <pc:sldChg chg="modSp new mod">
        <pc:chgData name="Dr. Anil Carie" userId="0eb63ef7-cb50-4f0e-957e-a6e2a584389a" providerId="ADAL" clId="{47872358-4CF6-43C7-945D-E16B5330627D}" dt="2021-02-23T06:05:31.069" v="672" actId="20577"/>
        <pc:sldMkLst>
          <pc:docMk/>
          <pc:sldMk cId="3184648504" sldId="365"/>
        </pc:sldMkLst>
        <pc:spChg chg="mod">
          <ac:chgData name="Dr. Anil Carie" userId="0eb63ef7-cb50-4f0e-957e-a6e2a584389a" providerId="ADAL" clId="{47872358-4CF6-43C7-945D-E16B5330627D}" dt="2021-02-23T06:03:50.225" v="550" actId="20577"/>
          <ac:spMkLst>
            <pc:docMk/>
            <pc:sldMk cId="3184648504" sldId="365"/>
            <ac:spMk id="2" creationId="{41281512-5CC4-484E-B5CE-0A5470F98BDE}"/>
          </ac:spMkLst>
        </pc:spChg>
        <pc:spChg chg="mod">
          <ac:chgData name="Dr. Anil Carie" userId="0eb63ef7-cb50-4f0e-957e-a6e2a584389a" providerId="ADAL" clId="{47872358-4CF6-43C7-945D-E16B5330627D}" dt="2021-02-23T06:05:31.069" v="672" actId="20577"/>
          <ac:spMkLst>
            <pc:docMk/>
            <pc:sldMk cId="3184648504" sldId="365"/>
            <ac:spMk id="3" creationId="{9BE5D40B-589E-40BA-8D70-B2759C2A5863}"/>
          </ac:spMkLst>
        </pc:spChg>
      </pc:sldChg>
    </pc:docChg>
  </pc:docChgLst>
  <pc:docChgLst>
    <pc:chgData name="Dr. Anil Carie" userId="0eb63ef7-cb50-4f0e-957e-a6e2a584389a" providerId="ADAL" clId="{64B4CA3C-C06C-4255-89F4-84EF625B6E95}"/>
    <pc:docChg chg="undo custSel addSld delSld modSld addMainMaster delMainMaster modMainMaster">
      <pc:chgData name="Dr. Anil Carie" userId="0eb63ef7-cb50-4f0e-957e-a6e2a584389a" providerId="ADAL" clId="{64B4CA3C-C06C-4255-89F4-84EF625B6E95}" dt="2021-03-05T07:10:43.074" v="463"/>
      <pc:docMkLst>
        <pc:docMk/>
      </pc:docMkLst>
      <pc:sldChg chg="modSp mod">
        <pc:chgData name="Dr. Anil Carie" userId="0eb63ef7-cb50-4f0e-957e-a6e2a584389a" providerId="ADAL" clId="{64B4CA3C-C06C-4255-89F4-84EF625B6E95}" dt="2021-02-23T20:27:38.405" v="0"/>
        <pc:sldMkLst>
          <pc:docMk/>
          <pc:sldMk cId="0" sldId="271"/>
        </pc:sldMkLst>
        <pc:spChg chg="mod">
          <ac:chgData name="Dr. Anil Carie" userId="0eb63ef7-cb50-4f0e-957e-a6e2a584389a" providerId="ADAL" clId="{64B4CA3C-C06C-4255-89F4-84EF625B6E95}" dt="2021-02-23T20:27:38.405" v="0"/>
          <ac:spMkLst>
            <pc:docMk/>
            <pc:sldMk cId="0" sldId="271"/>
            <ac:spMk id="4100" creationId="{00000000-0000-0000-0000-000000000000}"/>
          </ac:spMkLst>
        </pc:spChg>
      </pc:sldChg>
      <pc:sldChg chg="modSp">
        <pc:chgData name="Dr. Anil Carie" userId="0eb63ef7-cb50-4f0e-957e-a6e2a584389a" providerId="ADAL" clId="{64B4CA3C-C06C-4255-89F4-84EF625B6E95}" dt="2021-03-05T03:59:21.492" v="435"/>
        <pc:sldMkLst>
          <pc:docMk/>
          <pc:sldMk cId="394516918" sldId="273"/>
        </pc:sldMkLst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94516918" sldId="273"/>
            <ac:spMk id="5" creationId="{00000000-0000-0000-0000-000000000000}"/>
          </ac:spMkLst>
        </pc:spChg>
      </pc:sldChg>
      <pc:sldChg chg="add del">
        <pc:chgData name="Dr. Anil Carie" userId="0eb63ef7-cb50-4f0e-957e-a6e2a584389a" providerId="ADAL" clId="{64B4CA3C-C06C-4255-89F4-84EF625B6E95}" dt="2021-02-23T20:34:22.258" v="23"/>
        <pc:sldMkLst>
          <pc:docMk/>
          <pc:sldMk cId="3960018542" sldId="280"/>
        </pc:sldMkLst>
      </pc:sldChg>
      <pc:sldChg chg="addSp delSp modSp mod">
        <pc:chgData name="Dr. Anil Carie" userId="0eb63ef7-cb50-4f0e-957e-a6e2a584389a" providerId="ADAL" clId="{64B4CA3C-C06C-4255-89F4-84EF625B6E95}" dt="2021-03-05T03:59:21.492" v="435"/>
        <pc:sldMkLst>
          <pc:docMk/>
          <pc:sldMk cId="4155766407" sldId="328"/>
        </pc:sldMkLst>
        <pc:spChg chg="mod">
          <ac:chgData name="Dr. Anil Carie" userId="0eb63ef7-cb50-4f0e-957e-a6e2a584389a" providerId="ADAL" clId="{64B4CA3C-C06C-4255-89F4-84EF625B6E95}" dt="2021-02-23T20:28:43.475" v="4"/>
          <ac:spMkLst>
            <pc:docMk/>
            <pc:sldMk cId="4155766407" sldId="328"/>
            <ac:spMk id="2" creationId="{00000000-0000-0000-0000-000000000000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4155766407" sldId="328"/>
            <ac:spMk id="5" creationId="{00000000-0000-0000-0000-000000000000}"/>
          </ac:spMkLst>
        </pc:spChg>
        <pc:spChg chg="del mod">
          <ac:chgData name="Dr. Anil Carie" userId="0eb63ef7-cb50-4f0e-957e-a6e2a584389a" providerId="ADAL" clId="{64B4CA3C-C06C-4255-89F4-84EF625B6E95}" dt="2021-02-23T20:28:17.452" v="2" actId="478"/>
          <ac:spMkLst>
            <pc:docMk/>
            <pc:sldMk cId="4155766407" sldId="328"/>
            <ac:spMk id="9" creationId="{90FB6A30-3339-404A-A536-E962BFD2FA56}"/>
          </ac:spMkLst>
        </pc:spChg>
        <pc:picChg chg="add">
          <ac:chgData name="Dr. Anil Carie" userId="0eb63ef7-cb50-4f0e-957e-a6e2a584389a" providerId="ADAL" clId="{64B4CA3C-C06C-4255-89F4-84EF625B6E95}" dt="2021-02-23T20:28:26.876" v="3"/>
          <ac:picMkLst>
            <pc:docMk/>
            <pc:sldMk cId="4155766407" sldId="328"/>
            <ac:picMk id="3" creationId="{BE4A027A-3747-47AE-A09E-7F02084489E1}"/>
          </ac:picMkLst>
        </pc:picChg>
      </pc:sldChg>
      <pc:sldChg chg="addSp delSp modSp mod">
        <pc:chgData name="Dr. Anil Carie" userId="0eb63ef7-cb50-4f0e-957e-a6e2a584389a" providerId="ADAL" clId="{64B4CA3C-C06C-4255-89F4-84EF625B6E95}" dt="2021-03-05T03:59:21.492" v="435"/>
        <pc:sldMkLst>
          <pc:docMk/>
          <pc:sldMk cId="1101003769" sldId="329"/>
        </pc:sldMkLst>
        <pc:spChg chg="mod">
          <ac:chgData name="Dr. Anil Carie" userId="0eb63ef7-cb50-4f0e-957e-a6e2a584389a" providerId="ADAL" clId="{64B4CA3C-C06C-4255-89F4-84EF625B6E95}" dt="2021-02-23T20:29:26.746" v="5"/>
          <ac:spMkLst>
            <pc:docMk/>
            <pc:sldMk cId="1101003769" sldId="329"/>
            <ac:spMk id="2" creationId="{00000000-0000-0000-0000-000000000000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1101003769" sldId="329"/>
            <ac:spMk id="5" creationId="{00000000-0000-0000-0000-000000000000}"/>
          </ac:spMkLst>
        </pc:spChg>
        <pc:spChg chg="add del mod">
          <ac:chgData name="Dr. Anil Carie" userId="0eb63ef7-cb50-4f0e-957e-a6e2a584389a" providerId="ADAL" clId="{64B4CA3C-C06C-4255-89F4-84EF625B6E95}" dt="2021-02-23T20:29:47.184" v="8"/>
          <ac:spMkLst>
            <pc:docMk/>
            <pc:sldMk cId="1101003769" sldId="329"/>
            <ac:spMk id="7" creationId="{418BE8B4-C2E3-4CF9-BD98-94097041FAFA}"/>
          </ac:spMkLst>
        </pc:spChg>
        <pc:spChg chg="add mod">
          <ac:chgData name="Dr. Anil Carie" userId="0eb63ef7-cb50-4f0e-957e-a6e2a584389a" providerId="ADAL" clId="{64B4CA3C-C06C-4255-89F4-84EF625B6E95}" dt="2021-02-23T20:29:53.077" v="10" actId="1076"/>
          <ac:spMkLst>
            <pc:docMk/>
            <pc:sldMk cId="1101003769" sldId="329"/>
            <ac:spMk id="8" creationId="{47AD3C80-241C-432B-AB69-11001F30D027}"/>
          </ac:spMkLst>
        </pc:spChg>
        <pc:spChg chg="del">
          <ac:chgData name="Dr. Anil Carie" userId="0eb63ef7-cb50-4f0e-957e-a6e2a584389a" providerId="ADAL" clId="{64B4CA3C-C06C-4255-89F4-84EF625B6E95}" dt="2021-02-23T20:29:37.992" v="6" actId="478"/>
          <ac:spMkLst>
            <pc:docMk/>
            <pc:sldMk cId="1101003769" sldId="329"/>
            <ac:spMk id="9" creationId="{89ECB226-B1C2-4561-850C-6BA7A255ED79}"/>
          </ac:spMkLst>
        </pc:spChg>
      </pc:sldChg>
      <pc:sldChg chg="modSp">
        <pc:chgData name="Dr. Anil Carie" userId="0eb63ef7-cb50-4f0e-957e-a6e2a584389a" providerId="ADAL" clId="{64B4CA3C-C06C-4255-89F4-84EF625B6E95}" dt="2021-03-05T03:59:21.492" v="435"/>
        <pc:sldMkLst>
          <pc:docMk/>
          <pc:sldMk cId="2753772149" sldId="330"/>
        </pc:sldMkLst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2753772149" sldId="330"/>
            <ac:spMk id="5" creationId="{00000000-0000-0000-0000-000000000000}"/>
          </ac:spMkLst>
        </pc:spChg>
      </pc:sldChg>
      <pc:sldChg chg="del">
        <pc:chgData name="Dr. Anil Carie" userId="0eb63ef7-cb50-4f0e-957e-a6e2a584389a" providerId="ADAL" clId="{64B4CA3C-C06C-4255-89F4-84EF625B6E95}" dt="2021-02-23T20:36:45.264" v="29" actId="47"/>
        <pc:sldMkLst>
          <pc:docMk/>
          <pc:sldMk cId="2411588027" sldId="332"/>
        </pc:sldMkLst>
      </pc:sldChg>
      <pc:sldChg chg="addSp delSp modSp mod">
        <pc:chgData name="Dr. Anil Carie" userId="0eb63ef7-cb50-4f0e-957e-a6e2a584389a" providerId="ADAL" clId="{64B4CA3C-C06C-4255-89F4-84EF625B6E95}" dt="2021-03-05T03:59:21.492" v="435"/>
        <pc:sldMkLst>
          <pc:docMk/>
          <pc:sldMk cId="2791316663" sldId="343"/>
        </pc:sldMkLst>
        <pc:spChg chg="del">
          <ac:chgData name="Dr. Anil Carie" userId="0eb63ef7-cb50-4f0e-957e-a6e2a584389a" providerId="ADAL" clId="{64B4CA3C-C06C-4255-89F4-84EF625B6E95}" dt="2021-02-23T20:34:03.759" v="21" actId="478"/>
          <ac:spMkLst>
            <pc:docMk/>
            <pc:sldMk cId="2791316663" sldId="343"/>
            <ac:spMk id="2" creationId="{15D484FF-B7B8-4A6C-A5F4-03755B7468AE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2791316663" sldId="343"/>
            <ac:spMk id="5" creationId="{F470F094-555D-4847-9C16-7A7CD9622561}"/>
          </ac:spMkLst>
        </pc:spChg>
        <pc:spChg chg="add del mod">
          <ac:chgData name="Dr. Anil Carie" userId="0eb63ef7-cb50-4f0e-957e-a6e2a584389a" providerId="ADAL" clId="{64B4CA3C-C06C-4255-89F4-84EF625B6E95}" dt="2021-02-23T20:34:01.569" v="20" actId="478"/>
          <ac:spMkLst>
            <pc:docMk/>
            <pc:sldMk cId="2791316663" sldId="343"/>
            <ac:spMk id="7" creationId="{276912C2-776A-4420-90E4-512681F43269}"/>
          </ac:spMkLst>
        </pc:spChg>
        <pc:spChg chg="add mod">
          <ac:chgData name="Dr. Anil Carie" userId="0eb63ef7-cb50-4f0e-957e-a6e2a584389a" providerId="ADAL" clId="{64B4CA3C-C06C-4255-89F4-84EF625B6E95}" dt="2021-02-23T20:36:04.689" v="27"/>
          <ac:spMkLst>
            <pc:docMk/>
            <pc:sldMk cId="2791316663" sldId="343"/>
            <ac:spMk id="10" creationId="{17D0AECF-1787-4DB7-B503-E8E4FF1C6DD2}"/>
          </ac:spMkLst>
        </pc:spChg>
        <pc:picChg chg="del">
          <ac:chgData name="Dr. Anil Carie" userId="0eb63ef7-cb50-4f0e-957e-a6e2a584389a" providerId="ADAL" clId="{64B4CA3C-C06C-4255-89F4-84EF625B6E95}" dt="2021-02-23T20:33:59.780" v="19" actId="478"/>
          <ac:picMkLst>
            <pc:docMk/>
            <pc:sldMk cId="2791316663" sldId="343"/>
            <ac:picMk id="8" creationId="{6EF7FD56-F682-4A35-B79E-B2AE08B862EB}"/>
          </ac:picMkLst>
        </pc:picChg>
        <pc:picChg chg="add">
          <ac:chgData name="Dr. Anil Carie" userId="0eb63ef7-cb50-4f0e-957e-a6e2a584389a" providerId="ADAL" clId="{64B4CA3C-C06C-4255-89F4-84EF625B6E95}" dt="2021-02-23T20:36:38.031" v="28" actId="22"/>
          <ac:picMkLst>
            <pc:docMk/>
            <pc:sldMk cId="2791316663" sldId="343"/>
            <ac:picMk id="12" creationId="{C1805C8B-E45A-44A8-986C-51F9E128553D}"/>
          </ac:picMkLst>
        </pc:picChg>
      </pc:sldChg>
      <pc:sldChg chg="addSp delSp modSp mod">
        <pc:chgData name="Dr. Anil Carie" userId="0eb63ef7-cb50-4f0e-957e-a6e2a584389a" providerId="ADAL" clId="{64B4CA3C-C06C-4255-89F4-84EF625B6E95}" dt="2021-03-05T03:59:21.492" v="435"/>
        <pc:sldMkLst>
          <pc:docMk/>
          <pc:sldMk cId="1771362562" sldId="344"/>
        </pc:sldMkLst>
        <pc:spChg chg="mod">
          <ac:chgData name="Dr. Anil Carie" userId="0eb63ef7-cb50-4f0e-957e-a6e2a584389a" providerId="ADAL" clId="{64B4CA3C-C06C-4255-89F4-84EF625B6E95}" dt="2021-02-23T20:30:34.757" v="11"/>
          <ac:spMkLst>
            <pc:docMk/>
            <pc:sldMk cId="1771362562" sldId="344"/>
            <ac:spMk id="2" creationId="{011B71E7-3F2B-4EBE-99AB-00A4AF107A4B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1771362562" sldId="344"/>
            <ac:spMk id="5" creationId="{FB6AB0BF-91C9-4EB7-AA75-66D26ED62615}"/>
          </ac:spMkLst>
        </pc:spChg>
        <pc:spChg chg="del mod">
          <ac:chgData name="Dr. Anil Carie" userId="0eb63ef7-cb50-4f0e-957e-a6e2a584389a" providerId="ADAL" clId="{64B4CA3C-C06C-4255-89F4-84EF625B6E95}" dt="2021-02-23T20:30:50.818" v="13" actId="478"/>
          <ac:spMkLst>
            <pc:docMk/>
            <pc:sldMk cId="1771362562" sldId="344"/>
            <ac:spMk id="7" creationId="{73FEDF11-FFA1-4850-8F31-3BC811CAB6A1}"/>
          </ac:spMkLst>
        </pc:spChg>
        <pc:spChg chg="add del mod">
          <ac:chgData name="Dr. Anil Carie" userId="0eb63ef7-cb50-4f0e-957e-a6e2a584389a" providerId="ADAL" clId="{64B4CA3C-C06C-4255-89F4-84EF625B6E95}" dt="2021-02-23T20:30:52.922" v="14" actId="478"/>
          <ac:spMkLst>
            <pc:docMk/>
            <pc:sldMk cId="1771362562" sldId="344"/>
            <ac:spMk id="8" creationId="{19E4EE47-F014-4921-B826-7C73D8701A35}"/>
          </ac:spMkLst>
        </pc:spChg>
        <pc:spChg chg="add mod">
          <ac:chgData name="Dr. Anil Carie" userId="0eb63ef7-cb50-4f0e-957e-a6e2a584389a" providerId="ADAL" clId="{64B4CA3C-C06C-4255-89F4-84EF625B6E95}" dt="2021-02-23T20:31:03.626" v="15"/>
          <ac:spMkLst>
            <pc:docMk/>
            <pc:sldMk cId="1771362562" sldId="344"/>
            <ac:spMk id="9" creationId="{65E9149B-C725-471A-9393-0C309A962112}"/>
          </ac:spMkLst>
        </pc:spChg>
        <pc:spChg chg="add mod">
          <ac:chgData name="Dr. Anil Carie" userId="0eb63ef7-cb50-4f0e-957e-a6e2a584389a" providerId="ADAL" clId="{64B4CA3C-C06C-4255-89F4-84EF625B6E95}" dt="2021-02-23T20:32:20.312" v="16"/>
          <ac:spMkLst>
            <pc:docMk/>
            <pc:sldMk cId="1771362562" sldId="344"/>
            <ac:spMk id="10" creationId="{8DF6F16F-014F-4020-BA03-6EC7A1FFCB37}"/>
          </ac:spMkLst>
        </pc:spChg>
        <pc:spChg chg="add mod">
          <ac:chgData name="Dr. Anil Carie" userId="0eb63ef7-cb50-4f0e-957e-a6e2a584389a" providerId="ADAL" clId="{64B4CA3C-C06C-4255-89F4-84EF625B6E95}" dt="2021-02-24T03:55:50.373" v="86" actId="113"/>
          <ac:spMkLst>
            <pc:docMk/>
            <pc:sldMk cId="1771362562" sldId="344"/>
            <ac:spMk id="11" creationId="{C8A9E5FD-B3C7-4BDF-B850-8017D4DD3F74}"/>
          </ac:spMkLst>
        </pc:spChg>
      </pc:sldChg>
      <pc:sldChg chg="del">
        <pc:chgData name="Dr. Anil Carie" userId="0eb63ef7-cb50-4f0e-957e-a6e2a584389a" providerId="ADAL" clId="{64B4CA3C-C06C-4255-89F4-84EF625B6E95}" dt="2021-02-23T20:36:47.886" v="30" actId="47"/>
        <pc:sldMkLst>
          <pc:docMk/>
          <pc:sldMk cId="2119417416" sldId="345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3778503076" sldId="345"/>
        </pc:sldMkLst>
        <pc:spChg chg="mod">
          <ac:chgData name="Dr. Anil Carie" userId="0eb63ef7-cb50-4f0e-957e-a6e2a584389a" providerId="ADAL" clId="{64B4CA3C-C06C-4255-89F4-84EF625B6E95}" dt="2021-02-23T20:37:40.743" v="51"/>
          <ac:spMkLst>
            <pc:docMk/>
            <pc:sldMk cId="3778503076" sldId="345"/>
            <ac:spMk id="2" creationId="{9F47A7F6-CEB1-4A53-A0ED-65D8BC5BF3FE}"/>
          </ac:spMkLst>
        </pc:spChg>
        <pc:spChg chg="del">
          <ac:chgData name="Dr. Anil Carie" userId="0eb63ef7-cb50-4f0e-957e-a6e2a584389a" providerId="ADAL" clId="{64B4CA3C-C06C-4255-89F4-84EF625B6E95}" dt="2021-02-23T20:38:37.088" v="52" actId="22"/>
          <ac:spMkLst>
            <pc:docMk/>
            <pc:sldMk cId="3778503076" sldId="345"/>
            <ac:spMk id="3" creationId="{CC883595-25D4-48E9-A5E4-487473AEA2DC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778503076" sldId="345"/>
            <ac:spMk id="5" creationId="{85E893F7-41FE-42F5-855F-085A42399758}"/>
          </ac:spMkLst>
        </pc:spChg>
        <pc:picChg chg="add mod ord">
          <ac:chgData name="Dr. Anil Carie" userId="0eb63ef7-cb50-4f0e-957e-a6e2a584389a" providerId="ADAL" clId="{64B4CA3C-C06C-4255-89F4-84EF625B6E95}" dt="2021-02-23T20:38:38.846" v="53" actId="1076"/>
          <ac:picMkLst>
            <pc:docMk/>
            <pc:sldMk cId="3778503076" sldId="345"/>
            <ac:picMk id="8" creationId="{C1525A74-46C2-4BFB-B63D-7059C5B2C0A9}"/>
          </ac:picMkLst>
        </pc:picChg>
      </pc:sldChg>
      <pc:sldChg chg="del">
        <pc:chgData name="Dr. Anil Carie" userId="0eb63ef7-cb50-4f0e-957e-a6e2a584389a" providerId="ADAL" clId="{64B4CA3C-C06C-4255-89F4-84EF625B6E95}" dt="2021-02-23T20:36:48.705" v="31" actId="47"/>
        <pc:sldMkLst>
          <pc:docMk/>
          <pc:sldMk cId="136044168" sldId="346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3985334378" sldId="346"/>
        </pc:sldMkLst>
        <pc:spChg chg="mod">
          <ac:chgData name="Dr. Anil Carie" userId="0eb63ef7-cb50-4f0e-957e-a6e2a584389a" providerId="ADAL" clId="{64B4CA3C-C06C-4255-89F4-84EF625B6E95}" dt="2021-02-23T20:39:49.357" v="55"/>
          <ac:spMkLst>
            <pc:docMk/>
            <pc:sldMk cId="3985334378" sldId="346"/>
            <ac:spMk id="2" creationId="{7634E0A8-D599-4582-AFB1-F945DAE0AAEB}"/>
          </ac:spMkLst>
        </pc:spChg>
        <pc:spChg chg="del">
          <ac:chgData name="Dr. Anil Carie" userId="0eb63ef7-cb50-4f0e-957e-a6e2a584389a" providerId="ADAL" clId="{64B4CA3C-C06C-4255-89F4-84EF625B6E95}" dt="2021-02-23T20:42:19.503" v="56" actId="22"/>
          <ac:spMkLst>
            <pc:docMk/>
            <pc:sldMk cId="3985334378" sldId="346"/>
            <ac:spMk id="3" creationId="{CD0D8F92-BB93-49DD-979C-DCE0198CC7DC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985334378" sldId="346"/>
            <ac:spMk id="5" creationId="{D86E2853-756E-4A8B-8015-E141AAC5A283}"/>
          </ac:spMkLst>
        </pc:spChg>
        <pc:picChg chg="add mod ord">
          <ac:chgData name="Dr. Anil Carie" userId="0eb63ef7-cb50-4f0e-957e-a6e2a584389a" providerId="ADAL" clId="{64B4CA3C-C06C-4255-89F4-84EF625B6E95}" dt="2021-02-23T20:42:19.503" v="56" actId="22"/>
          <ac:picMkLst>
            <pc:docMk/>
            <pc:sldMk cId="3985334378" sldId="346"/>
            <ac:picMk id="8" creationId="{E3321580-EB0B-4D9E-9A39-4524FEF1C8B4}"/>
          </ac:picMkLst>
        </pc:picChg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1166729689" sldId="347"/>
        </pc:sldMkLst>
        <pc:spChg chg="mod">
          <ac:chgData name="Dr. Anil Carie" userId="0eb63ef7-cb50-4f0e-957e-a6e2a584389a" providerId="ADAL" clId="{64B4CA3C-C06C-4255-89F4-84EF625B6E95}" dt="2021-02-23T20:43:45.940" v="58"/>
          <ac:spMkLst>
            <pc:docMk/>
            <pc:sldMk cId="1166729689" sldId="347"/>
            <ac:spMk id="2" creationId="{8D38BB64-A81D-46E0-BF11-3D51DF877FF2}"/>
          </ac:spMkLst>
        </pc:spChg>
        <pc:spChg chg="del">
          <ac:chgData name="Dr. Anil Carie" userId="0eb63ef7-cb50-4f0e-957e-a6e2a584389a" providerId="ADAL" clId="{64B4CA3C-C06C-4255-89F4-84EF625B6E95}" dt="2021-02-23T20:44:14.308" v="59" actId="22"/>
          <ac:spMkLst>
            <pc:docMk/>
            <pc:sldMk cId="1166729689" sldId="347"/>
            <ac:spMk id="3" creationId="{4AB0CF4F-FBA9-4571-BE3C-61F66A59856A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1166729689" sldId="347"/>
            <ac:spMk id="5" creationId="{9D757168-1089-4DD2-A802-304D91C83676}"/>
          </ac:spMkLst>
        </pc:spChg>
        <pc:picChg chg="add mod ord">
          <ac:chgData name="Dr. Anil Carie" userId="0eb63ef7-cb50-4f0e-957e-a6e2a584389a" providerId="ADAL" clId="{64B4CA3C-C06C-4255-89F4-84EF625B6E95}" dt="2021-02-23T20:44:19.522" v="62" actId="14100"/>
          <ac:picMkLst>
            <pc:docMk/>
            <pc:sldMk cId="1166729689" sldId="347"/>
            <ac:picMk id="8" creationId="{6E6C06D3-A743-4657-A054-0F02CEF2CE82}"/>
          </ac:picMkLst>
        </pc:picChg>
      </pc:sldChg>
      <pc:sldChg chg="del">
        <pc:chgData name="Dr. Anil Carie" userId="0eb63ef7-cb50-4f0e-957e-a6e2a584389a" providerId="ADAL" clId="{64B4CA3C-C06C-4255-89F4-84EF625B6E95}" dt="2021-02-23T20:36:49.406" v="32" actId="47"/>
        <pc:sldMkLst>
          <pc:docMk/>
          <pc:sldMk cId="2336871237" sldId="347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1310599017" sldId="348"/>
        </pc:sldMkLst>
        <pc:spChg chg="mod">
          <ac:chgData name="Dr. Anil Carie" userId="0eb63ef7-cb50-4f0e-957e-a6e2a584389a" providerId="ADAL" clId="{64B4CA3C-C06C-4255-89F4-84EF625B6E95}" dt="2021-02-23T20:47:00.077" v="64"/>
          <ac:spMkLst>
            <pc:docMk/>
            <pc:sldMk cId="1310599017" sldId="348"/>
            <ac:spMk id="2" creationId="{EF589B1A-8D83-4963-9FA9-50269259DD78}"/>
          </ac:spMkLst>
        </pc:spChg>
        <pc:spChg chg="del">
          <ac:chgData name="Dr. Anil Carie" userId="0eb63ef7-cb50-4f0e-957e-a6e2a584389a" providerId="ADAL" clId="{64B4CA3C-C06C-4255-89F4-84EF625B6E95}" dt="2021-02-23T20:47:47.469" v="65" actId="22"/>
          <ac:spMkLst>
            <pc:docMk/>
            <pc:sldMk cId="1310599017" sldId="348"/>
            <ac:spMk id="3" creationId="{0A3F5D95-94B3-48EB-833D-5ACEA3969BB6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1310599017" sldId="348"/>
            <ac:spMk id="5" creationId="{5F310E24-FCD6-4ABD-A22D-6D6128C45048}"/>
          </ac:spMkLst>
        </pc:spChg>
        <pc:picChg chg="add mod ord modCrop">
          <ac:chgData name="Dr. Anil Carie" userId="0eb63ef7-cb50-4f0e-957e-a6e2a584389a" providerId="ADAL" clId="{64B4CA3C-C06C-4255-89F4-84EF625B6E95}" dt="2021-02-23T20:47:56.723" v="66" actId="732"/>
          <ac:picMkLst>
            <pc:docMk/>
            <pc:sldMk cId="1310599017" sldId="348"/>
            <ac:picMk id="8" creationId="{E7209517-B023-4FD0-9954-C93C9F333555}"/>
          </ac:picMkLst>
        </pc:picChg>
      </pc:sldChg>
      <pc:sldChg chg="del">
        <pc:chgData name="Dr. Anil Carie" userId="0eb63ef7-cb50-4f0e-957e-a6e2a584389a" providerId="ADAL" clId="{64B4CA3C-C06C-4255-89F4-84EF625B6E95}" dt="2021-02-23T20:36:49.976" v="33" actId="47"/>
        <pc:sldMkLst>
          <pc:docMk/>
          <pc:sldMk cId="3729969417" sldId="348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1147057219" sldId="349"/>
        </pc:sldMkLst>
        <pc:spChg chg="del">
          <ac:chgData name="Dr. Anil Carie" userId="0eb63ef7-cb50-4f0e-957e-a6e2a584389a" providerId="ADAL" clId="{64B4CA3C-C06C-4255-89F4-84EF625B6E95}" dt="2021-02-23T21:12:52.796" v="68"/>
          <ac:spMkLst>
            <pc:docMk/>
            <pc:sldMk cId="1147057219" sldId="349"/>
            <ac:spMk id="3" creationId="{D6B0231B-19C8-4694-A4C7-D9A52DC4477C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1147057219" sldId="349"/>
            <ac:spMk id="5" creationId="{AB928D70-2D1A-48DC-98D2-2ADF183353CA}"/>
          </ac:spMkLst>
        </pc:spChg>
        <pc:spChg chg="add mod">
          <ac:chgData name="Dr. Anil Carie" userId="0eb63ef7-cb50-4f0e-957e-a6e2a584389a" providerId="ADAL" clId="{64B4CA3C-C06C-4255-89F4-84EF625B6E95}" dt="2021-02-23T21:12:58.159" v="69" actId="14100"/>
          <ac:spMkLst>
            <pc:docMk/>
            <pc:sldMk cId="1147057219" sldId="349"/>
            <ac:spMk id="7" creationId="{089E2099-A154-43AA-8627-DEE4D39EB2CD}"/>
          </ac:spMkLst>
        </pc:spChg>
        <pc:picChg chg="add mod">
          <ac:chgData name="Dr. Anil Carie" userId="0eb63ef7-cb50-4f0e-957e-a6e2a584389a" providerId="ADAL" clId="{64B4CA3C-C06C-4255-89F4-84EF625B6E95}" dt="2021-02-23T21:13:35.550" v="71" actId="1076"/>
          <ac:picMkLst>
            <pc:docMk/>
            <pc:sldMk cId="1147057219" sldId="349"/>
            <ac:picMk id="9" creationId="{4896AD70-23F5-4E5D-9F74-575E7DB9547E}"/>
          </ac:picMkLst>
        </pc:picChg>
      </pc:sldChg>
      <pc:sldChg chg="del">
        <pc:chgData name="Dr. Anil Carie" userId="0eb63ef7-cb50-4f0e-957e-a6e2a584389a" providerId="ADAL" clId="{64B4CA3C-C06C-4255-89F4-84EF625B6E95}" dt="2021-02-23T20:36:51.217" v="34" actId="47"/>
        <pc:sldMkLst>
          <pc:docMk/>
          <pc:sldMk cId="938808116" sldId="350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1509754236" sldId="350"/>
        </pc:sldMkLst>
        <pc:spChg chg="mod">
          <ac:chgData name="Dr. Anil Carie" userId="0eb63ef7-cb50-4f0e-957e-a6e2a584389a" providerId="ADAL" clId="{64B4CA3C-C06C-4255-89F4-84EF625B6E95}" dt="2021-02-23T21:16:53.421" v="73"/>
          <ac:spMkLst>
            <pc:docMk/>
            <pc:sldMk cId="1509754236" sldId="350"/>
            <ac:spMk id="2" creationId="{04A80563-1684-4C28-8DFE-C4622546A194}"/>
          </ac:spMkLst>
        </pc:spChg>
        <pc:spChg chg="del">
          <ac:chgData name="Dr. Anil Carie" userId="0eb63ef7-cb50-4f0e-957e-a6e2a584389a" providerId="ADAL" clId="{64B4CA3C-C06C-4255-89F4-84EF625B6E95}" dt="2021-02-23T21:18:10.748" v="74"/>
          <ac:spMkLst>
            <pc:docMk/>
            <pc:sldMk cId="1509754236" sldId="350"/>
            <ac:spMk id="3" creationId="{FA347061-40C1-444B-BD03-B0092F26F99C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1509754236" sldId="350"/>
            <ac:spMk id="5" creationId="{45CC4135-D9B3-4A07-9094-D11C7C702D46}"/>
          </ac:spMkLst>
        </pc:spChg>
        <pc:spChg chg="add mod">
          <ac:chgData name="Dr. Anil Carie" userId="0eb63ef7-cb50-4f0e-957e-a6e2a584389a" providerId="ADAL" clId="{64B4CA3C-C06C-4255-89F4-84EF625B6E95}" dt="2021-02-23T21:18:12.653" v="75" actId="14100"/>
          <ac:spMkLst>
            <pc:docMk/>
            <pc:sldMk cId="1509754236" sldId="350"/>
            <ac:spMk id="7" creationId="{B0B47D0D-DE17-4777-99FD-56111EFCAE8A}"/>
          </ac:spMkLst>
        </pc:spChg>
        <pc:picChg chg="add mod">
          <ac:chgData name="Dr. Anil Carie" userId="0eb63ef7-cb50-4f0e-957e-a6e2a584389a" providerId="ADAL" clId="{64B4CA3C-C06C-4255-89F4-84EF625B6E95}" dt="2021-02-23T21:18:50.391" v="77" actId="1076"/>
          <ac:picMkLst>
            <pc:docMk/>
            <pc:sldMk cId="1509754236" sldId="350"/>
            <ac:picMk id="9" creationId="{94035758-D8FE-4B74-A467-4A301DCC73A3}"/>
          </ac:picMkLst>
        </pc:picChg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1277751866" sldId="351"/>
        </pc:sldMkLst>
        <pc:spChg chg="mod">
          <ac:chgData name="Dr. Anil Carie" userId="0eb63ef7-cb50-4f0e-957e-a6e2a584389a" providerId="ADAL" clId="{64B4CA3C-C06C-4255-89F4-84EF625B6E95}" dt="2021-02-23T21:25:40.429" v="79"/>
          <ac:spMkLst>
            <pc:docMk/>
            <pc:sldMk cId="1277751866" sldId="351"/>
            <ac:spMk id="2" creationId="{C85064A4-875F-4153-8F05-3D0F5F706301}"/>
          </ac:spMkLst>
        </pc:spChg>
        <pc:spChg chg="del">
          <ac:chgData name="Dr. Anil Carie" userId="0eb63ef7-cb50-4f0e-957e-a6e2a584389a" providerId="ADAL" clId="{64B4CA3C-C06C-4255-89F4-84EF625B6E95}" dt="2021-02-23T21:25:53.079" v="80"/>
          <ac:spMkLst>
            <pc:docMk/>
            <pc:sldMk cId="1277751866" sldId="351"/>
            <ac:spMk id="3" creationId="{BC4D1346-BDF2-42B1-88F1-67171555C825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1277751866" sldId="351"/>
            <ac:spMk id="5" creationId="{923846D6-5105-46F2-ADF6-8B33D6234145}"/>
          </ac:spMkLst>
        </pc:spChg>
        <pc:spChg chg="add mod">
          <ac:chgData name="Dr. Anil Carie" userId="0eb63ef7-cb50-4f0e-957e-a6e2a584389a" providerId="ADAL" clId="{64B4CA3C-C06C-4255-89F4-84EF625B6E95}" dt="2021-02-23T21:25:53.079" v="80"/>
          <ac:spMkLst>
            <pc:docMk/>
            <pc:sldMk cId="1277751866" sldId="351"/>
            <ac:spMk id="7" creationId="{E0385CF0-B1F6-4C9B-95E2-65EF460CF473}"/>
          </ac:spMkLst>
        </pc:spChg>
      </pc:sldChg>
      <pc:sldChg chg="del">
        <pc:chgData name="Dr. Anil Carie" userId="0eb63ef7-cb50-4f0e-957e-a6e2a584389a" providerId="ADAL" clId="{64B4CA3C-C06C-4255-89F4-84EF625B6E95}" dt="2021-02-23T20:36:51.897" v="35" actId="47"/>
        <pc:sldMkLst>
          <pc:docMk/>
          <pc:sldMk cId="2650403733" sldId="351"/>
        </pc:sldMkLst>
      </pc:sldChg>
      <pc:sldChg chg="del">
        <pc:chgData name="Dr. Anil Carie" userId="0eb63ef7-cb50-4f0e-957e-a6e2a584389a" providerId="ADAL" clId="{64B4CA3C-C06C-4255-89F4-84EF625B6E95}" dt="2021-02-23T20:36:53.301" v="37" actId="47"/>
        <pc:sldMkLst>
          <pc:docMk/>
          <pc:sldMk cId="354996357" sldId="352"/>
        </pc:sldMkLst>
      </pc:sldChg>
      <pc:sldChg chg="addSp delSp modSp new mod modClrScheme chgLayout">
        <pc:chgData name="Dr. Anil Carie" userId="0eb63ef7-cb50-4f0e-957e-a6e2a584389a" providerId="ADAL" clId="{64B4CA3C-C06C-4255-89F4-84EF625B6E95}" dt="2021-03-05T03:59:21.492" v="435"/>
        <pc:sldMkLst>
          <pc:docMk/>
          <pc:sldMk cId="955702242" sldId="352"/>
        </pc:sldMkLst>
        <pc:spChg chg="del">
          <ac:chgData name="Dr. Anil Carie" userId="0eb63ef7-cb50-4f0e-957e-a6e2a584389a" providerId="ADAL" clId="{64B4CA3C-C06C-4255-89F4-84EF625B6E95}" dt="2021-02-23T21:47:42.472" v="83" actId="26606"/>
          <ac:spMkLst>
            <pc:docMk/>
            <pc:sldMk cId="955702242" sldId="352"/>
            <ac:spMk id="2" creationId="{886E06CF-1C57-4EE9-980B-2CC00311F4D1}"/>
          </ac:spMkLst>
        </pc:spChg>
        <pc:spChg chg="del">
          <ac:chgData name="Dr. Anil Carie" userId="0eb63ef7-cb50-4f0e-957e-a6e2a584389a" providerId="ADAL" clId="{64B4CA3C-C06C-4255-89F4-84EF625B6E95}" dt="2021-02-23T21:47:33.318" v="82"/>
          <ac:spMkLst>
            <pc:docMk/>
            <pc:sldMk cId="955702242" sldId="352"/>
            <ac:spMk id="3" creationId="{46B34279-313C-41BC-8B5B-212707194485}"/>
          </ac:spMkLst>
        </pc:spChg>
        <pc:spChg chg="mod">
          <ac:chgData name="Dr. Anil Carie" userId="0eb63ef7-cb50-4f0e-957e-a6e2a584389a" providerId="ADAL" clId="{64B4CA3C-C06C-4255-89F4-84EF625B6E95}" dt="2021-02-23T21:47:42.472" v="83" actId="26606"/>
          <ac:spMkLst>
            <pc:docMk/>
            <pc:sldMk cId="955702242" sldId="352"/>
            <ac:spMk id="4" creationId="{0073E215-97CD-4466-A2B3-FF080794B04A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955702242" sldId="352"/>
            <ac:spMk id="5" creationId="{9995387E-448F-4440-8E4B-F589ABCAE4D0}"/>
          </ac:spMkLst>
        </pc:spChg>
        <pc:spChg chg="mod">
          <ac:chgData name="Dr. Anil Carie" userId="0eb63ef7-cb50-4f0e-957e-a6e2a584389a" providerId="ADAL" clId="{64B4CA3C-C06C-4255-89F4-84EF625B6E95}" dt="2021-02-23T21:47:42.472" v="83" actId="26606"/>
          <ac:spMkLst>
            <pc:docMk/>
            <pc:sldMk cId="955702242" sldId="352"/>
            <ac:spMk id="6" creationId="{80805480-B714-4E5D-BCD8-8D267AA0223B}"/>
          </ac:spMkLst>
        </pc:spChg>
        <pc:spChg chg="add mod ord">
          <ac:chgData name="Dr. Anil Carie" userId="0eb63ef7-cb50-4f0e-957e-a6e2a584389a" providerId="ADAL" clId="{64B4CA3C-C06C-4255-89F4-84EF625B6E95}" dt="2021-02-23T21:47:42.472" v="83" actId="26606"/>
          <ac:spMkLst>
            <pc:docMk/>
            <pc:sldMk cId="955702242" sldId="352"/>
            <ac:spMk id="7" creationId="{69B5E47F-8B91-4EA9-93DA-AD91C8870096}"/>
          </ac:spMkLst>
        </pc:spChg>
        <pc:spChg chg="add mod">
          <ac:chgData name="Dr. Anil Carie" userId="0eb63ef7-cb50-4f0e-957e-a6e2a584389a" providerId="ADAL" clId="{64B4CA3C-C06C-4255-89F4-84EF625B6E95}" dt="2021-02-23T21:48:56.943" v="85"/>
          <ac:spMkLst>
            <pc:docMk/>
            <pc:sldMk cId="955702242" sldId="352"/>
            <ac:spMk id="12" creationId="{70F9912B-FFCE-4FA7-B06B-52036D7F2A10}"/>
          </ac:spMkLst>
        </pc:spChg>
        <pc:spChg chg="add del mod">
          <ac:chgData name="Dr. Anil Carie" userId="0eb63ef7-cb50-4f0e-957e-a6e2a584389a" providerId="ADAL" clId="{64B4CA3C-C06C-4255-89F4-84EF625B6E95}" dt="2021-02-23T21:48:38.040" v="84" actId="22"/>
          <ac:spMkLst>
            <pc:docMk/>
            <pc:sldMk cId="955702242" sldId="352"/>
            <ac:spMk id="14" creationId="{96472F2B-EF81-4CFB-81AC-E663EB3F3855}"/>
          </ac:spMkLst>
        </pc:spChg>
        <pc:picChg chg="add mod ord">
          <ac:chgData name="Dr. Anil Carie" userId="0eb63ef7-cb50-4f0e-957e-a6e2a584389a" providerId="ADAL" clId="{64B4CA3C-C06C-4255-89F4-84EF625B6E95}" dt="2021-02-23T21:48:38.040" v="84" actId="22"/>
          <ac:picMkLst>
            <pc:docMk/>
            <pc:sldMk cId="955702242" sldId="352"/>
            <ac:picMk id="9" creationId="{875A7B46-6CA9-4309-AC07-D5CC021F511A}"/>
          </ac:picMkLst>
        </pc:picChg>
      </pc:sldChg>
      <pc:sldChg chg="addSp delSp modSp new mod modClrScheme chgLayout">
        <pc:chgData name="Dr. Anil Carie" userId="0eb63ef7-cb50-4f0e-957e-a6e2a584389a" providerId="ADAL" clId="{64B4CA3C-C06C-4255-89F4-84EF625B6E95}" dt="2021-03-05T03:59:21.492" v="435"/>
        <pc:sldMkLst>
          <pc:docMk/>
          <pc:sldMk cId="1995417881" sldId="353"/>
        </pc:sldMkLst>
        <pc:spChg chg="del mod ord">
          <ac:chgData name="Dr. Anil Carie" userId="0eb63ef7-cb50-4f0e-957e-a6e2a584389a" providerId="ADAL" clId="{64B4CA3C-C06C-4255-89F4-84EF625B6E95}" dt="2021-02-26T03:45:12.995" v="88" actId="700"/>
          <ac:spMkLst>
            <pc:docMk/>
            <pc:sldMk cId="1995417881" sldId="353"/>
            <ac:spMk id="2" creationId="{0B12F83B-EBBE-464E-9837-317FE8DF5E6C}"/>
          </ac:spMkLst>
        </pc:spChg>
        <pc:spChg chg="del mod ord">
          <ac:chgData name="Dr. Anil Carie" userId="0eb63ef7-cb50-4f0e-957e-a6e2a584389a" providerId="ADAL" clId="{64B4CA3C-C06C-4255-89F4-84EF625B6E95}" dt="2021-02-26T03:45:12.995" v="88" actId="700"/>
          <ac:spMkLst>
            <pc:docMk/>
            <pc:sldMk cId="1995417881" sldId="353"/>
            <ac:spMk id="3" creationId="{77A2B387-6145-4ED3-AB06-B49554223F60}"/>
          </ac:spMkLst>
        </pc:spChg>
        <pc:spChg chg="del">
          <ac:chgData name="Dr. Anil Carie" userId="0eb63ef7-cb50-4f0e-957e-a6e2a584389a" providerId="ADAL" clId="{64B4CA3C-C06C-4255-89F4-84EF625B6E95}" dt="2021-02-26T03:45:12.995" v="88" actId="700"/>
          <ac:spMkLst>
            <pc:docMk/>
            <pc:sldMk cId="1995417881" sldId="353"/>
            <ac:spMk id="4" creationId="{3D0F99F1-D05A-4EE0-B5BC-98C6B7AEB3F7}"/>
          </ac:spMkLst>
        </pc:spChg>
        <pc:spChg chg="mod ord">
          <ac:chgData name="Dr. Anil Carie" userId="0eb63ef7-cb50-4f0e-957e-a6e2a584389a" providerId="ADAL" clId="{64B4CA3C-C06C-4255-89F4-84EF625B6E95}" dt="2021-02-26T03:45:12.995" v="88" actId="700"/>
          <ac:spMkLst>
            <pc:docMk/>
            <pc:sldMk cId="1995417881" sldId="353"/>
            <ac:spMk id="5" creationId="{4DAC81FF-D56B-42BA-B01D-7F66B7F32195}"/>
          </ac:spMkLst>
        </pc:spChg>
        <pc:spChg chg="mod ord">
          <ac:chgData name="Dr. Anil Carie" userId="0eb63ef7-cb50-4f0e-957e-a6e2a584389a" providerId="ADAL" clId="{64B4CA3C-C06C-4255-89F4-84EF625B6E95}" dt="2021-03-05T03:59:21.492" v="435"/>
          <ac:spMkLst>
            <pc:docMk/>
            <pc:sldMk cId="1995417881" sldId="353"/>
            <ac:spMk id="6" creationId="{41F883BD-89CF-4A82-86E6-3B9932D6808F}"/>
          </ac:spMkLst>
        </pc:spChg>
        <pc:spChg chg="mod ord">
          <ac:chgData name="Dr. Anil Carie" userId="0eb63ef7-cb50-4f0e-957e-a6e2a584389a" providerId="ADAL" clId="{64B4CA3C-C06C-4255-89F4-84EF625B6E95}" dt="2021-02-26T03:45:12.995" v="88" actId="700"/>
          <ac:spMkLst>
            <pc:docMk/>
            <pc:sldMk cId="1995417881" sldId="353"/>
            <ac:spMk id="7" creationId="{FAD4D80A-7A08-4401-94DE-BA2B30866089}"/>
          </ac:spMkLst>
        </pc:spChg>
        <pc:spChg chg="add mod ord">
          <ac:chgData name="Dr. Anil Carie" userId="0eb63ef7-cb50-4f0e-957e-a6e2a584389a" providerId="ADAL" clId="{64B4CA3C-C06C-4255-89F4-84EF625B6E95}" dt="2021-02-26T03:45:43.785" v="99" actId="20577"/>
          <ac:spMkLst>
            <pc:docMk/>
            <pc:sldMk cId="1995417881" sldId="353"/>
            <ac:spMk id="8" creationId="{0DA5A9CD-33CA-4169-818F-1958475480B5}"/>
          </ac:spMkLst>
        </pc:spChg>
        <pc:spChg chg="add del mod ord">
          <ac:chgData name="Dr. Anil Carie" userId="0eb63ef7-cb50-4f0e-957e-a6e2a584389a" providerId="ADAL" clId="{64B4CA3C-C06C-4255-89F4-84EF625B6E95}" dt="2021-02-26T03:45:16.304" v="89" actId="22"/>
          <ac:spMkLst>
            <pc:docMk/>
            <pc:sldMk cId="1995417881" sldId="353"/>
            <ac:spMk id="9" creationId="{BCDD825B-6EFE-4379-853F-849C99EFF6E3}"/>
          </ac:spMkLst>
        </pc:spChg>
        <pc:picChg chg="add mod ord">
          <ac:chgData name="Dr. Anil Carie" userId="0eb63ef7-cb50-4f0e-957e-a6e2a584389a" providerId="ADAL" clId="{64B4CA3C-C06C-4255-89F4-84EF625B6E95}" dt="2021-02-26T03:45:16.304" v="89" actId="22"/>
          <ac:picMkLst>
            <pc:docMk/>
            <pc:sldMk cId="1995417881" sldId="353"/>
            <ac:picMk id="11" creationId="{B9BCE6E2-E970-4290-B4FE-A88C94B0716C}"/>
          </ac:picMkLst>
        </pc:picChg>
      </pc:sldChg>
      <pc:sldChg chg="del">
        <pc:chgData name="Dr. Anil Carie" userId="0eb63ef7-cb50-4f0e-957e-a6e2a584389a" providerId="ADAL" clId="{64B4CA3C-C06C-4255-89F4-84EF625B6E95}" dt="2021-02-23T20:36:53.940" v="38" actId="47"/>
        <pc:sldMkLst>
          <pc:docMk/>
          <pc:sldMk cId="3303639113" sldId="353"/>
        </pc:sldMkLst>
      </pc:sldChg>
      <pc:sldChg chg="del">
        <pc:chgData name="Dr. Anil Carie" userId="0eb63ef7-cb50-4f0e-957e-a6e2a584389a" providerId="ADAL" clId="{64B4CA3C-C06C-4255-89F4-84EF625B6E95}" dt="2021-02-23T20:36:54.927" v="39" actId="47"/>
        <pc:sldMkLst>
          <pc:docMk/>
          <pc:sldMk cId="3372158981" sldId="354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3736421537" sldId="354"/>
        </pc:sldMkLst>
        <pc:spChg chg="mod">
          <ac:chgData name="Dr. Anil Carie" userId="0eb63ef7-cb50-4f0e-957e-a6e2a584389a" providerId="ADAL" clId="{64B4CA3C-C06C-4255-89F4-84EF625B6E95}" dt="2021-02-26T03:47:05.085" v="131" actId="20577"/>
          <ac:spMkLst>
            <pc:docMk/>
            <pc:sldMk cId="3736421537" sldId="354"/>
            <ac:spMk id="2" creationId="{8651B1FF-3402-47D9-8EFF-D5EBDBDD1ED3}"/>
          </ac:spMkLst>
        </pc:spChg>
        <pc:spChg chg="del">
          <ac:chgData name="Dr. Anil Carie" userId="0eb63ef7-cb50-4f0e-957e-a6e2a584389a" providerId="ADAL" clId="{64B4CA3C-C06C-4255-89F4-84EF625B6E95}" dt="2021-02-26T03:46:22.279" v="101" actId="22"/>
          <ac:spMkLst>
            <pc:docMk/>
            <pc:sldMk cId="3736421537" sldId="354"/>
            <ac:spMk id="3" creationId="{115ACCCA-75CE-4B46-9AE1-89117BCB21F6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736421537" sldId="354"/>
            <ac:spMk id="5" creationId="{82916153-DA5B-437F-A527-14390D65AB01}"/>
          </ac:spMkLst>
        </pc:spChg>
        <pc:picChg chg="add mod ord">
          <ac:chgData name="Dr. Anil Carie" userId="0eb63ef7-cb50-4f0e-957e-a6e2a584389a" providerId="ADAL" clId="{64B4CA3C-C06C-4255-89F4-84EF625B6E95}" dt="2021-02-26T03:46:22.279" v="101" actId="22"/>
          <ac:picMkLst>
            <pc:docMk/>
            <pc:sldMk cId="3736421537" sldId="354"/>
            <ac:picMk id="8" creationId="{E45AD5CA-1ABF-4462-BA8C-5C40BE4C565F}"/>
          </ac:picMkLst>
        </pc:picChg>
      </pc:sldChg>
      <pc:sldChg chg="del">
        <pc:chgData name="Dr. Anil Carie" userId="0eb63ef7-cb50-4f0e-957e-a6e2a584389a" providerId="ADAL" clId="{64B4CA3C-C06C-4255-89F4-84EF625B6E95}" dt="2021-02-23T20:36:55.676" v="40" actId="47"/>
        <pc:sldMkLst>
          <pc:docMk/>
          <pc:sldMk cId="1958167122" sldId="355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2558106981" sldId="355"/>
        </pc:sldMkLst>
        <pc:spChg chg="mod">
          <ac:chgData name="Dr. Anil Carie" userId="0eb63ef7-cb50-4f0e-957e-a6e2a584389a" providerId="ADAL" clId="{64B4CA3C-C06C-4255-89F4-84EF625B6E95}" dt="2021-02-26T04:12:17.347" v="140"/>
          <ac:spMkLst>
            <pc:docMk/>
            <pc:sldMk cId="2558106981" sldId="355"/>
            <ac:spMk id="2" creationId="{BAAB50C6-CD4B-459A-90E0-1CD79D39DF96}"/>
          </ac:spMkLst>
        </pc:spChg>
        <pc:spChg chg="add del">
          <ac:chgData name="Dr. Anil Carie" userId="0eb63ef7-cb50-4f0e-957e-a6e2a584389a" providerId="ADAL" clId="{64B4CA3C-C06C-4255-89F4-84EF625B6E95}" dt="2021-02-26T04:11:55.716" v="137" actId="478"/>
          <ac:spMkLst>
            <pc:docMk/>
            <pc:sldMk cId="2558106981" sldId="355"/>
            <ac:spMk id="3" creationId="{72AAD058-5C7F-4D26-9E46-FB055A30A1EC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2558106981" sldId="355"/>
            <ac:spMk id="5" creationId="{B7B4A856-84E1-4018-8D96-DBFAE9053616}"/>
          </ac:spMkLst>
        </pc:spChg>
        <pc:spChg chg="add del mod">
          <ac:chgData name="Dr. Anil Carie" userId="0eb63ef7-cb50-4f0e-957e-a6e2a584389a" providerId="ADAL" clId="{64B4CA3C-C06C-4255-89F4-84EF625B6E95}" dt="2021-02-26T04:11:47.720" v="134"/>
          <ac:spMkLst>
            <pc:docMk/>
            <pc:sldMk cId="2558106981" sldId="355"/>
            <ac:spMk id="7" creationId="{D8FFFC51-E0E6-421E-B9FF-90D9BB8A1FAC}"/>
          </ac:spMkLst>
        </pc:spChg>
        <pc:spChg chg="add del mod">
          <ac:chgData name="Dr. Anil Carie" userId="0eb63ef7-cb50-4f0e-957e-a6e2a584389a" providerId="ADAL" clId="{64B4CA3C-C06C-4255-89F4-84EF625B6E95}" dt="2021-02-26T04:11:53.688" v="136"/>
          <ac:spMkLst>
            <pc:docMk/>
            <pc:sldMk cId="2558106981" sldId="355"/>
            <ac:spMk id="8" creationId="{0C36BCE9-5612-4C0A-8F1B-C080A40FA3D2}"/>
          </ac:spMkLst>
        </pc:spChg>
        <pc:spChg chg="add mod">
          <ac:chgData name="Dr. Anil Carie" userId="0eb63ef7-cb50-4f0e-957e-a6e2a584389a" providerId="ADAL" clId="{64B4CA3C-C06C-4255-89F4-84EF625B6E95}" dt="2021-02-26T04:12:25.666" v="141" actId="1076"/>
          <ac:spMkLst>
            <pc:docMk/>
            <pc:sldMk cId="2558106981" sldId="355"/>
            <ac:spMk id="9" creationId="{95DD5FAD-FA47-4E56-A1BF-850627883DCF}"/>
          </ac:spMkLst>
        </pc:spChg>
      </pc:sldChg>
      <pc:sldChg chg="del">
        <pc:chgData name="Dr. Anil Carie" userId="0eb63ef7-cb50-4f0e-957e-a6e2a584389a" providerId="ADAL" clId="{64B4CA3C-C06C-4255-89F4-84EF625B6E95}" dt="2021-02-23T20:36:56.409" v="41" actId="47"/>
        <pc:sldMkLst>
          <pc:docMk/>
          <pc:sldMk cId="1583667519" sldId="356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3186108272" sldId="356"/>
        </pc:sldMkLst>
        <pc:spChg chg="del">
          <ac:chgData name="Dr. Anil Carie" userId="0eb63ef7-cb50-4f0e-957e-a6e2a584389a" providerId="ADAL" clId="{64B4CA3C-C06C-4255-89F4-84EF625B6E95}" dt="2021-02-26T04:12:53.150" v="144" actId="478"/>
          <ac:spMkLst>
            <pc:docMk/>
            <pc:sldMk cId="3186108272" sldId="356"/>
            <ac:spMk id="3" creationId="{8C396189-F37E-4079-98D2-2F429090B7DC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186108272" sldId="356"/>
            <ac:spMk id="5" creationId="{E6976AA9-EAD0-4BAF-BF93-AF6A25940486}"/>
          </ac:spMkLst>
        </pc:spChg>
        <pc:spChg chg="add mod">
          <ac:chgData name="Dr. Anil Carie" userId="0eb63ef7-cb50-4f0e-957e-a6e2a584389a" providerId="ADAL" clId="{64B4CA3C-C06C-4255-89F4-84EF625B6E95}" dt="2021-02-26T04:12:49.240" v="143"/>
          <ac:spMkLst>
            <pc:docMk/>
            <pc:sldMk cId="3186108272" sldId="356"/>
            <ac:spMk id="7" creationId="{261983E5-F700-44D9-938D-E51A8B83FDF0}"/>
          </ac:spMkLst>
        </pc:spChg>
        <pc:spChg chg="add mod">
          <ac:chgData name="Dr. Anil Carie" userId="0eb63ef7-cb50-4f0e-957e-a6e2a584389a" providerId="ADAL" clId="{64B4CA3C-C06C-4255-89F4-84EF625B6E95}" dt="2021-02-26T04:13:02.130" v="145"/>
          <ac:spMkLst>
            <pc:docMk/>
            <pc:sldMk cId="3186108272" sldId="356"/>
            <ac:spMk id="8" creationId="{BAD4CF26-D88F-4C9D-B5C8-528AAC1BFF1E}"/>
          </ac:spMkLst>
        </pc:spChg>
        <pc:spChg chg="add mod">
          <ac:chgData name="Dr. Anil Carie" userId="0eb63ef7-cb50-4f0e-957e-a6e2a584389a" providerId="ADAL" clId="{64B4CA3C-C06C-4255-89F4-84EF625B6E95}" dt="2021-02-26T04:15:07.316" v="147" actId="14100"/>
          <ac:spMkLst>
            <pc:docMk/>
            <pc:sldMk cId="3186108272" sldId="356"/>
            <ac:spMk id="9" creationId="{2A5B8CBF-A19C-4302-8C8A-B2AE42236A73}"/>
          </ac:spMkLst>
        </pc:spChg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3228075633" sldId="357"/>
        </pc:sldMkLst>
        <pc:spChg chg="mod">
          <ac:chgData name="Dr. Anil Carie" userId="0eb63ef7-cb50-4f0e-957e-a6e2a584389a" providerId="ADAL" clId="{64B4CA3C-C06C-4255-89F4-84EF625B6E95}" dt="2021-02-26T04:16:01.586" v="150"/>
          <ac:spMkLst>
            <pc:docMk/>
            <pc:sldMk cId="3228075633" sldId="357"/>
            <ac:spMk id="2" creationId="{3A72A852-3544-4FD9-A611-48A60082DC98}"/>
          </ac:spMkLst>
        </pc:spChg>
        <pc:spChg chg="del">
          <ac:chgData name="Dr. Anil Carie" userId="0eb63ef7-cb50-4f0e-957e-a6e2a584389a" providerId="ADAL" clId="{64B4CA3C-C06C-4255-89F4-84EF625B6E95}" dt="2021-02-26T04:15:44.458" v="149" actId="22"/>
          <ac:spMkLst>
            <pc:docMk/>
            <pc:sldMk cId="3228075633" sldId="357"/>
            <ac:spMk id="3" creationId="{CA274102-9EB5-498E-ACB8-C54EA525A399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228075633" sldId="357"/>
            <ac:spMk id="5" creationId="{70C9E0AD-C09B-4AF1-9EC5-30279387A144}"/>
          </ac:spMkLst>
        </pc:spChg>
        <pc:picChg chg="add mod ord modCrop">
          <ac:chgData name="Dr. Anil Carie" userId="0eb63ef7-cb50-4f0e-957e-a6e2a584389a" providerId="ADAL" clId="{64B4CA3C-C06C-4255-89F4-84EF625B6E95}" dt="2021-02-26T04:16:11.761" v="151" actId="732"/>
          <ac:picMkLst>
            <pc:docMk/>
            <pc:sldMk cId="3228075633" sldId="357"/>
            <ac:picMk id="8" creationId="{52FD0E6B-2B78-47DE-82F5-C18AF6B5BF46}"/>
          </ac:picMkLst>
        </pc:picChg>
      </pc:sldChg>
      <pc:sldChg chg="del">
        <pc:chgData name="Dr. Anil Carie" userId="0eb63ef7-cb50-4f0e-957e-a6e2a584389a" providerId="ADAL" clId="{64B4CA3C-C06C-4255-89F4-84EF625B6E95}" dt="2021-02-23T20:36:57.111" v="42" actId="47"/>
        <pc:sldMkLst>
          <pc:docMk/>
          <pc:sldMk cId="3432479096" sldId="357"/>
        </pc:sldMkLst>
      </pc:sldChg>
      <pc:sldChg chg="addSp delSp modSp new mod modClrScheme chgLayout">
        <pc:chgData name="Dr. Anil Carie" userId="0eb63ef7-cb50-4f0e-957e-a6e2a584389a" providerId="ADAL" clId="{64B4CA3C-C06C-4255-89F4-84EF625B6E95}" dt="2021-03-05T03:59:21.492" v="435"/>
        <pc:sldMkLst>
          <pc:docMk/>
          <pc:sldMk cId="97873393" sldId="358"/>
        </pc:sldMkLst>
        <pc:spChg chg="del">
          <ac:chgData name="Dr. Anil Carie" userId="0eb63ef7-cb50-4f0e-957e-a6e2a584389a" providerId="ADAL" clId="{64B4CA3C-C06C-4255-89F4-84EF625B6E95}" dt="2021-02-26T04:17:16.056" v="153" actId="26606"/>
          <ac:spMkLst>
            <pc:docMk/>
            <pc:sldMk cId="97873393" sldId="358"/>
            <ac:spMk id="2" creationId="{7FDBAB26-1EA4-42CC-9104-F5E689734CC8}"/>
          </ac:spMkLst>
        </pc:spChg>
        <pc:spChg chg="del">
          <ac:chgData name="Dr. Anil Carie" userId="0eb63ef7-cb50-4f0e-957e-a6e2a584389a" providerId="ADAL" clId="{64B4CA3C-C06C-4255-89F4-84EF625B6E95}" dt="2021-02-26T04:17:16.056" v="153" actId="26606"/>
          <ac:spMkLst>
            <pc:docMk/>
            <pc:sldMk cId="97873393" sldId="358"/>
            <ac:spMk id="3" creationId="{0AA7A0BB-1958-4B2F-997F-71CD959F6ECB}"/>
          </ac:spMkLst>
        </pc:spChg>
        <pc:spChg chg="mod">
          <ac:chgData name="Dr. Anil Carie" userId="0eb63ef7-cb50-4f0e-957e-a6e2a584389a" providerId="ADAL" clId="{64B4CA3C-C06C-4255-89F4-84EF625B6E95}" dt="2021-02-26T04:17:16.056" v="153" actId="26606"/>
          <ac:spMkLst>
            <pc:docMk/>
            <pc:sldMk cId="97873393" sldId="358"/>
            <ac:spMk id="4" creationId="{59541416-C56D-420B-9734-6E2968B3C37A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97873393" sldId="358"/>
            <ac:spMk id="5" creationId="{5A0A4AFD-7217-4D18-B9F6-A46BEE25234F}"/>
          </ac:spMkLst>
        </pc:spChg>
        <pc:spChg chg="mod">
          <ac:chgData name="Dr. Anil Carie" userId="0eb63ef7-cb50-4f0e-957e-a6e2a584389a" providerId="ADAL" clId="{64B4CA3C-C06C-4255-89F4-84EF625B6E95}" dt="2021-02-26T04:17:16.056" v="153" actId="26606"/>
          <ac:spMkLst>
            <pc:docMk/>
            <pc:sldMk cId="97873393" sldId="358"/>
            <ac:spMk id="6" creationId="{793B71CE-87F8-48F2-8627-B3DC3F26BEE5}"/>
          </ac:spMkLst>
        </pc:spChg>
        <pc:spChg chg="add del mod">
          <ac:chgData name="Dr. Anil Carie" userId="0eb63ef7-cb50-4f0e-957e-a6e2a584389a" providerId="ADAL" clId="{64B4CA3C-C06C-4255-89F4-84EF625B6E95}" dt="2021-02-26T04:17:22.866" v="155"/>
          <ac:spMkLst>
            <pc:docMk/>
            <pc:sldMk cId="97873393" sldId="358"/>
            <ac:spMk id="10" creationId="{0554FD2E-EA78-4FA7-A015-E7E0D7F1983F}"/>
          </ac:spMkLst>
        </pc:spChg>
        <pc:spChg chg="add mod">
          <ac:chgData name="Dr. Anil Carie" userId="0eb63ef7-cb50-4f0e-957e-a6e2a584389a" providerId="ADAL" clId="{64B4CA3C-C06C-4255-89F4-84EF625B6E95}" dt="2021-03-02T08:53:53.931" v="344" actId="20577"/>
          <ac:spMkLst>
            <pc:docMk/>
            <pc:sldMk cId="97873393" sldId="358"/>
            <ac:spMk id="11" creationId="{98986A37-E2F6-4799-ABE0-D845FDE3707D}"/>
          </ac:spMkLst>
        </pc:spChg>
        <pc:spChg chg="add mod">
          <ac:chgData name="Dr. Anil Carie" userId="0eb63ef7-cb50-4f0e-957e-a6e2a584389a" providerId="ADAL" clId="{64B4CA3C-C06C-4255-89F4-84EF625B6E95}" dt="2021-02-26T04:18:06.415" v="164" actId="1076"/>
          <ac:spMkLst>
            <pc:docMk/>
            <pc:sldMk cId="97873393" sldId="358"/>
            <ac:spMk id="12" creationId="{7F799992-4FBE-4094-B000-017E1EEBE624}"/>
          </ac:spMkLst>
        </pc:spChg>
        <pc:spChg chg="add del mod">
          <ac:chgData name="Dr. Anil Carie" userId="0eb63ef7-cb50-4f0e-957e-a6e2a584389a" providerId="ADAL" clId="{64B4CA3C-C06C-4255-89F4-84EF625B6E95}" dt="2021-02-26T04:17:24.674" v="156" actId="478"/>
          <ac:spMkLst>
            <pc:docMk/>
            <pc:sldMk cId="97873393" sldId="358"/>
            <ac:spMk id="13" creationId="{DB95525F-A1E2-41F5-9A17-36B5AF0A2031}"/>
          </ac:spMkLst>
        </pc:spChg>
        <pc:spChg chg="add mod">
          <ac:chgData name="Dr. Anil Carie" userId="0eb63ef7-cb50-4f0e-957e-a6e2a584389a" providerId="ADAL" clId="{64B4CA3C-C06C-4255-89F4-84EF625B6E95}" dt="2021-02-26T04:18:11.370" v="165" actId="1076"/>
          <ac:spMkLst>
            <pc:docMk/>
            <pc:sldMk cId="97873393" sldId="358"/>
            <ac:spMk id="14" creationId="{BCEF0056-14D9-45B7-8CD5-E44026D0A93C}"/>
          </ac:spMkLst>
        </pc:spChg>
        <pc:spChg chg="add del mod">
          <ac:chgData name="Dr. Anil Carie" userId="0eb63ef7-cb50-4f0e-957e-a6e2a584389a" providerId="ADAL" clId="{64B4CA3C-C06C-4255-89F4-84EF625B6E95}" dt="2021-02-26T04:18:55.082" v="176" actId="22"/>
          <ac:spMkLst>
            <pc:docMk/>
            <pc:sldMk cId="97873393" sldId="358"/>
            <ac:spMk id="15" creationId="{7FCF21F2-36DF-41BD-80F1-B5DE6498DD05}"/>
          </ac:spMkLst>
        </pc:spChg>
        <pc:spChg chg="add mod">
          <ac:chgData name="Dr. Anil Carie" userId="0eb63ef7-cb50-4f0e-957e-a6e2a584389a" providerId="ADAL" clId="{64B4CA3C-C06C-4255-89F4-84EF625B6E95}" dt="2021-02-26T04:18:30.290" v="175" actId="403"/>
          <ac:spMkLst>
            <pc:docMk/>
            <pc:sldMk cId="97873393" sldId="358"/>
            <ac:spMk id="16" creationId="{A9843CB0-72E3-47AF-9810-2C81EEB40EA4}"/>
          </ac:spMkLst>
        </pc:spChg>
        <pc:picChg chg="add mod ord">
          <ac:chgData name="Dr. Anil Carie" userId="0eb63ef7-cb50-4f0e-957e-a6e2a584389a" providerId="ADAL" clId="{64B4CA3C-C06C-4255-89F4-84EF625B6E95}" dt="2021-02-26T04:18:58.083" v="177" actId="14100"/>
          <ac:picMkLst>
            <pc:docMk/>
            <pc:sldMk cId="97873393" sldId="358"/>
            <ac:picMk id="8" creationId="{318D3675-C027-4391-99AC-4BF9C12BBC4C}"/>
          </ac:picMkLst>
        </pc:picChg>
        <pc:inkChg chg="add">
          <ac:chgData name="Dr. Anil Carie" userId="0eb63ef7-cb50-4f0e-957e-a6e2a584389a" providerId="ADAL" clId="{64B4CA3C-C06C-4255-89F4-84EF625B6E95}" dt="2021-03-02T10:17:37.721" v="345"/>
          <ac:inkMkLst>
            <pc:docMk/>
            <pc:sldMk cId="97873393" sldId="358"/>
            <ac:inkMk id="2" creationId="{600C42A2-2D5C-4326-AC7B-7836E771D3F3}"/>
          </ac:inkMkLst>
        </pc:inkChg>
      </pc:sldChg>
      <pc:sldChg chg="del">
        <pc:chgData name="Dr. Anil Carie" userId="0eb63ef7-cb50-4f0e-957e-a6e2a584389a" providerId="ADAL" clId="{64B4CA3C-C06C-4255-89F4-84EF625B6E95}" dt="2021-02-23T20:36:57.681" v="43" actId="47"/>
        <pc:sldMkLst>
          <pc:docMk/>
          <pc:sldMk cId="3342240847" sldId="358"/>
        </pc:sldMkLst>
      </pc:sldChg>
      <pc:sldChg chg="new del">
        <pc:chgData name="Dr. Anil Carie" userId="0eb63ef7-cb50-4f0e-957e-a6e2a584389a" providerId="ADAL" clId="{64B4CA3C-C06C-4255-89F4-84EF625B6E95}" dt="2021-03-02T06:51:54.108" v="252" actId="680"/>
        <pc:sldMkLst>
          <pc:docMk/>
          <pc:sldMk cId="457956303" sldId="359"/>
        </pc:sldMkLst>
      </pc:sldChg>
      <pc:sldChg chg="del">
        <pc:chgData name="Dr. Anil Carie" userId="0eb63ef7-cb50-4f0e-957e-a6e2a584389a" providerId="ADAL" clId="{64B4CA3C-C06C-4255-89F4-84EF625B6E95}" dt="2021-02-23T20:36:58.499" v="44" actId="47"/>
        <pc:sldMkLst>
          <pc:docMk/>
          <pc:sldMk cId="2962765876" sldId="359"/>
        </pc:sldMkLst>
      </pc:sldChg>
      <pc:sldChg chg="addSp delSp modSp new mod modClrScheme chgLayout">
        <pc:chgData name="Dr. Anil Carie" userId="0eb63ef7-cb50-4f0e-957e-a6e2a584389a" providerId="ADAL" clId="{64B4CA3C-C06C-4255-89F4-84EF625B6E95}" dt="2021-03-05T03:59:21.492" v="435"/>
        <pc:sldMkLst>
          <pc:docMk/>
          <pc:sldMk cId="3249793783" sldId="359"/>
        </pc:sldMkLst>
        <pc:spChg chg="del">
          <ac:chgData name="Dr. Anil Carie" userId="0eb63ef7-cb50-4f0e-957e-a6e2a584389a" providerId="ADAL" clId="{64B4CA3C-C06C-4255-89F4-84EF625B6E95}" dt="2021-03-02T06:52:14.469" v="254" actId="26606"/>
          <ac:spMkLst>
            <pc:docMk/>
            <pc:sldMk cId="3249793783" sldId="359"/>
            <ac:spMk id="2" creationId="{1463988D-0773-4AA6-A5FC-42CB0FCD23FD}"/>
          </ac:spMkLst>
        </pc:spChg>
        <pc:spChg chg="del">
          <ac:chgData name="Dr. Anil Carie" userId="0eb63ef7-cb50-4f0e-957e-a6e2a584389a" providerId="ADAL" clId="{64B4CA3C-C06C-4255-89F4-84EF625B6E95}" dt="2021-03-02T06:52:14.469" v="254" actId="26606"/>
          <ac:spMkLst>
            <pc:docMk/>
            <pc:sldMk cId="3249793783" sldId="359"/>
            <ac:spMk id="3" creationId="{61669362-D619-4073-A705-20C84EE64FF3}"/>
          </ac:spMkLst>
        </pc:spChg>
        <pc:spChg chg="del">
          <ac:chgData name="Dr. Anil Carie" userId="0eb63ef7-cb50-4f0e-957e-a6e2a584389a" providerId="ADAL" clId="{64B4CA3C-C06C-4255-89F4-84EF625B6E95}" dt="2021-03-02T06:52:14.469" v="254" actId="26606"/>
          <ac:spMkLst>
            <pc:docMk/>
            <pc:sldMk cId="3249793783" sldId="359"/>
            <ac:spMk id="4" creationId="{C040CBE5-5892-4F7A-B6BF-49A4429CCC5B}"/>
          </ac:spMkLst>
        </pc:spChg>
        <pc:spChg chg="mod">
          <ac:chgData name="Dr. Anil Carie" userId="0eb63ef7-cb50-4f0e-957e-a6e2a584389a" providerId="ADAL" clId="{64B4CA3C-C06C-4255-89F4-84EF625B6E95}" dt="2021-03-02T06:52:14.469" v="254" actId="26606"/>
          <ac:spMkLst>
            <pc:docMk/>
            <pc:sldMk cId="3249793783" sldId="359"/>
            <ac:spMk id="5" creationId="{D80F86B7-BE6B-4075-A4FE-7B97AA2DEB58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249793783" sldId="359"/>
            <ac:spMk id="6" creationId="{0EAFA04F-03BD-4065-8D76-09A4208891FE}"/>
          </ac:spMkLst>
        </pc:spChg>
        <pc:spChg chg="mod">
          <ac:chgData name="Dr. Anil Carie" userId="0eb63ef7-cb50-4f0e-957e-a6e2a584389a" providerId="ADAL" clId="{64B4CA3C-C06C-4255-89F4-84EF625B6E95}" dt="2021-03-02T06:52:14.469" v="254" actId="26606"/>
          <ac:spMkLst>
            <pc:docMk/>
            <pc:sldMk cId="3249793783" sldId="359"/>
            <ac:spMk id="7" creationId="{5FA9E615-8A49-4739-ADC9-0D4CF9DB9D30}"/>
          </ac:spMkLst>
        </pc:spChg>
        <pc:spChg chg="add mod">
          <ac:chgData name="Dr. Anil Carie" userId="0eb63ef7-cb50-4f0e-957e-a6e2a584389a" providerId="ADAL" clId="{64B4CA3C-C06C-4255-89F4-84EF625B6E95}" dt="2021-03-02T07:00:35.289" v="291"/>
          <ac:spMkLst>
            <pc:docMk/>
            <pc:sldMk cId="3249793783" sldId="359"/>
            <ac:spMk id="12" creationId="{AB074B1A-8B0A-474A-9497-335E40409D39}"/>
          </ac:spMkLst>
        </pc:spChg>
        <pc:spChg chg="add del mod">
          <ac:chgData name="Dr. Anil Carie" userId="0eb63ef7-cb50-4f0e-957e-a6e2a584389a" providerId="ADAL" clId="{64B4CA3C-C06C-4255-89F4-84EF625B6E95}" dt="2021-03-02T07:01:23.212" v="292" actId="22"/>
          <ac:spMkLst>
            <pc:docMk/>
            <pc:sldMk cId="3249793783" sldId="359"/>
            <ac:spMk id="14" creationId="{E643CAD6-96C6-4D77-B4E2-4A99ED5C7856}"/>
          </ac:spMkLst>
        </pc:spChg>
        <pc:picChg chg="add mod ord">
          <ac:chgData name="Dr. Anil Carie" userId="0eb63ef7-cb50-4f0e-957e-a6e2a584389a" providerId="ADAL" clId="{64B4CA3C-C06C-4255-89F4-84EF625B6E95}" dt="2021-03-02T07:01:23.212" v="292" actId="22"/>
          <ac:picMkLst>
            <pc:docMk/>
            <pc:sldMk cId="3249793783" sldId="359"/>
            <ac:picMk id="3" creationId="{ECC12009-971E-462B-8A1C-F9B1D63F3E31}"/>
          </ac:picMkLst>
        </pc:picChg>
        <pc:inkChg chg="add">
          <ac:chgData name="Dr. Anil Carie" userId="0eb63ef7-cb50-4f0e-957e-a6e2a584389a" providerId="ADAL" clId="{64B4CA3C-C06C-4255-89F4-84EF625B6E95}" dt="2021-03-02T10:17:37.721" v="345"/>
          <ac:inkMkLst>
            <pc:docMk/>
            <pc:sldMk cId="3249793783" sldId="359"/>
            <ac:inkMk id="4" creationId="{397911B5-A6CA-4FE9-BBC9-BE647B043056}"/>
          </ac:inkMkLst>
        </pc:inkChg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3603367740" sldId="360"/>
        </pc:sldMkLst>
        <pc:spChg chg="mod">
          <ac:chgData name="Dr. Anil Carie" userId="0eb63ef7-cb50-4f0e-957e-a6e2a584389a" providerId="ADAL" clId="{64B4CA3C-C06C-4255-89F4-84EF625B6E95}" dt="2021-03-02T07:02:22.400" v="296"/>
          <ac:spMkLst>
            <pc:docMk/>
            <pc:sldMk cId="3603367740" sldId="360"/>
            <ac:spMk id="2" creationId="{DBD81698-80E6-4E12-923E-E530CC48F450}"/>
          </ac:spMkLst>
        </pc:spChg>
        <pc:spChg chg="del">
          <ac:chgData name="Dr. Anil Carie" userId="0eb63ef7-cb50-4f0e-957e-a6e2a584389a" providerId="ADAL" clId="{64B4CA3C-C06C-4255-89F4-84EF625B6E95}" dt="2021-03-02T07:02:01.204" v="294" actId="22"/>
          <ac:spMkLst>
            <pc:docMk/>
            <pc:sldMk cId="3603367740" sldId="360"/>
            <ac:spMk id="3" creationId="{EB288BE1-57DA-4200-86D2-69422307DA05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603367740" sldId="360"/>
            <ac:spMk id="5" creationId="{68C6F524-C01F-43D7-A60C-3A3949560B00}"/>
          </ac:spMkLst>
        </pc:spChg>
        <pc:picChg chg="add mod ord">
          <ac:chgData name="Dr. Anil Carie" userId="0eb63ef7-cb50-4f0e-957e-a6e2a584389a" providerId="ADAL" clId="{64B4CA3C-C06C-4255-89F4-84EF625B6E95}" dt="2021-03-02T07:02:06.752" v="295" actId="14100"/>
          <ac:picMkLst>
            <pc:docMk/>
            <pc:sldMk cId="3603367740" sldId="360"/>
            <ac:picMk id="8" creationId="{814BCB5E-66F1-46F7-BDB2-14B276D84C65}"/>
          </ac:picMkLst>
        </pc:picChg>
        <pc:inkChg chg="add">
          <ac:chgData name="Dr. Anil Carie" userId="0eb63ef7-cb50-4f0e-957e-a6e2a584389a" providerId="ADAL" clId="{64B4CA3C-C06C-4255-89F4-84EF625B6E95}" dt="2021-03-02T10:17:37.721" v="345"/>
          <ac:inkMkLst>
            <pc:docMk/>
            <pc:sldMk cId="3603367740" sldId="360"/>
            <ac:inkMk id="9" creationId="{852D79F1-CFAF-4E4F-963C-F45939BDC167}"/>
          </ac:inkMkLst>
        </pc:inkChg>
      </pc:sldChg>
      <pc:sldChg chg="del">
        <pc:chgData name="Dr. Anil Carie" userId="0eb63ef7-cb50-4f0e-957e-a6e2a584389a" providerId="ADAL" clId="{64B4CA3C-C06C-4255-89F4-84EF625B6E95}" dt="2021-02-23T20:37:01.244" v="49" actId="47"/>
        <pc:sldMkLst>
          <pc:docMk/>
          <pc:sldMk cId="3686665477" sldId="360"/>
        </pc:sldMkLst>
      </pc:sldChg>
      <pc:sldChg chg="del">
        <pc:chgData name="Dr. Anil Carie" userId="0eb63ef7-cb50-4f0e-957e-a6e2a584389a" providerId="ADAL" clId="{64B4CA3C-C06C-4255-89F4-84EF625B6E95}" dt="2021-02-23T20:36:52.467" v="36" actId="47"/>
        <pc:sldMkLst>
          <pc:docMk/>
          <pc:sldMk cId="1011741289" sldId="361"/>
        </pc:sldMkLst>
      </pc:sldChg>
      <pc:sldChg chg="addSp delSp modSp new mod">
        <pc:chgData name="Dr. Anil Carie" userId="0eb63ef7-cb50-4f0e-957e-a6e2a584389a" providerId="ADAL" clId="{64B4CA3C-C06C-4255-89F4-84EF625B6E95}" dt="2021-03-05T03:59:21.492" v="435"/>
        <pc:sldMkLst>
          <pc:docMk/>
          <pc:sldMk cId="3801190096" sldId="361"/>
        </pc:sldMkLst>
        <pc:spChg chg="mod">
          <ac:chgData name="Dr. Anil Carie" userId="0eb63ef7-cb50-4f0e-957e-a6e2a584389a" providerId="ADAL" clId="{64B4CA3C-C06C-4255-89F4-84EF625B6E95}" dt="2021-03-02T08:15:23.513" v="332" actId="20577"/>
          <ac:spMkLst>
            <pc:docMk/>
            <pc:sldMk cId="3801190096" sldId="361"/>
            <ac:spMk id="2" creationId="{62E17081-12A7-45EE-989E-AC57A8E7B6F2}"/>
          </ac:spMkLst>
        </pc:spChg>
        <pc:spChg chg="del">
          <ac:chgData name="Dr. Anil Carie" userId="0eb63ef7-cb50-4f0e-957e-a6e2a584389a" providerId="ADAL" clId="{64B4CA3C-C06C-4255-89F4-84EF625B6E95}" dt="2021-03-02T08:14:26.884" v="299" actId="478"/>
          <ac:spMkLst>
            <pc:docMk/>
            <pc:sldMk cId="3801190096" sldId="361"/>
            <ac:spMk id="3" creationId="{EAAD6BBD-30FD-4AE5-9ECC-18E7138231CF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801190096" sldId="361"/>
            <ac:spMk id="5" creationId="{D025C8AC-C02B-4A14-9DD7-57475BAE8287}"/>
          </ac:spMkLst>
        </pc:spChg>
        <pc:spChg chg="add mod">
          <ac:chgData name="Dr. Anil Carie" userId="0eb63ef7-cb50-4f0e-957e-a6e2a584389a" providerId="ADAL" clId="{64B4CA3C-C06C-4255-89F4-84EF625B6E95}" dt="2021-03-02T08:14:49.118" v="304" actId="14100"/>
          <ac:spMkLst>
            <pc:docMk/>
            <pc:sldMk cId="3801190096" sldId="361"/>
            <ac:spMk id="7" creationId="{95956DDF-860F-42F9-AA40-3550ECEA490E}"/>
          </ac:spMkLst>
        </pc:spChg>
        <pc:spChg chg="add mod">
          <ac:chgData name="Dr. Anil Carie" userId="0eb63ef7-cb50-4f0e-957e-a6e2a584389a" providerId="ADAL" clId="{64B4CA3C-C06C-4255-89F4-84EF625B6E95}" dt="2021-03-02T08:16:26.582" v="336" actId="14100"/>
          <ac:spMkLst>
            <pc:docMk/>
            <pc:sldMk cId="3801190096" sldId="361"/>
            <ac:spMk id="9" creationId="{6F03F515-DEBB-4D6F-9147-1E2DEDA2E21A}"/>
          </ac:spMkLst>
        </pc:spChg>
        <pc:picChg chg="add mod">
          <ac:chgData name="Dr. Anil Carie" userId="0eb63ef7-cb50-4f0e-957e-a6e2a584389a" providerId="ADAL" clId="{64B4CA3C-C06C-4255-89F4-84EF625B6E95}" dt="2021-03-02T08:15:07.644" v="306" actId="1076"/>
          <ac:picMkLst>
            <pc:docMk/>
            <pc:sldMk cId="3801190096" sldId="361"/>
            <ac:picMk id="8" creationId="{B72B5825-DDB3-4860-B865-FEB45BB9371D}"/>
          </ac:picMkLst>
        </pc:picChg>
        <pc:inkChg chg="add">
          <ac:chgData name="Dr. Anil Carie" userId="0eb63ef7-cb50-4f0e-957e-a6e2a584389a" providerId="ADAL" clId="{64B4CA3C-C06C-4255-89F4-84EF625B6E95}" dt="2021-03-02T10:17:37.721" v="345"/>
          <ac:inkMkLst>
            <pc:docMk/>
            <pc:sldMk cId="3801190096" sldId="361"/>
            <ac:inkMk id="10" creationId="{B1364407-FACE-43D9-9592-D3A8CF85E762}"/>
          </ac:inkMkLst>
        </pc:inkChg>
      </pc:sldChg>
      <pc:sldChg chg="addSp delSp modSp new mod">
        <pc:chgData name="Dr. Anil Carie" userId="0eb63ef7-cb50-4f0e-957e-a6e2a584389a" providerId="ADAL" clId="{64B4CA3C-C06C-4255-89F4-84EF625B6E95}" dt="2021-03-05T07:10:43.074" v="463"/>
        <pc:sldMkLst>
          <pc:docMk/>
          <pc:sldMk cId="582472366" sldId="362"/>
        </pc:sldMkLst>
        <pc:spChg chg="mod">
          <ac:chgData name="Dr. Anil Carie" userId="0eb63ef7-cb50-4f0e-957e-a6e2a584389a" providerId="ADAL" clId="{64B4CA3C-C06C-4255-89F4-84EF625B6E95}" dt="2021-03-05T04:53:26.529" v="452" actId="20577"/>
          <ac:spMkLst>
            <pc:docMk/>
            <pc:sldMk cId="582472366" sldId="362"/>
            <ac:spMk id="2" creationId="{042042ED-3EDA-43EC-9214-8BCA0E16BD93}"/>
          </ac:spMkLst>
        </pc:spChg>
        <pc:spChg chg="del">
          <ac:chgData name="Dr. Anil Carie" userId="0eb63ef7-cb50-4f0e-957e-a6e2a584389a" providerId="ADAL" clId="{64B4CA3C-C06C-4255-89F4-84EF625B6E95}" dt="2021-03-05T03:49:12.524" v="348" actId="478"/>
          <ac:spMkLst>
            <pc:docMk/>
            <pc:sldMk cId="582472366" sldId="362"/>
            <ac:spMk id="3" creationId="{68F864DB-5320-4405-85C2-9D6278A42C05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582472366" sldId="362"/>
            <ac:spMk id="5" creationId="{C358B2CB-3A4A-42A4-848A-D24CEA1DD6D6}"/>
          </ac:spMkLst>
        </pc:spChg>
        <pc:spChg chg="add del mod">
          <ac:chgData name="Dr. Anil Carie" userId="0eb63ef7-cb50-4f0e-957e-a6e2a584389a" providerId="ADAL" clId="{64B4CA3C-C06C-4255-89F4-84EF625B6E95}" dt="2021-03-05T03:49:31.244" v="350"/>
          <ac:spMkLst>
            <pc:docMk/>
            <pc:sldMk cId="582472366" sldId="362"/>
            <ac:spMk id="7" creationId="{310AC89D-819E-41FC-AD04-264BCDCA32EF}"/>
          </ac:spMkLst>
        </pc:spChg>
        <pc:spChg chg="add del mod">
          <ac:chgData name="Dr. Anil Carie" userId="0eb63ef7-cb50-4f0e-957e-a6e2a584389a" providerId="ADAL" clId="{64B4CA3C-C06C-4255-89F4-84EF625B6E95}" dt="2021-03-05T04:53:48.077" v="454" actId="478"/>
          <ac:spMkLst>
            <pc:docMk/>
            <pc:sldMk cId="582472366" sldId="362"/>
            <ac:spMk id="8" creationId="{93F21A69-B6DE-4FFF-B02A-19542EDBC0D3}"/>
          </ac:spMkLst>
        </pc:spChg>
        <pc:spChg chg="add del mod">
          <ac:chgData name="Dr. Anil Carie" userId="0eb63ef7-cb50-4f0e-957e-a6e2a584389a" providerId="ADAL" clId="{64B4CA3C-C06C-4255-89F4-84EF625B6E95}" dt="2021-03-05T04:53:49.488" v="455" actId="478"/>
          <ac:spMkLst>
            <pc:docMk/>
            <pc:sldMk cId="582472366" sldId="362"/>
            <ac:spMk id="9" creationId="{B9DEDDEF-52EE-4C19-A9B0-0676C444E0B4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12" creationId="{690A4C29-95C0-456C-8604-4EFC6DA78AC0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13" creationId="{AC573A59-ACAA-4745-B8D1-9E1007B89E9C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14" creationId="{DF4BD0D9-F26E-4A05-B9F8-82054B32A7B9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15" creationId="{58844C1F-B53E-4ED4-AD07-282F89D74484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16" creationId="{60A0D7F6-A9F3-40C6-9BDC-16616CC6945B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17" creationId="{C496FA2C-FA28-4DE7-A819-988414D38E5F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18" creationId="{51E8F0B0-3AF0-467F-8BC1-F62213FF4A86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19" creationId="{E7A52F79-3F06-402E-A456-DE23524F734F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20" creationId="{2A2E4FE3-7BA9-41E4-A925-0723E9A410CA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21" creationId="{F9BD73CB-847B-4AE2-8B29-02AE41D629A5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23" creationId="{8F7DBE11-CF91-4024-9853-701DBFF8189B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24" creationId="{B2A75F34-C090-472E-BEA7-ABCA59A354DF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25" creationId="{EF72576E-0A1F-4E9E-AB53-C3AF79528E6A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26" creationId="{CE07735E-09CF-4E0A-BC2E-D48415D1E032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28" creationId="{581B5EA9-A8E0-4364-BF5F-70DF2CDE5291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29" creationId="{2D5EF14E-274F-4D23-A509-0184EC006DBE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30" creationId="{172E8D85-D5D8-4DEF-9177-E4DDF3178B9A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31" creationId="{2574F42F-CAF0-4608-AE32-8ED50E6FBFD6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32" creationId="{CFE0ED49-9083-4E33-B01D-897EB7BA2CCC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33" creationId="{E20A55EC-6F80-4532-959D-CAE70C13753D}"/>
          </ac:spMkLst>
        </pc:spChg>
        <pc:spChg chg="mod">
          <ac:chgData name="Dr. Anil Carie" userId="0eb63ef7-cb50-4f0e-957e-a6e2a584389a" providerId="ADAL" clId="{64B4CA3C-C06C-4255-89F4-84EF625B6E95}" dt="2021-03-05T03:50:46.834" v="366" actId="1076"/>
          <ac:spMkLst>
            <pc:docMk/>
            <pc:sldMk cId="582472366" sldId="362"/>
            <ac:spMk id="35" creationId="{6A9CE200-7D01-4380-8657-34BCEA502047}"/>
          </ac:spMkLst>
        </pc:spChg>
        <pc:grpChg chg="add del mod">
          <ac:chgData name="Dr. Anil Carie" userId="0eb63ef7-cb50-4f0e-957e-a6e2a584389a" providerId="ADAL" clId="{64B4CA3C-C06C-4255-89F4-84EF625B6E95}" dt="2021-03-05T04:53:50.531" v="456" actId="478"/>
          <ac:grpSpMkLst>
            <pc:docMk/>
            <pc:sldMk cId="582472366" sldId="362"/>
            <ac:grpSpMk id="10" creationId="{866A3F74-8345-4B11-9C7C-042C1B3C0A94}"/>
          </ac:grpSpMkLst>
        </pc:grpChg>
        <pc:grpChg chg="mod">
          <ac:chgData name="Dr. Anil Carie" userId="0eb63ef7-cb50-4f0e-957e-a6e2a584389a" providerId="ADAL" clId="{64B4CA3C-C06C-4255-89F4-84EF625B6E95}" dt="2021-03-05T03:50:46.834" v="366" actId="1076"/>
          <ac:grpSpMkLst>
            <pc:docMk/>
            <pc:sldMk cId="582472366" sldId="362"/>
            <ac:grpSpMk id="27" creationId="{AAC17A82-4916-4852-BEF8-8A141A425D08}"/>
          </ac:grpSpMkLst>
        </pc:grpChg>
        <pc:picChg chg="mod">
          <ac:chgData name="Dr. Anil Carie" userId="0eb63ef7-cb50-4f0e-957e-a6e2a584389a" providerId="ADAL" clId="{64B4CA3C-C06C-4255-89F4-84EF625B6E95}" dt="2021-03-05T03:50:46.834" v="366" actId="1076"/>
          <ac:picMkLst>
            <pc:docMk/>
            <pc:sldMk cId="582472366" sldId="362"/>
            <ac:picMk id="11" creationId="{40A455A3-E25E-4042-8520-C4F40A76E439}"/>
          </ac:picMkLst>
        </pc:picChg>
        <pc:picChg chg="mod">
          <ac:chgData name="Dr. Anil Carie" userId="0eb63ef7-cb50-4f0e-957e-a6e2a584389a" providerId="ADAL" clId="{64B4CA3C-C06C-4255-89F4-84EF625B6E95}" dt="2021-03-05T03:50:46.834" v="366" actId="1076"/>
          <ac:picMkLst>
            <pc:docMk/>
            <pc:sldMk cId="582472366" sldId="362"/>
            <ac:picMk id="22" creationId="{A8C911D8-FC4A-49C1-BA0B-54E88220FA2A}"/>
          </ac:picMkLst>
        </pc:picChg>
        <pc:picChg chg="mod">
          <ac:chgData name="Dr. Anil Carie" userId="0eb63ef7-cb50-4f0e-957e-a6e2a584389a" providerId="ADAL" clId="{64B4CA3C-C06C-4255-89F4-84EF625B6E95}" dt="2021-03-05T03:50:46.834" v="366" actId="1076"/>
          <ac:picMkLst>
            <pc:docMk/>
            <pc:sldMk cId="582472366" sldId="362"/>
            <ac:picMk id="34" creationId="{0EA623C5-6AF2-4CB6-8733-842B343F98C7}"/>
          </ac:picMkLst>
        </pc:picChg>
        <pc:picChg chg="add mod">
          <ac:chgData name="Dr. Anil Carie" userId="0eb63ef7-cb50-4f0e-957e-a6e2a584389a" providerId="ADAL" clId="{64B4CA3C-C06C-4255-89F4-84EF625B6E95}" dt="2021-03-05T04:54:30.309" v="460" actId="14100"/>
          <ac:picMkLst>
            <pc:docMk/>
            <pc:sldMk cId="582472366" sldId="362"/>
            <ac:picMk id="37" creationId="{DBD28A0A-6DA1-4E5A-ACE5-FCB723B00D8B}"/>
          </ac:picMkLst>
        </pc:picChg>
        <pc:inkChg chg="add">
          <ac:chgData name="Dr. Anil Carie" userId="0eb63ef7-cb50-4f0e-957e-a6e2a584389a" providerId="ADAL" clId="{64B4CA3C-C06C-4255-89F4-84EF625B6E95}" dt="2021-03-05T07:10:43.074" v="463"/>
          <ac:inkMkLst>
            <pc:docMk/>
            <pc:sldMk cId="582472366" sldId="362"/>
            <ac:inkMk id="3" creationId="{C0E64526-D520-436F-922F-560FF9A1343F}"/>
          </ac:inkMkLst>
        </pc:inkChg>
      </pc:sldChg>
      <pc:sldChg chg="del">
        <pc:chgData name="Dr. Anil Carie" userId="0eb63ef7-cb50-4f0e-957e-a6e2a584389a" providerId="ADAL" clId="{64B4CA3C-C06C-4255-89F4-84EF625B6E95}" dt="2021-02-23T20:36:59.687" v="46" actId="47"/>
        <pc:sldMkLst>
          <pc:docMk/>
          <pc:sldMk cId="3245856689" sldId="362"/>
        </pc:sldMkLst>
      </pc:sldChg>
      <pc:sldChg chg="del">
        <pc:chgData name="Dr. Anil Carie" userId="0eb63ef7-cb50-4f0e-957e-a6e2a584389a" providerId="ADAL" clId="{64B4CA3C-C06C-4255-89F4-84EF625B6E95}" dt="2021-02-23T20:37:00.188" v="47" actId="47"/>
        <pc:sldMkLst>
          <pc:docMk/>
          <pc:sldMk cId="1661772155" sldId="363"/>
        </pc:sldMkLst>
      </pc:sldChg>
      <pc:sldChg chg="addSp delSp modSp new mod">
        <pc:chgData name="Dr. Anil Carie" userId="0eb63ef7-cb50-4f0e-957e-a6e2a584389a" providerId="ADAL" clId="{64B4CA3C-C06C-4255-89F4-84EF625B6E95}" dt="2021-03-05T07:10:43.074" v="463"/>
        <pc:sldMkLst>
          <pc:docMk/>
          <pc:sldMk cId="2380984016" sldId="363"/>
        </pc:sldMkLst>
        <pc:spChg chg="mod">
          <ac:chgData name="Dr. Anil Carie" userId="0eb63ef7-cb50-4f0e-957e-a6e2a584389a" providerId="ADAL" clId="{64B4CA3C-C06C-4255-89F4-84EF625B6E95}" dt="2021-03-05T04:53:16.657" v="444"/>
          <ac:spMkLst>
            <pc:docMk/>
            <pc:sldMk cId="2380984016" sldId="363"/>
            <ac:spMk id="2" creationId="{07140C9B-32BE-425B-889C-0CFCA67552FA}"/>
          </ac:spMkLst>
        </pc:spChg>
        <pc:spChg chg="del">
          <ac:chgData name="Dr. Anil Carie" userId="0eb63ef7-cb50-4f0e-957e-a6e2a584389a" providerId="ADAL" clId="{64B4CA3C-C06C-4255-89F4-84EF625B6E95}" dt="2021-03-05T03:51:59.702" v="369" actId="478"/>
          <ac:spMkLst>
            <pc:docMk/>
            <pc:sldMk cId="2380984016" sldId="363"/>
            <ac:spMk id="3" creationId="{4653C872-704F-4DEF-BE42-B7777F8CA68B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2380984016" sldId="363"/>
            <ac:spMk id="5" creationId="{08394B31-0FDA-45CB-8F8C-584F9D0D386F}"/>
          </ac:spMkLst>
        </pc:spChg>
        <pc:spChg chg="add del mod">
          <ac:chgData name="Dr. Anil Carie" userId="0eb63ef7-cb50-4f0e-957e-a6e2a584389a" providerId="ADAL" clId="{64B4CA3C-C06C-4255-89F4-84EF625B6E95}" dt="2021-03-05T04:52:05.958" v="436" actId="478"/>
          <ac:spMkLst>
            <pc:docMk/>
            <pc:sldMk cId="2380984016" sldId="363"/>
            <ac:spMk id="7" creationId="{F668F700-906E-4353-8FD5-EA31D3A4934F}"/>
          </ac:spMkLst>
        </pc:spChg>
        <pc:spChg chg="add del mod">
          <ac:chgData name="Dr. Anil Carie" userId="0eb63ef7-cb50-4f0e-957e-a6e2a584389a" providerId="ADAL" clId="{64B4CA3C-C06C-4255-89F4-84EF625B6E95}" dt="2021-03-05T04:52:07.841" v="438" actId="478"/>
          <ac:spMkLst>
            <pc:docMk/>
            <pc:sldMk cId="2380984016" sldId="363"/>
            <ac:spMk id="8" creationId="{5C8789FF-606B-426C-AA28-F5183A100F38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1" creationId="{9081454B-ABCD-43A2-BE05-7231B46AB0C3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2" creationId="{2F8BB767-492C-43D3-AEDF-8BE0E7BBD5A7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3" creationId="{1A75E88D-99A7-450D-A245-D5A3052F3A91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4" creationId="{67FA7EC2-DE9A-41D4-A1A8-3D845BEB309F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5" creationId="{A96848EB-FACC-4D28-84D5-2BA10FFEEF30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6" creationId="{A5A291CE-9234-432D-912A-A31CABD929E0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7" creationId="{C54C9349-3F5D-4732-BF17-128C432BEC50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8" creationId="{E6F53DFE-0D05-4F42-A34F-23A6A6228885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19" creationId="{2DDB8EAD-F220-4FE2-B36A-72900F184D85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20" creationId="{A79005AA-6056-4E7E-B595-7F8059174D37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22" creationId="{9FD63F05-0822-4492-ADAE-2BB20681ED64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23" creationId="{3E78DC6B-8E1C-43B7-BAFC-31D0D4139631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24" creationId="{CCFDEDDE-0EDA-4448-9E50-3F8C237C65E0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25" creationId="{487CEF00-4C6D-4313-8F72-C881F3F43317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27" creationId="{0CC7D7E8-B76B-4360-8C18-26ABC48A9B26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28" creationId="{B8EE4028-77D1-42D6-8636-24ED15E885FA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29" creationId="{39CA52C6-EEB6-4B7E-AB40-B7ED1B30A5B3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30" creationId="{9EC4B054-0867-4F96-A577-6C8037AF6BFB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31" creationId="{F0CFAAEC-7468-4055-9664-607B6B24F910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32" creationId="{D9DD8E86-B883-4CA2-9D20-71B6E2EA8569}"/>
          </ac:spMkLst>
        </pc:spChg>
        <pc:spChg chg="mod">
          <ac:chgData name="Dr. Anil Carie" userId="0eb63ef7-cb50-4f0e-957e-a6e2a584389a" providerId="ADAL" clId="{64B4CA3C-C06C-4255-89F4-84EF625B6E95}" dt="2021-03-05T03:52:38.409" v="378" actId="1076"/>
          <ac:spMkLst>
            <pc:docMk/>
            <pc:sldMk cId="2380984016" sldId="363"/>
            <ac:spMk id="34" creationId="{BAD21139-B121-4B50-9837-AD9FF3FC1B96}"/>
          </ac:spMkLst>
        </pc:spChg>
        <pc:grpChg chg="add del mod">
          <ac:chgData name="Dr. Anil Carie" userId="0eb63ef7-cb50-4f0e-957e-a6e2a584389a" providerId="ADAL" clId="{64B4CA3C-C06C-4255-89F4-84EF625B6E95}" dt="2021-03-05T04:52:08.844" v="439" actId="478"/>
          <ac:grpSpMkLst>
            <pc:docMk/>
            <pc:sldMk cId="2380984016" sldId="363"/>
            <ac:grpSpMk id="9" creationId="{CFA81223-9C9B-4414-89C4-24CF18199927}"/>
          </ac:grpSpMkLst>
        </pc:grpChg>
        <pc:grpChg chg="mod">
          <ac:chgData name="Dr. Anil Carie" userId="0eb63ef7-cb50-4f0e-957e-a6e2a584389a" providerId="ADAL" clId="{64B4CA3C-C06C-4255-89F4-84EF625B6E95}" dt="2021-03-05T03:52:38.409" v="378" actId="1076"/>
          <ac:grpSpMkLst>
            <pc:docMk/>
            <pc:sldMk cId="2380984016" sldId="363"/>
            <ac:grpSpMk id="26" creationId="{D53B0D4B-DF38-42DC-B87D-3B32354B51FE}"/>
          </ac:grpSpMkLst>
        </pc:grpChg>
        <pc:picChg chg="mod">
          <ac:chgData name="Dr. Anil Carie" userId="0eb63ef7-cb50-4f0e-957e-a6e2a584389a" providerId="ADAL" clId="{64B4CA3C-C06C-4255-89F4-84EF625B6E95}" dt="2021-03-05T03:52:38.409" v="378" actId="1076"/>
          <ac:picMkLst>
            <pc:docMk/>
            <pc:sldMk cId="2380984016" sldId="363"/>
            <ac:picMk id="10" creationId="{2A8D6F90-EE3F-4EB3-95FC-B0A45CC2F58F}"/>
          </ac:picMkLst>
        </pc:picChg>
        <pc:picChg chg="mod">
          <ac:chgData name="Dr. Anil Carie" userId="0eb63ef7-cb50-4f0e-957e-a6e2a584389a" providerId="ADAL" clId="{64B4CA3C-C06C-4255-89F4-84EF625B6E95}" dt="2021-03-05T03:52:38.409" v="378" actId="1076"/>
          <ac:picMkLst>
            <pc:docMk/>
            <pc:sldMk cId="2380984016" sldId="363"/>
            <ac:picMk id="21" creationId="{2FB04556-2D1F-4229-8EF1-1325856A56B8}"/>
          </ac:picMkLst>
        </pc:picChg>
        <pc:picChg chg="mod">
          <ac:chgData name="Dr. Anil Carie" userId="0eb63ef7-cb50-4f0e-957e-a6e2a584389a" providerId="ADAL" clId="{64B4CA3C-C06C-4255-89F4-84EF625B6E95}" dt="2021-03-05T03:52:38.409" v="378" actId="1076"/>
          <ac:picMkLst>
            <pc:docMk/>
            <pc:sldMk cId="2380984016" sldId="363"/>
            <ac:picMk id="33" creationId="{AA82AF83-555E-4824-BCE4-F6A80C8E87C9}"/>
          </ac:picMkLst>
        </pc:picChg>
        <pc:picChg chg="add mod">
          <ac:chgData name="Dr. Anil Carie" userId="0eb63ef7-cb50-4f0e-957e-a6e2a584389a" providerId="ADAL" clId="{64B4CA3C-C06C-4255-89F4-84EF625B6E95}" dt="2021-03-05T04:52:16.902" v="443" actId="14100"/>
          <ac:picMkLst>
            <pc:docMk/>
            <pc:sldMk cId="2380984016" sldId="363"/>
            <ac:picMk id="36" creationId="{80F77CFE-77F2-4D92-9C60-2D18D55183AB}"/>
          </ac:picMkLst>
        </pc:picChg>
        <pc:inkChg chg="add">
          <ac:chgData name="Dr. Anil Carie" userId="0eb63ef7-cb50-4f0e-957e-a6e2a584389a" providerId="ADAL" clId="{64B4CA3C-C06C-4255-89F4-84EF625B6E95}" dt="2021-03-05T07:10:43.074" v="463"/>
          <ac:inkMkLst>
            <pc:docMk/>
            <pc:sldMk cId="2380984016" sldId="363"/>
            <ac:inkMk id="3" creationId="{856F926E-0BE4-46AB-9781-7EB234D6F55A}"/>
          </ac:inkMkLst>
        </pc:inkChg>
      </pc:sldChg>
      <pc:sldChg chg="del">
        <pc:chgData name="Dr. Anil Carie" userId="0eb63ef7-cb50-4f0e-957e-a6e2a584389a" providerId="ADAL" clId="{64B4CA3C-C06C-4255-89F4-84EF625B6E95}" dt="2021-02-23T20:37:00.774" v="48" actId="47"/>
        <pc:sldMkLst>
          <pc:docMk/>
          <pc:sldMk cId="3200683172" sldId="364"/>
        </pc:sldMkLst>
      </pc:sldChg>
      <pc:sldChg chg="addSp delSp modSp new mod">
        <pc:chgData name="Dr. Anil Carie" userId="0eb63ef7-cb50-4f0e-957e-a6e2a584389a" providerId="ADAL" clId="{64B4CA3C-C06C-4255-89F4-84EF625B6E95}" dt="2021-03-05T07:10:43.074" v="463"/>
        <pc:sldMkLst>
          <pc:docMk/>
          <pc:sldMk cId="3420157466" sldId="364"/>
        </pc:sldMkLst>
        <pc:spChg chg="mod">
          <ac:chgData name="Dr. Anil Carie" userId="0eb63ef7-cb50-4f0e-957e-a6e2a584389a" providerId="ADAL" clId="{64B4CA3C-C06C-4255-89F4-84EF625B6E95}" dt="2021-03-05T03:53:54.357" v="380"/>
          <ac:spMkLst>
            <pc:docMk/>
            <pc:sldMk cId="3420157466" sldId="364"/>
            <ac:spMk id="2" creationId="{38040126-B311-4339-B8B0-AFDA9FACAC95}"/>
          </ac:spMkLst>
        </pc:spChg>
        <pc:spChg chg="del">
          <ac:chgData name="Dr. Anil Carie" userId="0eb63ef7-cb50-4f0e-957e-a6e2a584389a" providerId="ADAL" clId="{64B4CA3C-C06C-4255-89F4-84EF625B6E95}" dt="2021-03-05T03:54:12.463" v="382" actId="478"/>
          <ac:spMkLst>
            <pc:docMk/>
            <pc:sldMk cId="3420157466" sldId="364"/>
            <ac:spMk id="3" creationId="{B005813E-DEC0-43EC-AB4C-362FC7860C7D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3420157466" sldId="364"/>
            <ac:spMk id="5" creationId="{218066F4-E20A-4241-810C-8D2E9C9F48B9}"/>
          </ac:spMkLst>
        </pc:spChg>
        <pc:spChg chg="add mod">
          <ac:chgData name="Dr. Anil Carie" userId="0eb63ef7-cb50-4f0e-957e-a6e2a584389a" providerId="ADAL" clId="{64B4CA3C-C06C-4255-89F4-84EF625B6E95}" dt="2021-03-05T03:54:18.935" v="385" actId="14100"/>
          <ac:spMkLst>
            <pc:docMk/>
            <pc:sldMk cId="3420157466" sldId="364"/>
            <ac:spMk id="7" creationId="{CB68DCEB-4966-46D5-B9F9-A2DB773BB13F}"/>
          </ac:spMkLst>
        </pc:spChg>
        <pc:spChg chg="add mod">
          <ac:chgData name="Dr. Anil Carie" userId="0eb63ef7-cb50-4f0e-957e-a6e2a584389a" providerId="ADAL" clId="{64B4CA3C-C06C-4255-89F4-84EF625B6E95}" dt="2021-03-05T03:55:04.810" v="394" actId="1076"/>
          <ac:spMkLst>
            <pc:docMk/>
            <pc:sldMk cId="3420157466" sldId="364"/>
            <ac:spMk id="10" creationId="{8E53E06D-6664-4BDD-A10F-7F0FE79ACBE6}"/>
          </ac:spMkLst>
        </pc:spChg>
        <pc:picChg chg="add mod">
          <ac:chgData name="Dr. Anil Carie" userId="0eb63ef7-cb50-4f0e-957e-a6e2a584389a" providerId="ADAL" clId="{64B4CA3C-C06C-4255-89F4-84EF625B6E95}" dt="2021-03-05T03:54:38.745" v="390" actId="1076"/>
          <ac:picMkLst>
            <pc:docMk/>
            <pc:sldMk cId="3420157466" sldId="364"/>
            <ac:picMk id="8" creationId="{3FBCE20E-C611-44C4-979A-AC06EE487D56}"/>
          </ac:picMkLst>
        </pc:picChg>
        <pc:picChg chg="add del mod">
          <ac:chgData name="Dr. Anil Carie" userId="0eb63ef7-cb50-4f0e-957e-a6e2a584389a" providerId="ADAL" clId="{64B4CA3C-C06C-4255-89F4-84EF625B6E95}" dt="2021-03-05T03:54:53.002" v="392"/>
          <ac:picMkLst>
            <pc:docMk/>
            <pc:sldMk cId="3420157466" sldId="364"/>
            <ac:picMk id="9" creationId="{4C01E977-1767-4B0A-9CEA-25C964102A23}"/>
          </ac:picMkLst>
        </pc:picChg>
        <pc:inkChg chg="add">
          <ac:chgData name="Dr. Anil Carie" userId="0eb63ef7-cb50-4f0e-957e-a6e2a584389a" providerId="ADAL" clId="{64B4CA3C-C06C-4255-89F4-84EF625B6E95}" dt="2021-03-05T07:10:43.074" v="463"/>
          <ac:inkMkLst>
            <pc:docMk/>
            <pc:sldMk cId="3420157466" sldId="364"/>
            <ac:inkMk id="3" creationId="{9A589C93-6D85-4C85-BCAA-A6EA120C5FCD}"/>
          </ac:inkMkLst>
        </pc:inkChg>
      </pc:sldChg>
      <pc:sldChg chg="addSp delSp modSp new mod">
        <pc:chgData name="Dr. Anil Carie" userId="0eb63ef7-cb50-4f0e-957e-a6e2a584389a" providerId="ADAL" clId="{64B4CA3C-C06C-4255-89F4-84EF625B6E95}" dt="2021-03-05T07:10:43.074" v="463"/>
        <pc:sldMkLst>
          <pc:docMk/>
          <pc:sldMk cId="2941822101" sldId="365"/>
        </pc:sldMkLst>
        <pc:spChg chg="mod">
          <ac:chgData name="Dr. Anil Carie" userId="0eb63ef7-cb50-4f0e-957e-a6e2a584389a" providerId="ADAL" clId="{64B4CA3C-C06C-4255-89F4-84EF625B6E95}" dt="2021-03-05T03:56:31.846" v="410"/>
          <ac:spMkLst>
            <pc:docMk/>
            <pc:sldMk cId="2941822101" sldId="365"/>
            <ac:spMk id="2" creationId="{D81953F8-7274-4F7C-8F56-5879547330C0}"/>
          </ac:spMkLst>
        </pc:spChg>
        <pc:spChg chg="del">
          <ac:chgData name="Dr. Anil Carie" userId="0eb63ef7-cb50-4f0e-957e-a6e2a584389a" providerId="ADAL" clId="{64B4CA3C-C06C-4255-89F4-84EF625B6E95}" dt="2021-03-05T03:55:24.541" v="396" actId="478"/>
          <ac:spMkLst>
            <pc:docMk/>
            <pc:sldMk cId="2941822101" sldId="365"/>
            <ac:spMk id="3" creationId="{6A568BCA-F78E-48DA-B4A1-435744518FF7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2941822101" sldId="365"/>
            <ac:spMk id="5" creationId="{A08BBFFF-FC80-47A5-9254-943E68A1B003}"/>
          </ac:spMkLst>
        </pc:spChg>
        <pc:spChg chg="add del mod">
          <ac:chgData name="Dr. Anil Carie" userId="0eb63ef7-cb50-4f0e-957e-a6e2a584389a" providerId="ADAL" clId="{64B4CA3C-C06C-4255-89F4-84EF625B6E95}" dt="2021-03-05T03:55:27.718" v="398"/>
          <ac:spMkLst>
            <pc:docMk/>
            <pc:sldMk cId="2941822101" sldId="365"/>
            <ac:spMk id="7" creationId="{868E7911-AB85-4AF5-8B24-867A67688490}"/>
          </ac:spMkLst>
        </pc:spChg>
        <pc:spChg chg="add mod">
          <ac:chgData name="Dr. Anil Carie" userId="0eb63ef7-cb50-4f0e-957e-a6e2a584389a" providerId="ADAL" clId="{64B4CA3C-C06C-4255-89F4-84EF625B6E95}" dt="2021-03-05T03:55:46.818" v="405" actId="255"/>
          <ac:spMkLst>
            <pc:docMk/>
            <pc:sldMk cId="2941822101" sldId="365"/>
            <ac:spMk id="8" creationId="{C8136948-649F-4AE5-8875-F3069E256D0A}"/>
          </ac:spMkLst>
        </pc:spChg>
        <pc:spChg chg="add mod">
          <ac:chgData name="Dr. Anil Carie" userId="0eb63ef7-cb50-4f0e-957e-a6e2a584389a" providerId="ADAL" clId="{64B4CA3C-C06C-4255-89F4-84EF625B6E95}" dt="2021-03-05T03:56:11.549" v="409" actId="1076"/>
          <ac:spMkLst>
            <pc:docMk/>
            <pc:sldMk cId="2941822101" sldId="365"/>
            <ac:spMk id="10" creationId="{293A0DBA-180D-4789-9C6D-26E7B716943D}"/>
          </ac:spMkLst>
        </pc:spChg>
        <pc:picChg chg="add mod">
          <ac:chgData name="Dr. Anil Carie" userId="0eb63ef7-cb50-4f0e-957e-a6e2a584389a" providerId="ADAL" clId="{64B4CA3C-C06C-4255-89F4-84EF625B6E95}" dt="2021-03-05T03:56:00.808" v="407" actId="1076"/>
          <ac:picMkLst>
            <pc:docMk/>
            <pc:sldMk cId="2941822101" sldId="365"/>
            <ac:picMk id="9" creationId="{D579CB9A-AAEE-46E4-BF9A-5EFC7A367CE8}"/>
          </ac:picMkLst>
        </pc:picChg>
        <pc:inkChg chg="add">
          <ac:chgData name="Dr. Anil Carie" userId="0eb63ef7-cb50-4f0e-957e-a6e2a584389a" providerId="ADAL" clId="{64B4CA3C-C06C-4255-89F4-84EF625B6E95}" dt="2021-03-05T07:10:43.074" v="463"/>
          <ac:inkMkLst>
            <pc:docMk/>
            <pc:sldMk cId="2941822101" sldId="365"/>
            <ac:inkMk id="3" creationId="{B03A7908-090A-4EA0-AEAF-9261EA9AC20B}"/>
          </ac:inkMkLst>
        </pc:inkChg>
      </pc:sldChg>
      <pc:sldChg chg="del">
        <pc:chgData name="Dr. Anil Carie" userId="0eb63ef7-cb50-4f0e-957e-a6e2a584389a" providerId="ADAL" clId="{64B4CA3C-C06C-4255-89F4-84EF625B6E95}" dt="2021-02-23T20:36:59.116" v="45" actId="47"/>
        <pc:sldMkLst>
          <pc:docMk/>
          <pc:sldMk cId="3184648504" sldId="365"/>
        </pc:sldMkLst>
      </pc:sldChg>
      <pc:sldChg chg="addSp delSp modSp new mod">
        <pc:chgData name="Dr. Anil Carie" userId="0eb63ef7-cb50-4f0e-957e-a6e2a584389a" providerId="ADAL" clId="{64B4CA3C-C06C-4255-89F4-84EF625B6E95}" dt="2021-03-05T07:10:43.074" v="463"/>
        <pc:sldMkLst>
          <pc:docMk/>
          <pc:sldMk cId="144586245" sldId="366"/>
        </pc:sldMkLst>
        <pc:spChg chg="mod">
          <ac:chgData name="Dr. Anil Carie" userId="0eb63ef7-cb50-4f0e-957e-a6e2a584389a" providerId="ADAL" clId="{64B4CA3C-C06C-4255-89F4-84EF625B6E95}" dt="2021-03-05T05:15:40.315" v="462" actId="20577"/>
          <ac:spMkLst>
            <pc:docMk/>
            <pc:sldMk cId="144586245" sldId="366"/>
            <ac:spMk id="2" creationId="{4FA899F2-6CB3-408C-87DD-087B30D060DD}"/>
          </ac:spMkLst>
        </pc:spChg>
        <pc:spChg chg="del">
          <ac:chgData name="Dr. Anil Carie" userId="0eb63ef7-cb50-4f0e-957e-a6e2a584389a" providerId="ADAL" clId="{64B4CA3C-C06C-4255-89F4-84EF625B6E95}" dt="2021-03-05T03:58:08.455" v="433" actId="478"/>
          <ac:spMkLst>
            <pc:docMk/>
            <pc:sldMk cId="144586245" sldId="366"/>
            <ac:spMk id="3" creationId="{6C25BA23-9EA1-458B-97AF-7EE4FFEF31A1}"/>
          </ac:spMkLst>
        </pc:spChg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k cId="144586245" sldId="366"/>
            <ac:spMk id="5" creationId="{D938F808-8D13-4753-862E-7323258F2180}"/>
          </ac:spMkLst>
        </pc:spChg>
        <pc:spChg chg="add mod">
          <ac:chgData name="Dr. Anil Carie" userId="0eb63ef7-cb50-4f0e-957e-a6e2a584389a" providerId="ADAL" clId="{64B4CA3C-C06C-4255-89F4-84EF625B6E95}" dt="2021-03-05T03:58:10.417" v="434"/>
          <ac:spMkLst>
            <pc:docMk/>
            <pc:sldMk cId="144586245" sldId="366"/>
            <ac:spMk id="7" creationId="{32F08EA8-CC1A-4808-BF79-7307989EFC19}"/>
          </ac:spMkLst>
        </pc:spChg>
        <pc:inkChg chg="add">
          <ac:chgData name="Dr. Anil Carie" userId="0eb63ef7-cb50-4f0e-957e-a6e2a584389a" providerId="ADAL" clId="{64B4CA3C-C06C-4255-89F4-84EF625B6E95}" dt="2021-03-05T07:10:43.074" v="463"/>
          <ac:inkMkLst>
            <pc:docMk/>
            <pc:sldMk cId="144586245" sldId="366"/>
            <ac:inkMk id="3" creationId="{ECDC57C1-6CE5-48AE-9799-8D52644DC88A}"/>
          </ac:inkMkLst>
        </pc:inkChg>
      </pc:sldChg>
      <pc:sldChg chg="add del">
        <pc:chgData name="Dr. Anil Carie" userId="0eb63ef7-cb50-4f0e-957e-a6e2a584389a" providerId="ADAL" clId="{64B4CA3C-C06C-4255-89F4-84EF625B6E95}" dt="2021-02-23T20:35:00.013" v="26" actId="27028"/>
        <pc:sldMkLst>
          <pc:docMk/>
          <pc:sldMk cId="3960018542" sldId="366"/>
        </pc:sldMkLst>
      </pc:sldChg>
      <pc:sldMasterChg chg="modSp modSldLayout">
        <pc:chgData name="Dr. Anil Carie" userId="0eb63ef7-cb50-4f0e-957e-a6e2a584389a" providerId="ADAL" clId="{64B4CA3C-C06C-4255-89F4-84EF625B6E95}" dt="2021-03-05T03:59:21.492" v="435"/>
        <pc:sldMasterMkLst>
          <pc:docMk/>
          <pc:sldMasterMk cId="0" sldId="2147483648"/>
        </pc:sldMasterMkLst>
        <pc:spChg chg="mod">
          <ac:chgData name="Dr. Anil Carie" userId="0eb63ef7-cb50-4f0e-957e-a6e2a584389a" providerId="ADAL" clId="{64B4CA3C-C06C-4255-89F4-84EF625B6E95}" dt="2021-03-05T03:59:21.492" v="435"/>
          <ac:spMkLst>
            <pc:docMk/>
            <pc:sldMasterMk cId="0" sldId="2147483648"/>
            <ac:spMk id="5" creationId="{00000000-0000-0000-0000-000000000000}"/>
          </ac:spMkLst>
        </pc:spChg>
        <pc:sldLayoutChg chg="modSp">
          <pc:chgData name="Dr. Anil Carie" userId="0eb63ef7-cb50-4f0e-957e-a6e2a584389a" providerId="ADAL" clId="{64B4CA3C-C06C-4255-89F4-84EF625B6E95}" dt="2021-03-05T03:59:21.492" v="435"/>
          <pc:sldLayoutMkLst>
            <pc:docMk/>
            <pc:sldMasterMk cId="0" sldId="2147483648"/>
            <pc:sldLayoutMk cId="0" sldId="2147483861"/>
          </pc:sldLayoutMkLst>
          <pc:spChg chg="mod">
            <ac:chgData name="Dr. Anil Carie" userId="0eb63ef7-cb50-4f0e-957e-a6e2a584389a" providerId="ADAL" clId="{64B4CA3C-C06C-4255-89F4-84EF625B6E95}" dt="2021-03-05T03:59:21.492" v="435"/>
            <ac:spMkLst>
              <pc:docMk/>
              <pc:sldMasterMk cId="0" sldId="2147483648"/>
              <pc:sldLayoutMk cId="0" sldId="2147483861"/>
              <ac:spMk id="5" creationId="{00000000-0000-0000-0000-000000000000}"/>
            </ac:spMkLst>
          </pc:spChg>
        </pc:sldLayoutChg>
        <pc:sldLayoutChg chg="modSp">
          <pc:chgData name="Dr. Anil Carie" userId="0eb63ef7-cb50-4f0e-957e-a6e2a584389a" providerId="ADAL" clId="{64B4CA3C-C06C-4255-89F4-84EF625B6E95}" dt="2021-03-05T03:59:21.492" v="435"/>
          <pc:sldLayoutMkLst>
            <pc:docMk/>
            <pc:sldMasterMk cId="0" sldId="2147483648"/>
            <pc:sldLayoutMk cId="0" sldId="2147483862"/>
          </pc:sldLayoutMkLst>
          <pc:spChg chg="mod">
            <ac:chgData name="Dr. Anil Carie" userId="0eb63ef7-cb50-4f0e-957e-a6e2a584389a" providerId="ADAL" clId="{64B4CA3C-C06C-4255-89F4-84EF625B6E95}" dt="2021-03-05T03:59:21.492" v="435"/>
            <ac:spMkLst>
              <pc:docMk/>
              <pc:sldMasterMk cId="0" sldId="2147483648"/>
              <pc:sldLayoutMk cId="0" sldId="2147483862"/>
              <ac:spMk id="6" creationId="{00000000-0000-0000-0000-000000000000}"/>
            </ac:spMkLst>
          </pc:spChg>
        </pc:sldLayoutChg>
        <pc:sldLayoutChg chg="modSp">
          <pc:chgData name="Dr. Anil Carie" userId="0eb63ef7-cb50-4f0e-957e-a6e2a584389a" providerId="ADAL" clId="{64B4CA3C-C06C-4255-89F4-84EF625B6E95}" dt="2021-03-05T03:59:21.492" v="435"/>
          <pc:sldLayoutMkLst>
            <pc:docMk/>
            <pc:sldMasterMk cId="0" sldId="2147483648"/>
            <pc:sldLayoutMk cId="0" sldId="2147483863"/>
          </pc:sldLayoutMkLst>
          <pc:spChg chg="mod">
            <ac:chgData name="Dr. Anil Carie" userId="0eb63ef7-cb50-4f0e-957e-a6e2a584389a" providerId="ADAL" clId="{64B4CA3C-C06C-4255-89F4-84EF625B6E95}" dt="2021-03-05T03:59:21.492" v="435"/>
            <ac:spMkLst>
              <pc:docMk/>
              <pc:sldMasterMk cId="0" sldId="2147483648"/>
              <pc:sldLayoutMk cId="0" sldId="2147483863"/>
              <ac:spMk id="8" creationId="{00000000-0000-0000-0000-000000000000}"/>
            </ac:spMkLst>
          </pc:spChg>
        </pc:sldLayoutChg>
        <pc:sldLayoutChg chg="modSp">
          <pc:chgData name="Dr. Anil Carie" userId="0eb63ef7-cb50-4f0e-957e-a6e2a584389a" providerId="ADAL" clId="{64B4CA3C-C06C-4255-89F4-84EF625B6E95}" dt="2021-03-05T03:59:21.492" v="435"/>
          <pc:sldLayoutMkLst>
            <pc:docMk/>
            <pc:sldMasterMk cId="0" sldId="2147483648"/>
            <pc:sldLayoutMk cId="0" sldId="2147483864"/>
          </pc:sldLayoutMkLst>
          <pc:spChg chg="mod">
            <ac:chgData name="Dr. Anil Carie" userId="0eb63ef7-cb50-4f0e-957e-a6e2a584389a" providerId="ADAL" clId="{64B4CA3C-C06C-4255-89F4-84EF625B6E95}" dt="2021-03-05T03:59:21.492" v="435"/>
            <ac:spMkLst>
              <pc:docMk/>
              <pc:sldMasterMk cId="0" sldId="2147483648"/>
              <pc:sldLayoutMk cId="0" sldId="2147483864"/>
              <ac:spMk id="4" creationId="{00000000-0000-0000-0000-000000000000}"/>
            </ac:spMkLst>
          </pc:spChg>
        </pc:sldLayoutChg>
        <pc:sldLayoutChg chg="modSp">
          <pc:chgData name="Dr. Anil Carie" userId="0eb63ef7-cb50-4f0e-957e-a6e2a584389a" providerId="ADAL" clId="{64B4CA3C-C06C-4255-89F4-84EF625B6E95}" dt="2021-03-05T03:59:21.492" v="435"/>
          <pc:sldLayoutMkLst>
            <pc:docMk/>
            <pc:sldMasterMk cId="0" sldId="2147483648"/>
            <pc:sldLayoutMk cId="0" sldId="2147483865"/>
          </pc:sldLayoutMkLst>
          <pc:spChg chg="mod">
            <ac:chgData name="Dr. Anil Carie" userId="0eb63ef7-cb50-4f0e-957e-a6e2a584389a" providerId="ADAL" clId="{64B4CA3C-C06C-4255-89F4-84EF625B6E95}" dt="2021-03-05T03:59:21.492" v="435"/>
            <ac:spMkLst>
              <pc:docMk/>
              <pc:sldMasterMk cId="0" sldId="2147483648"/>
              <pc:sldLayoutMk cId="0" sldId="2147483865"/>
              <ac:spMk id="5" creationId="{00000000-0000-0000-0000-000000000000}"/>
            </ac:spMkLst>
          </pc:spChg>
        </pc:sldLayoutChg>
        <pc:sldLayoutChg chg="modSp">
          <pc:chgData name="Dr. Anil Carie" userId="0eb63ef7-cb50-4f0e-957e-a6e2a584389a" providerId="ADAL" clId="{64B4CA3C-C06C-4255-89F4-84EF625B6E95}" dt="2021-03-05T03:59:21.492" v="435"/>
          <pc:sldLayoutMkLst>
            <pc:docMk/>
            <pc:sldMasterMk cId="0" sldId="2147483648"/>
            <pc:sldLayoutMk cId="0" sldId="2147483866"/>
          </pc:sldLayoutMkLst>
          <pc:spChg chg="mod">
            <ac:chgData name="Dr. Anil Carie" userId="0eb63ef7-cb50-4f0e-957e-a6e2a584389a" providerId="ADAL" clId="{64B4CA3C-C06C-4255-89F4-84EF625B6E95}" dt="2021-03-05T03:59:21.492" v="435"/>
            <ac:spMkLst>
              <pc:docMk/>
              <pc:sldMasterMk cId="0" sldId="2147483648"/>
              <pc:sldLayoutMk cId="0" sldId="2147483866"/>
              <ac:spMk id="5" creationId="{00000000-0000-0000-0000-000000000000}"/>
            </ac:spMkLst>
          </pc:spChg>
        </pc:sldLayoutChg>
        <pc:sldLayoutChg chg="modSp">
          <pc:chgData name="Dr. Anil Carie" userId="0eb63ef7-cb50-4f0e-957e-a6e2a584389a" providerId="ADAL" clId="{64B4CA3C-C06C-4255-89F4-84EF625B6E95}" dt="2021-03-05T03:59:21.492" v="435"/>
          <pc:sldLayoutMkLst>
            <pc:docMk/>
            <pc:sldMasterMk cId="0" sldId="2147483648"/>
            <pc:sldLayoutMk cId="0" sldId="2147483867"/>
          </pc:sldLayoutMkLst>
          <pc:spChg chg="mod">
            <ac:chgData name="Dr. Anil Carie" userId="0eb63ef7-cb50-4f0e-957e-a6e2a584389a" providerId="ADAL" clId="{64B4CA3C-C06C-4255-89F4-84EF625B6E95}" dt="2021-03-05T03:59:21.492" v="435"/>
            <ac:spMkLst>
              <pc:docMk/>
              <pc:sldMasterMk cId="0" sldId="2147483648"/>
              <pc:sldLayoutMk cId="0" sldId="2147483867"/>
              <ac:spMk id="6" creationId="{00000000-0000-0000-0000-000000000000}"/>
            </ac:spMkLst>
          </pc:spChg>
        </pc:sldLayoutChg>
      </pc:sldMasterChg>
      <pc:sldMasterChg chg="add del addSldLayout delSldLayout">
        <pc:chgData name="Dr. Anil Carie" userId="0eb63ef7-cb50-4f0e-957e-a6e2a584389a" providerId="ADAL" clId="{64B4CA3C-C06C-4255-89F4-84EF625B6E95}" dt="2021-02-23T20:35:00.013" v="26" actId="27028"/>
        <pc:sldMasterMkLst>
          <pc:docMk/>
          <pc:sldMasterMk cId="0" sldId="2147483815"/>
        </pc:sldMasterMkLst>
        <pc:sldLayoutChg chg="add del">
          <pc:chgData name="Dr. Anil Carie" userId="0eb63ef7-cb50-4f0e-957e-a6e2a584389a" providerId="ADAL" clId="{64B4CA3C-C06C-4255-89F4-84EF625B6E95}" dt="2021-02-23T20:35:00.013" v="26" actId="27028"/>
          <pc:sldLayoutMkLst>
            <pc:docMk/>
            <pc:sldMasterMk cId="0" sldId="2147483815"/>
            <pc:sldLayoutMk cId="0" sldId="2147483816"/>
          </pc:sldLayoutMkLst>
        </pc:sldLayoutChg>
      </pc:sldMasterChg>
    </pc:docChg>
  </pc:docChgLst>
  <pc:docChgLst>
    <pc:chgData name="Dr. Anil Carie" userId="0eb63ef7-cb50-4f0e-957e-a6e2a584389a" providerId="ADAL" clId="{A0D19F52-AE67-4922-9F33-C4D4BE4D27E7}"/>
    <pc:docChg chg="undo custSel addSld delSld modSld">
      <pc:chgData name="Dr. Anil Carie" userId="0eb63ef7-cb50-4f0e-957e-a6e2a584389a" providerId="ADAL" clId="{A0D19F52-AE67-4922-9F33-C4D4BE4D27E7}" dt="2021-01-26T08:47:32.826" v="437" actId="47"/>
      <pc:docMkLst>
        <pc:docMk/>
      </pc:docMkLst>
      <pc:sldChg chg="modSp mod">
        <pc:chgData name="Dr. Anil Carie" userId="0eb63ef7-cb50-4f0e-957e-a6e2a584389a" providerId="ADAL" clId="{A0D19F52-AE67-4922-9F33-C4D4BE4D27E7}" dt="2021-01-26T05:05:04.482" v="167" actId="20577"/>
        <pc:sldMkLst>
          <pc:docMk/>
          <pc:sldMk cId="0" sldId="271"/>
        </pc:sldMkLst>
        <pc:spChg chg="mod">
          <ac:chgData name="Dr. Anil Carie" userId="0eb63ef7-cb50-4f0e-957e-a6e2a584389a" providerId="ADAL" clId="{A0D19F52-AE67-4922-9F33-C4D4BE4D27E7}" dt="2021-01-26T05:05:04.482" v="167" actId="20577"/>
          <ac:spMkLst>
            <pc:docMk/>
            <pc:sldMk cId="0" sldId="271"/>
            <ac:spMk id="3" creationId="{00000000-0000-0000-0000-000000000000}"/>
          </ac:spMkLst>
        </pc:spChg>
        <pc:spChg chg="mod">
          <ac:chgData name="Dr. Anil Carie" userId="0eb63ef7-cb50-4f0e-957e-a6e2a584389a" providerId="ADAL" clId="{A0D19F52-AE67-4922-9F33-C4D4BE4D27E7}" dt="2021-01-26T04:58:43.055" v="6"/>
          <ac:spMkLst>
            <pc:docMk/>
            <pc:sldMk cId="0" sldId="271"/>
            <ac:spMk id="4100" creationId="{00000000-0000-0000-0000-000000000000}"/>
          </ac:spMkLst>
        </pc:spChg>
      </pc:sldChg>
      <pc:sldChg chg="addSp delSp mod">
        <pc:chgData name="Dr. Anil Carie" userId="0eb63ef7-cb50-4f0e-957e-a6e2a584389a" providerId="ADAL" clId="{A0D19F52-AE67-4922-9F33-C4D4BE4D27E7}" dt="2021-01-26T04:56:44.938" v="1" actId="22"/>
        <pc:sldMkLst>
          <pc:docMk/>
          <pc:sldMk cId="394516918" sldId="273"/>
        </pc:sldMkLst>
        <pc:picChg chg="add">
          <ac:chgData name="Dr. Anil Carie" userId="0eb63ef7-cb50-4f0e-957e-a6e2a584389a" providerId="ADAL" clId="{A0D19F52-AE67-4922-9F33-C4D4BE4D27E7}" dt="2021-01-26T04:56:44.938" v="1" actId="22"/>
          <ac:picMkLst>
            <pc:docMk/>
            <pc:sldMk cId="394516918" sldId="273"/>
            <ac:picMk id="7" creationId="{E3F4F5C5-9522-4087-BD85-6ECCA6D38F01}"/>
          </ac:picMkLst>
        </pc:picChg>
        <pc:picChg chg="del">
          <ac:chgData name="Dr. Anil Carie" userId="0eb63ef7-cb50-4f0e-957e-a6e2a584389a" providerId="ADAL" clId="{A0D19F52-AE67-4922-9F33-C4D4BE4D27E7}" dt="2021-01-26T04:56:41.415" v="0" actId="478"/>
          <ac:picMkLst>
            <pc:docMk/>
            <pc:sldMk cId="394516918" sldId="273"/>
            <ac:picMk id="9" creationId="{00000000-0000-0000-0000-000000000000}"/>
          </ac:picMkLst>
        </pc:picChg>
      </pc:sldChg>
      <pc:sldChg chg="modSp mod">
        <pc:chgData name="Dr. Anil Carie" userId="0eb63ef7-cb50-4f0e-957e-a6e2a584389a" providerId="ADAL" clId="{A0D19F52-AE67-4922-9F33-C4D4BE4D27E7}" dt="2021-01-26T05:00:43.368" v="83" actId="20577"/>
        <pc:sldMkLst>
          <pc:docMk/>
          <pc:sldMk cId="4155766407" sldId="328"/>
        </pc:sldMkLst>
        <pc:spChg chg="mod">
          <ac:chgData name="Dr. Anil Carie" userId="0eb63ef7-cb50-4f0e-957e-a6e2a584389a" providerId="ADAL" clId="{A0D19F52-AE67-4922-9F33-C4D4BE4D27E7}" dt="2021-01-26T04:59:19.168" v="12" actId="20577"/>
          <ac:spMkLst>
            <pc:docMk/>
            <pc:sldMk cId="4155766407" sldId="328"/>
            <ac:spMk id="2" creationId="{00000000-0000-0000-0000-000000000000}"/>
          </ac:spMkLst>
        </pc:spChg>
        <pc:spChg chg="mod">
          <ac:chgData name="Dr. Anil Carie" userId="0eb63ef7-cb50-4f0e-957e-a6e2a584389a" providerId="ADAL" clId="{A0D19F52-AE67-4922-9F33-C4D4BE4D27E7}" dt="2021-01-26T05:00:43.368" v="83" actId="20577"/>
          <ac:spMkLst>
            <pc:docMk/>
            <pc:sldMk cId="4155766407" sldId="328"/>
            <ac:spMk id="3" creationId="{00000000-0000-0000-0000-000000000000}"/>
          </ac:spMkLst>
        </pc:spChg>
      </pc:sldChg>
      <pc:sldChg chg="modSp mod">
        <pc:chgData name="Dr. Anil Carie" userId="0eb63ef7-cb50-4f0e-957e-a6e2a584389a" providerId="ADAL" clId="{A0D19F52-AE67-4922-9F33-C4D4BE4D27E7}" dt="2021-01-26T05:04:35.424" v="160" actId="123"/>
        <pc:sldMkLst>
          <pc:docMk/>
          <pc:sldMk cId="1101003769" sldId="329"/>
        </pc:sldMkLst>
        <pc:spChg chg="mod">
          <ac:chgData name="Dr. Anil Carie" userId="0eb63ef7-cb50-4f0e-957e-a6e2a584389a" providerId="ADAL" clId="{A0D19F52-AE67-4922-9F33-C4D4BE4D27E7}" dt="2021-01-26T05:01:21.556" v="85" actId="20577"/>
          <ac:spMkLst>
            <pc:docMk/>
            <pc:sldMk cId="1101003769" sldId="329"/>
            <ac:spMk id="2" creationId="{00000000-0000-0000-0000-000000000000}"/>
          </ac:spMkLst>
        </pc:spChg>
        <pc:spChg chg="mod">
          <ac:chgData name="Dr. Anil Carie" userId="0eb63ef7-cb50-4f0e-957e-a6e2a584389a" providerId="ADAL" clId="{A0D19F52-AE67-4922-9F33-C4D4BE4D27E7}" dt="2021-01-26T05:04:35.424" v="160" actId="123"/>
          <ac:spMkLst>
            <pc:docMk/>
            <pc:sldMk cId="1101003769" sldId="329"/>
            <ac:spMk id="3" creationId="{00000000-0000-0000-0000-000000000000}"/>
          </ac:spMkLst>
        </pc:spChg>
      </pc:sldChg>
      <pc:sldChg chg="addSp delSp modSp mod">
        <pc:chgData name="Dr. Anil Carie" userId="0eb63ef7-cb50-4f0e-957e-a6e2a584389a" providerId="ADAL" clId="{A0D19F52-AE67-4922-9F33-C4D4BE4D27E7}" dt="2021-01-26T05:14:31.891" v="178" actId="1076"/>
        <pc:sldMkLst>
          <pc:docMk/>
          <pc:sldMk cId="2753772149" sldId="330"/>
        </pc:sldMkLst>
        <pc:spChg chg="mod">
          <ac:chgData name="Dr. Anil Carie" userId="0eb63ef7-cb50-4f0e-957e-a6e2a584389a" providerId="ADAL" clId="{A0D19F52-AE67-4922-9F33-C4D4BE4D27E7}" dt="2021-01-26T05:14:01.891" v="175" actId="20577"/>
          <ac:spMkLst>
            <pc:docMk/>
            <pc:sldMk cId="2753772149" sldId="330"/>
            <ac:spMk id="2" creationId="{00000000-0000-0000-0000-000000000000}"/>
          </ac:spMkLst>
        </pc:spChg>
        <pc:spChg chg="del mod">
          <ac:chgData name="Dr. Anil Carie" userId="0eb63ef7-cb50-4f0e-957e-a6e2a584389a" providerId="ADAL" clId="{A0D19F52-AE67-4922-9F33-C4D4BE4D27E7}" dt="2021-01-26T05:14:09.917" v="177" actId="22"/>
          <ac:spMkLst>
            <pc:docMk/>
            <pc:sldMk cId="2753772149" sldId="330"/>
            <ac:spMk id="3" creationId="{00000000-0000-0000-0000-000000000000}"/>
          </ac:spMkLst>
        </pc:spChg>
        <pc:picChg chg="add mod ord">
          <ac:chgData name="Dr. Anil Carie" userId="0eb63ef7-cb50-4f0e-957e-a6e2a584389a" providerId="ADAL" clId="{A0D19F52-AE67-4922-9F33-C4D4BE4D27E7}" dt="2021-01-26T05:14:31.891" v="178" actId="1076"/>
          <ac:picMkLst>
            <pc:docMk/>
            <pc:sldMk cId="2753772149" sldId="330"/>
            <ac:picMk id="8" creationId="{433EA702-BE6D-430F-B909-CF45C135C0D6}"/>
          </ac:picMkLst>
        </pc:picChg>
      </pc:sldChg>
      <pc:sldChg chg="modSp mod">
        <pc:chgData name="Dr. Anil Carie" userId="0eb63ef7-cb50-4f0e-957e-a6e2a584389a" providerId="ADAL" clId="{A0D19F52-AE67-4922-9F33-C4D4BE4D27E7}" dt="2021-01-26T05:35:02.028" v="252" actId="207"/>
        <pc:sldMkLst>
          <pc:docMk/>
          <pc:sldMk cId="3559387417" sldId="331"/>
        </pc:sldMkLst>
        <pc:spChg chg="mod">
          <ac:chgData name="Dr. Anil Carie" userId="0eb63ef7-cb50-4f0e-957e-a6e2a584389a" providerId="ADAL" clId="{A0D19F52-AE67-4922-9F33-C4D4BE4D27E7}" dt="2021-01-26T05:16:11.085" v="235"/>
          <ac:spMkLst>
            <pc:docMk/>
            <pc:sldMk cId="3559387417" sldId="331"/>
            <ac:spMk id="2" creationId="{00000000-0000-0000-0000-000000000000}"/>
          </ac:spMkLst>
        </pc:spChg>
        <pc:spChg chg="mod">
          <ac:chgData name="Dr. Anil Carie" userId="0eb63ef7-cb50-4f0e-957e-a6e2a584389a" providerId="ADAL" clId="{A0D19F52-AE67-4922-9F33-C4D4BE4D27E7}" dt="2021-01-26T05:35:02.028" v="252" actId="207"/>
          <ac:spMkLst>
            <pc:docMk/>
            <pc:sldMk cId="3559387417" sldId="331"/>
            <ac:spMk id="3" creationId="{00000000-0000-0000-0000-000000000000}"/>
          </ac:spMkLst>
        </pc:spChg>
      </pc:sldChg>
      <pc:sldChg chg="modSp add mod">
        <pc:chgData name="Dr. Anil Carie" userId="0eb63ef7-cb50-4f0e-957e-a6e2a584389a" providerId="ADAL" clId="{A0D19F52-AE67-4922-9F33-C4D4BE4D27E7}" dt="2021-01-26T05:36:24.535" v="286" actId="20577"/>
        <pc:sldMkLst>
          <pc:docMk/>
          <pc:sldMk cId="2411588027" sldId="332"/>
        </pc:sldMkLst>
        <pc:spChg chg="mod">
          <ac:chgData name="Dr. Anil Carie" userId="0eb63ef7-cb50-4f0e-957e-a6e2a584389a" providerId="ADAL" clId="{A0D19F52-AE67-4922-9F33-C4D4BE4D27E7}" dt="2021-01-26T05:36:24.535" v="286" actId="20577"/>
          <ac:spMkLst>
            <pc:docMk/>
            <pc:sldMk cId="2411588027" sldId="332"/>
            <ac:spMk id="3" creationId="{00000000-0000-0000-0000-000000000000}"/>
          </ac:spMkLst>
        </pc:spChg>
      </pc:sldChg>
      <pc:sldChg chg="del">
        <pc:chgData name="Dr. Anil Carie" userId="0eb63ef7-cb50-4f0e-957e-a6e2a584389a" providerId="ADAL" clId="{A0D19F52-AE67-4922-9F33-C4D4BE4D27E7}" dt="2021-01-26T05:15:27.228" v="195" actId="47"/>
        <pc:sldMkLst>
          <pc:docMk/>
          <pc:sldMk cId="3058912423" sldId="332"/>
        </pc:sldMkLst>
      </pc:sldChg>
      <pc:sldChg chg="addSp delSp modSp add mod">
        <pc:chgData name="Dr. Anil Carie" userId="0eb63ef7-cb50-4f0e-957e-a6e2a584389a" providerId="ADAL" clId="{A0D19F52-AE67-4922-9F33-C4D4BE4D27E7}" dt="2021-01-26T05:40:18.502" v="302" actId="14100"/>
        <pc:sldMkLst>
          <pc:docMk/>
          <pc:sldMk cId="4016267687" sldId="333"/>
        </pc:sldMkLst>
        <pc:spChg chg="mod">
          <ac:chgData name="Dr. Anil Carie" userId="0eb63ef7-cb50-4f0e-957e-a6e2a584389a" providerId="ADAL" clId="{A0D19F52-AE67-4922-9F33-C4D4BE4D27E7}" dt="2021-01-26T05:37:03.636" v="289"/>
          <ac:spMkLst>
            <pc:docMk/>
            <pc:sldMk cId="4016267687" sldId="333"/>
            <ac:spMk id="2" creationId="{00000000-0000-0000-0000-000000000000}"/>
          </ac:spMkLst>
        </pc:spChg>
        <pc:spChg chg="mod">
          <ac:chgData name="Dr. Anil Carie" userId="0eb63ef7-cb50-4f0e-957e-a6e2a584389a" providerId="ADAL" clId="{A0D19F52-AE67-4922-9F33-C4D4BE4D27E7}" dt="2021-01-26T05:36:48.590" v="288" actId="6549"/>
          <ac:spMkLst>
            <pc:docMk/>
            <pc:sldMk cId="4016267687" sldId="333"/>
            <ac:spMk id="3" creationId="{00000000-0000-0000-0000-000000000000}"/>
          </ac:spMkLst>
        </pc:spChg>
        <pc:spChg chg="add mod">
          <ac:chgData name="Dr. Anil Carie" userId="0eb63ef7-cb50-4f0e-957e-a6e2a584389a" providerId="ADAL" clId="{A0D19F52-AE67-4922-9F33-C4D4BE4D27E7}" dt="2021-01-26T05:40:18.502" v="302" actId="14100"/>
          <ac:spMkLst>
            <pc:docMk/>
            <pc:sldMk cId="4016267687" sldId="333"/>
            <ac:spMk id="8" creationId="{5FFA686E-B665-4468-9A13-38E711C1EC54}"/>
          </ac:spMkLst>
        </pc:spChg>
        <pc:picChg chg="add del">
          <ac:chgData name="Dr. Anil Carie" userId="0eb63ef7-cb50-4f0e-957e-a6e2a584389a" providerId="ADAL" clId="{A0D19F52-AE67-4922-9F33-C4D4BE4D27E7}" dt="2021-01-26T05:37:38.077" v="291"/>
          <ac:picMkLst>
            <pc:docMk/>
            <pc:sldMk cId="4016267687" sldId="333"/>
            <ac:picMk id="7" creationId="{A6761C8B-BA9E-4100-A4FC-337082799788}"/>
          </ac:picMkLst>
        </pc:picChg>
      </pc:sldChg>
      <pc:sldChg chg="del">
        <pc:chgData name="Dr. Anil Carie" userId="0eb63ef7-cb50-4f0e-957e-a6e2a584389a" providerId="ADAL" clId="{A0D19F52-AE67-4922-9F33-C4D4BE4D27E7}" dt="2021-01-26T05:15:25.496" v="194" actId="47"/>
        <pc:sldMkLst>
          <pc:docMk/>
          <pc:sldMk cId="4161712066" sldId="333"/>
        </pc:sldMkLst>
      </pc:sldChg>
      <pc:sldChg chg="del">
        <pc:chgData name="Dr. Anil Carie" userId="0eb63ef7-cb50-4f0e-957e-a6e2a584389a" providerId="ADAL" clId="{A0D19F52-AE67-4922-9F33-C4D4BE4D27E7}" dt="2021-01-26T05:15:24.456" v="193" actId="47"/>
        <pc:sldMkLst>
          <pc:docMk/>
          <pc:sldMk cId="1219381791" sldId="334"/>
        </pc:sldMkLst>
      </pc:sldChg>
      <pc:sldChg chg="addSp delSp modSp add mod">
        <pc:chgData name="Dr. Anil Carie" userId="0eb63ef7-cb50-4f0e-957e-a6e2a584389a" providerId="ADAL" clId="{A0D19F52-AE67-4922-9F33-C4D4BE4D27E7}" dt="2021-01-26T05:57:16.499" v="324" actId="1076"/>
        <pc:sldMkLst>
          <pc:docMk/>
          <pc:sldMk cId="1456318576" sldId="334"/>
        </pc:sldMkLst>
        <pc:spChg chg="mod">
          <ac:chgData name="Dr. Anil Carie" userId="0eb63ef7-cb50-4f0e-957e-a6e2a584389a" providerId="ADAL" clId="{A0D19F52-AE67-4922-9F33-C4D4BE4D27E7}" dt="2021-01-26T05:54:42.856" v="304"/>
          <ac:spMkLst>
            <pc:docMk/>
            <pc:sldMk cId="1456318576" sldId="334"/>
            <ac:spMk id="2" creationId="{00000000-0000-0000-0000-000000000000}"/>
          </ac:spMkLst>
        </pc:spChg>
        <pc:spChg chg="del">
          <ac:chgData name="Dr. Anil Carie" userId="0eb63ef7-cb50-4f0e-957e-a6e2a584389a" providerId="ADAL" clId="{A0D19F52-AE67-4922-9F33-C4D4BE4D27E7}" dt="2021-01-26T05:55:00.529" v="305" actId="478"/>
          <ac:spMkLst>
            <pc:docMk/>
            <pc:sldMk cId="1456318576" sldId="334"/>
            <ac:spMk id="8" creationId="{5FFA686E-B665-4468-9A13-38E711C1EC54}"/>
          </ac:spMkLst>
        </pc:spChg>
        <pc:picChg chg="add mod">
          <ac:chgData name="Dr. Anil Carie" userId="0eb63ef7-cb50-4f0e-957e-a6e2a584389a" providerId="ADAL" clId="{A0D19F52-AE67-4922-9F33-C4D4BE4D27E7}" dt="2021-01-26T05:55:28.535" v="310" actId="1076"/>
          <ac:picMkLst>
            <pc:docMk/>
            <pc:sldMk cId="1456318576" sldId="334"/>
            <ac:picMk id="7" creationId="{2AB981F5-83D5-44BA-8C7D-C74B92035EE6}"/>
          </ac:picMkLst>
        </pc:picChg>
        <pc:picChg chg="add mod">
          <ac:chgData name="Dr. Anil Carie" userId="0eb63ef7-cb50-4f0e-957e-a6e2a584389a" providerId="ADAL" clId="{A0D19F52-AE67-4922-9F33-C4D4BE4D27E7}" dt="2021-01-26T05:57:12.496" v="323" actId="1076"/>
          <ac:picMkLst>
            <pc:docMk/>
            <pc:sldMk cId="1456318576" sldId="334"/>
            <ac:picMk id="9" creationId="{2F240008-B3FD-4CF8-9640-E7F66F2BF8FF}"/>
          </ac:picMkLst>
        </pc:picChg>
        <pc:picChg chg="add mod">
          <ac:chgData name="Dr. Anil Carie" userId="0eb63ef7-cb50-4f0e-957e-a6e2a584389a" providerId="ADAL" clId="{A0D19F52-AE67-4922-9F33-C4D4BE4D27E7}" dt="2021-01-26T05:55:57.944" v="313" actId="1076"/>
          <ac:picMkLst>
            <pc:docMk/>
            <pc:sldMk cId="1456318576" sldId="334"/>
            <ac:picMk id="10" creationId="{A4F97A23-9546-484E-9701-64D5EE89BF55}"/>
          </ac:picMkLst>
        </pc:picChg>
        <pc:picChg chg="add mod">
          <ac:chgData name="Dr. Anil Carie" userId="0eb63ef7-cb50-4f0e-957e-a6e2a584389a" providerId="ADAL" clId="{A0D19F52-AE67-4922-9F33-C4D4BE4D27E7}" dt="2021-01-26T05:57:16.499" v="324" actId="1076"/>
          <ac:picMkLst>
            <pc:docMk/>
            <pc:sldMk cId="1456318576" sldId="334"/>
            <ac:picMk id="11" creationId="{2ACC7561-A165-423D-96D6-83B9A099DA4C}"/>
          </ac:picMkLst>
        </pc:picChg>
      </pc:sldChg>
      <pc:sldChg chg="addSp delSp modSp add mod">
        <pc:chgData name="Dr. Anil Carie" userId="0eb63ef7-cb50-4f0e-957e-a6e2a584389a" providerId="ADAL" clId="{A0D19F52-AE67-4922-9F33-C4D4BE4D27E7}" dt="2021-01-26T05:59:29.251" v="333" actId="1076"/>
        <pc:sldMkLst>
          <pc:docMk/>
          <pc:sldMk cId="196564676" sldId="335"/>
        </pc:sldMkLst>
        <pc:spChg chg="mod">
          <ac:chgData name="Dr. Anil Carie" userId="0eb63ef7-cb50-4f0e-957e-a6e2a584389a" providerId="ADAL" clId="{A0D19F52-AE67-4922-9F33-C4D4BE4D27E7}" dt="2021-01-26T05:58:55.153" v="326"/>
          <ac:spMkLst>
            <pc:docMk/>
            <pc:sldMk cId="196564676" sldId="335"/>
            <ac:spMk id="2" creationId="{00000000-0000-0000-0000-000000000000}"/>
          </ac:spMkLst>
        </pc:spChg>
        <pc:spChg chg="del">
          <ac:chgData name="Dr. Anil Carie" userId="0eb63ef7-cb50-4f0e-957e-a6e2a584389a" providerId="ADAL" clId="{A0D19F52-AE67-4922-9F33-C4D4BE4D27E7}" dt="2021-01-26T05:59:05.528" v="327" actId="478"/>
          <ac:spMkLst>
            <pc:docMk/>
            <pc:sldMk cId="196564676" sldId="335"/>
            <ac:spMk id="8" creationId="{5FFA686E-B665-4468-9A13-38E711C1EC54}"/>
          </ac:spMkLst>
        </pc:spChg>
        <pc:picChg chg="add mod">
          <ac:chgData name="Dr. Anil Carie" userId="0eb63ef7-cb50-4f0e-957e-a6e2a584389a" providerId="ADAL" clId="{A0D19F52-AE67-4922-9F33-C4D4BE4D27E7}" dt="2021-01-26T05:59:10.246" v="329" actId="1076"/>
          <ac:picMkLst>
            <pc:docMk/>
            <pc:sldMk cId="196564676" sldId="335"/>
            <ac:picMk id="7" creationId="{C8BA1B57-B0D1-4B18-9394-362D97B55256}"/>
          </ac:picMkLst>
        </pc:picChg>
        <pc:picChg chg="add mod">
          <ac:chgData name="Dr. Anil Carie" userId="0eb63ef7-cb50-4f0e-957e-a6e2a584389a" providerId="ADAL" clId="{A0D19F52-AE67-4922-9F33-C4D4BE4D27E7}" dt="2021-01-26T05:59:29.251" v="333" actId="1076"/>
          <ac:picMkLst>
            <pc:docMk/>
            <pc:sldMk cId="196564676" sldId="335"/>
            <ac:picMk id="9" creationId="{6CB476A4-855E-4B22-9A11-42EF64706588}"/>
          </ac:picMkLst>
        </pc:picChg>
      </pc:sldChg>
      <pc:sldChg chg="del">
        <pc:chgData name="Dr. Anil Carie" userId="0eb63ef7-cb50-4f0e-957e-a6e2a584389a" providerId="ADAL" clId="{A0D19F52-AE67-4922-9F33-C4D4BE4D27E7}" dt="2021-01-26T05:15:23.805" v="192" actId="47"/>
        <pc:sldMkLst>
          <pc:docMk/>
          <pc:sldMk cId="577568167" sldId="335"/>
        </pc:sldMkLst>
      </pc:sldChg>
      <pc:sldChg chg="del">
        <pc:chgData name="Dr. Anil Carie" userId="0eb63ef7-cb50-4f0e-957e-a6e2a584389a" providerId="ADAL" clId="{A0D19F52-AE67-4922-9F33-C4D4BE4D27E7}" dt="2021-01-26T05:15:22.917" v="191" actId="47"/>
        <pc:sldMkLst>
          <pc:docMk/>
          <pc:sldMk cId="893234700" sldId="336"/>
        </pc:sldMkLst>
      </pc:sldChg>
      <pc:sldChg chg="addSp delSp modSp add mod modAnim">
        <pc:chgData name="Dr. Anil Carie" userId="0eb63ef7-cb50-4f0e-957e-a6e2a584389a" providerId="ADAL" clId="{A0D19F52-AE67-4922-9F33-C4D4BE4D27E7}" dt="2021-01-26T06:34:24.303" v="351" actId="1076"/>
        <pc:sldMkLst>
          <pc:docMk/>
          <pc:sldMk cId="1287324565" sldId="336"/>
        </pc:sldMkLst>
        <pc:spChg chg="mod">
          <ac:chgData name="Dr. Anil Carie" userId="0eb63ef7-cb50-4f0e-957e-a6e2a584389a" providerId="ADAL" clId="{A0D19F52-AE67-4922-9F33-C4D4BE4D27E7}" dt="2021-01-26T06:32:26.152" v="336"/>
          <ac:spMkLst>
            <pc:docMk/>
            <pc:sldMk cId="1287324565" sldId="336"/>
            <ac:spMk id="2" creationId="{00000000-0000-0000-0000-000000000000}"/>
          </ac:spMkLst>
        </pc:spChg>
        <pc:spChg chg="del">
          <ac:chgData name="Dr. Anil Carie" userId="0eb63ef7-cb50-4f0e-957e-a6e2a584389a" providerId="ADAL" clId="{A0D19F52-AE67-4922-9F33-C4D4BE4D27E7}" dt="2021-01-26T06:32:12.301" v="335" actId="478"/>
          <ac:spMkLst>
            <pc:docMk/>
            <pc:sldMk cId="1287324565" sldId="336"/>
            <ac:spMk id="8" creationId="{5FFA686E-B665-4468-9A13-38E711C1EC54}"/>
          </ac:spMkLst>
        </pc:spChg>
        <pc:spChg chg="add mod">
          <ac:chgData name="Dr. Anil Carie" userId="0eb63ef7-cb50-4f0e-957e-a6e2a584389a" providerId="ADAL" clId="{A0D19F52-AE67-4922-9F33-C4D4BE4D27E7}" dt="2021-01-26T06:33:41.015" v="349" actId="14100"/>
          <ac:spMkLst>
            <pc:docMk/>
            <pc:sldMk cId="1287324565" sldId="336"/>
            <ac:spMk id="9" creationId="{C115D994-F662-42F0-A10E-F68F476DB98D}"/>
          </ac:spMkLst>
        </pc:spChg>
        <pc:picChg chg="add mod">
          <ac:chgData name="Dr. Anil Carie" userId="0eb63ef7-cb50-4f0e-957e-a6e2a584389a" providerId="ADAL" clId="{A0D19F52-AE67-4922-9F33-C4D4BE4D27E7}" dt="2021-01-26T06:33:24.142" v="344" actId="14100"/>
          <ac:picMkLst>
            <pc:docMk/>
            <pc:sldMk cId="1287324565" sldId="336"/>
            <ac:picMk id="7" creationId="{3C0E7219-0FD6-4C23-812F-15FEBD976421}"/>
          </ac:picMkLst>
        </pc:picChg>
        <pc:picChg chg="add mod">
          <ac:chgData name="Dr. Anil Carie" userId="0eb63ef7-cb50-4f0e-957e-a6e2a584389a" providerId="ADAL" clId="{A0D19F52-AE67-4922-9F33-C4D4BE4D27E7}" dt="2021-01-26T06:34:24.303" v="351" actId="1076"/>
          <ac:picMkLst>
            <pc:docMk/>
            <pc:sldMk cId="1287324565" sldId="336"/>
            <ac:picMk id="10" creationId="{EF99DD5C-E60D-4658-A1E5-EF8A7B0B0C26}"/>
          </ac:picMkLst>
        </pc:picChg>
      </pc:sldChg>
      <pc:sldChg chg="del">
        <pc:chgData name="Dr. Anil Carie" userId="0eb63ef7-cb50-4f0e-957e-a6e2a584389a" providerId="ADAL" clId="{A0D19F52-AE67-4922-9F33-C4D4BE4D27E7}" dt="2021-01-26T05:15:21.627" v="190" actId="47"/>
        <pc:sldMkLst>
          <pc:docMk/>
          <pc:sldMk cId="3187076597" sldId="337"/>
        </pc:sldMkLst>
      </pc:sldChg>
      <pc:sldChg chg="addSp delSp modSp add mod">
        <pc:chgData name="Dr. Anil Carie" userId="0eb63ef7-cb50-4f0e-957e-a6e2a584389a" providerId="ADAL" clId="{A0D19F52-AE67-4922-9F33-C4D4BE4D27E7}" dt="2021-01-26T06:38:09.480" v="357"/>
        <pc:sldMkLst>
          <pc:docMk/>
          <pc:sldMk cId="3361599037" sldId="337"/>
        </pc:sldMkLst>
        <pc:spChg chg="mod">
          <ac:chgData name="Dr. Anil Carie" userId="0eb63ef7-cb50-4f0e-957e-a6e2a584389a" providerId="ADAL" clId="{A0D19F52-AE67-4922-9F33-C4D4BE4D27E7}" dt="2021-01-26T06:37:54.508" v="354"/>
          <ac:spMkLst>
            <pc:docMk/>
            <pc:sldMk cId="3361599037" sldId="337"/>
            <ac:spMk id="2" creationId="{00000000-0000-0000-0000-000000000000}"/>
          </ac:spMkLst>
        </pc:spChg>
        <pc:spChg chg="del">
          <ac:chgData name="Dr. Anil Carie" userId="0eb63ef7-cb50-4f0e-957e-a6e2a584389a" providerId="ADAL" clId="{A0D19F52-AE67-4922-9F33-C4D4BE4D27E7}" dt="2021-01-26T06:37:41.165" v="353" actId="478"/>
          <ac:spMkLst>
            <pc:docMk/>
            <pc:sldMk cId="3361599037" sldId="337"/>
            <ac:spMk id="8" creationId="{5FFA686E-B665-4468-9A13-38E711C1EC54}"/>
          </ac:spMkLst>
        </pc:spChg>
        <pc:spChg chg="add del mod">
          <ac:chgData name="Dr. Anil Carie" userId="0eb63ef7-cb50-4f0e-957e-a6e2a584389a" providerId="ADAL" clId="{A0D19F52-AE67-4922-9F33-C4D4BE4D27E7}" dt="2021-01-26T06:38:05.327" v="356"/>
          <ac:spMkLst>
            <pc:docMk/>
            <pc:sldMk cId="3361599037" sldId="337"/>
            <ac:spMk id="9" creationId="{5C8491F9-1E99-40AE-9463-2379C4DDCBCC}"/>
          </ac:spMkLst>
        </pc:spChg>
        <pc:picChg chg="add">
          <ac:chgData name="Dr. Anil Carie" userId="0eb63ef7-cb50-4f0e-957e-a6e2a584389a" providerId="ADAL" clId="{A0D19F52-AE67-4922-9F33-C4D4BE4D27E7}" dt="2021-01-26T06:38:09.480" v="357"/>
          <ac:picMkLst>
            <pc:docMk/>
            <pc:sldMk cId="3361599037" sldId="337"/>
            <ac:picMk id="7" creationId="{C1C3727A-4EA5-4A27-A6FE-53F8C7A0D63B}"/>
          </ac:picMkLst>
        </pc:picChg>
      </pc:sldChg>
      <pc:sldChg chg="addSp delSp modSp add mod">
        <pc:chgData name="Dr. Anil Carie" userId="0eb63ef7-cb50-4f0e-957e-a6e2a584389a" providerId="ADAL" clId="{A0D19F52-AE67-4922-9F33-C4D4BE4D27E7}" dt="2021-01-26T06:44:13.159" v="381" actId="14100"/>
        <pc:sldMkLst>
          <pc:docMk/>
          <pc:sldMk cId="1810931899" sldId="338"/>
        </pc:sldMkLst>
        <pc:spChg chg="mod">
          <ac:chgData name="Dr. Anil Carie" userId="0eb63ef7-cb50-4f0e-957e-a6e2a584389a" providerId="ADAL" clId="{A0D19F52-AE67-4922-9F33-C4D4BE4D27E7}" dt="2021-01-26T06:43:45.052" v="374" actId="20577"/>
          <ac:spMkLst>
            <pc:docMk/>
            <pc:sldMk cId="1810931899" sldId="338"/>
            <ac:spMk id="2" creationId="{00000000-0000-0000-0000-000000000000}"/>
          </ac:spMkLst>
        </pc:spChg>
        <pc:spChg chg="del">
          <ac:chgData name="Dr. Anil Carie" userId="0eb63ef7-cb50-4f0e-957e-a6e2a584389a" providerId="ADAL" clId="{A0D19F52-AE67-4922-9F33-C4D4BE4D27E7}" dt="2021-01-26T06:43:52.123" v="375" actId="478"/>
          <ac:spMkLst>
            <pc:docMk/>
            <pc:sldMk cId="1810931899" sldId="338"/>
            <ac:spMk id="8" creationId="{5FFA686E-B665-4468-9A13-38E711C1EC54}"/>
          </ac:spMkLst>
        </pc:spChg>
        <pc:picChg chg="add mod">
          <ac:chgData name="Dr. Anil Carie" userId="0eb63ef7-cb50-4f0e-957e-a6e2a584389a" providerId="ADAL" clId="{A0D19F52-AE67-4922-9F33-C4D4BE4D27E7}" dt="2021-01-26T06:44:13.159" v="381" actId="14100"/>
          <ac:picMkLst>
            <pc:docMk/>
            <pc:sldMk cId="1810931899" sldId="338"/>
            <ac:picMk id="7" creationId="{9A5C123F-4698-43C6-B1AC-7C49E128D34B}"/>
          </ac:picMkLst>
        </pc:picChg>
      </pc:sldChg>
      <pc:sldChg chg="del">
        <pc:chgData name="Dr. Anil Carie" userId="0eb63ef7-cb50-4f0e-957e-a6e2a584389a" providerId="ADAL" clId="{A0D19F52-AE67-4922-9F33-C4D4BE4D27E7}" dt="2021-01-26T05:15:20.588" v="189" actId="47"/>
        <pc:sldMkLst>
          <pc:docMk/>
          <pc:sldMk cId="2464352166" sldId="338"/>
        </pc:sldMkLst>
      </pc:sldChg>
      <pc:sldChg chg="addSp delSp modSp add mod modAnim">
        <pc:chgData name="Dr. Anil Carie" userId="0eb63ef7-cb50-4f0e-957e-a6e2a584389a" providerId="ADAL" clId="{A0D19F52-AE67-4922-9F33-C4D4BE4D27E7}" dt="2021-01-26T07:18:33.390" v="422" actId="1076"/>
        <pc:sldMkLst>
          <pc:docMk/>
          <pc:sldMk cId="477218755" sldId="339"/>
        </pc:sldMkLst>
        <pc:spChg chg="mod">
          <ac:chgData name="Dr. Anil Carie" userId="0eb63ef7-cb50-4f0e-957e-a6e2a584389a" providerId="ADAL" clId="{A0D19F52-AE67-4922-9F33-C4D4BE4D27E7}" dt="2021-01-26T07:16:01.820" v="384"/>
          <ac:spMkLst>
            <pc:docMk/>
            <pc:sldMk cId="477218755" sldId="339"/>
            <ac:spMk id="2" creationId="{00000000-0000-0000-0000-000000000000}"/>
          </ac:spMkLst>
        </pc:spChg>
        <pc:spChg chg="del">
          <ac:chgData name="Dr. Anil Carie" userId="0eb63ef7-cb50-4f0e-957e-a6e2a584389a" providerId="ADAL" clId="{A0D19F52-AE67-4922-9F33-C4D4BE4D27E7}" dt="2021-01-26T07:15:52.057" v="383" actId="478"/>
          <ac:spMkLst>
            <pc:docMk/>
            <pc:sldMk cId="477218755" sldId="339"/>
            <ac:spMk id="8" creationId="{5FFA686E-B665-4468-9A13-38E711C1EC54}"/>
          </ac:spMkLst>
        </pc:spChg>
        <pc:spChg chg="mod">
          <ac:chgData name="Dr. Anil Carie" userId="0eb63ef7-cb50-4f0e-957e-a6e2a584389a" providerId="ADAL" clId="{A0D19F52-AE67-4922-9F33-C4D4BE4D27E7}" dt="2021-01-26T07:17:53.845" v="404" actId="14100"/>
          <ac:spMkLst>
            <pc:docMk/>
            <pc:sldMk cId="477218755" sldId="339"/>
            <ac:spMk id="10" creationId="{6120FE59-717C-4D4D-99B8-9C1D6AA7B0F1}"/>
          </ac:spMkLst>
        </pc:spChg>
        <pc:spChg chg="mod">
          <ac:chgData name="Dr. Anil Carie" userId="0eb63ef7-cb50-4f0e-957e-a6e2a584389a" providerId="ADAL" clId="{A0D19F52-AE67-4922-9F33-C4D4BE4D27E7}" dt="2021-01-26T07:17:57.117" v="406" actId="14100"/>
          <ac:spMkLst>
            <pc:docMk/>
            <pc:sldMk cId="477218755" sldId="339"/>
            <ac:spMk id="13" creationId="{DC8C256A-D502-4014-B6DB-FC8D889374AD}"/>
          </ac:spMkLst>
        </pc:spChg>
        <pc:spChg chg="mod">
          <ac:chgData name="Dr. Anil Carie" userId="0eb63ef7-cb50-4f0e-957e-a6e2a584389a" providerId="ADAL" clId="{A0D19F52-AE67-4922-9F33-C4D4BE4D27E7}" dt="2021-01-26T07:17:57.117" v="406" actId="14100"/>
          <ac:spMkLst>
            <pc:docMk/>
            <pc:sldMk cId="477218755" sldId="339"/>
            <ac:spMk id="14" creationId="{4A2C0B4E-489A-435D-B4DF-E0C7A4A74B40}"/>
          </ac:spMkLst>
        </pc:spChg>
        <pc:spChg chg="mod">
          <ac:chgData name="Dr. Anil Carie" userId="0eb63ef7-cb50-4f0e-957e-a6e2a584389a" providerId="ADAL" clId="{A0D19F52-AE67-4922-9F33-C4D4BE4D27E7}" dt="2021-01-26T07:18:00.751" v="408" actId="14100"/>
          <ac:spMkLst>
            <pc:docMk/>
            <pc:sldMk cId="477218755" sldId="339"/>
            <ac:spMk id="18" creationId="{02D98CA7-ADAE-4FD3-8971-3F968C5B3129}"/>
          </ac:spMkLst>
        </pc:spChg>
        <pc:spChg chg="mod">
          <ac:chgData name="Dr. Anil Carie" userId="0eb63ef7-cb50-4f0e-957e-a6e2a584389a" providerId="ADAL" clId="{A0D19F52-AE67-4922-9F33-C4D4BE4D27E7}" dt="2021-01-26T07:18:00.751" v="408" actId="14100"/>
          <ac:spMkLst>
            <pc:docMk/>
            <pc:sldMk cId="477218755" sldId="339"/>
            <ac:spMk id="19" creationId="{A4924F52-0948-4DD3-9378-C71B8EBF8DE7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23" creationId="{F52B1B7E-8F7B-48DF-8D2C-82D3B96745A4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24" creationId="{A62850EA-51DE-4AC2-8C00-529C8A4B1E31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25" creationId="{7C405F74-B32A-4DAF-97DD-79A6DCFAA28F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26" creationId="{F8B12847-656E-43D3-B26B-00EDF861AF59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27" creationId="{AE7F8794-23C4-4A3D-A487-D80441A61608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28" creationId="{01F91C91-1589-42E6-9663-A4BC2D16DBE2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29" creationId="{FAEEAD48-F028-4F78-8C3C-ABA32454B8F8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32" creationId="{AD21144D-C344-477E-824D-E5283BCD5F3E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33" creationId="{F85C696A-EAE2-4441-8A66-4F2F05ECAA75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34" creationId="{FD65F1A3-3AEF-40BD-BEBD-17DE928053A0}"/>
          </ac:spMkLst>
        </pc:spChg>
        <pc:spChg chg="mod">
          <ac:chgData name="Dr. Anil Carie" userId="0eb63ef7-cb50-4f0e-957e-a6e2a584389a" providerId="ADAL" clId="{A0D19F52-AE67-4922-9F33-C4D4BE4D27E7}" dt="2021-01-26T07:18:09.298" v="412" actId="1076"/>
          <ac:spMkLst>
            <pc:docMk/>
            <pc:sldMk cId="477218755" sldId="339"/>
            <ac:spMk id="35" creationId="{1333486C-7E16-4F14-B689-81B0E305BAA0}"/>
          </ac:spMkLst>
        </pc:spChg>
        <pc:spChg chg="mod">
          <ac:chgData name="Dr. Anil Carie" userId="0eb63ef7-cb50-4f0e-957e-a6e2a584389a" providerId="ADAL" clId="{A0D19F52-AE67-4922-9F33-C4D4BE4D27E7}" dt="2021-01-26T07:18:33.390" v="422" actId="1076"/>
          <ac:spMkLst>
            <pc:docMk/>
            <pc:sldMk cId="477218755" sldId="339"/>
            <ac:spMk id="38" creationId="{3430C88D-8D85-408C-95FE-F1A3F1643F33}"/>
          </ac:spMkLst>
        </pc:spChg>
        <pc:spChg chg="mod">
          <ac:chgData name="Dr. Anil Carie" userId="0eb63ef7-cb50-4f0e-957e-a6e2a584389a" providerId="ADAL" clId="{A0D19F52-AE67-4922-9F33-C4D4BE4D27E7}" dt="2021-01-26T07:18:33.390" v="422" actId="1076"/>
          <ac:spMkLst>
            <pc:docMk/>
            <pc:sldMk cId="477218755" sldId="339"/>
            <ac:spMk id="39" creationId="{62A10933-AB41-4D46-8C65-E7900DFFC4FC}"/>
          </ac:spMkLst>
        </pc:spChg>
        <pc:spChg chg="mod">
          <ac:chgData name="Dr. Anil Carie" userId="0eb63ef7-cb50-4f0e-957e-a6e2a584389a" providerId="ADAL" clId="{A0D19F52-AE67-4922-9F33-C4D4BE4D27E7}" dt="2021-01-26T07:18:33.390" v="422" actId="1076"/>
          <ac:spMkLst>
            <pc:docMk/>
            <pc:sldMk cId="477218755" sldId="339"/>
            <ac:spMk id="40" creationId="{F6833479-5A05-4553-B2D7-DB75AD4FB3D6}"/>
          </ac:spMkLst>
        </pc:spChg>
        <pc:spChg chg="mod">
          <ac:chgData name="Dr. Anil Carie" userId="0eb63ef7-cb50-4f0e-957e-a6e2a584389a" providerId="ADAL" clId="{A0D19F52-AE67-4922-9F33-C4D4BE4D27E7}" dt="2021-01-26T07:18:33.390" v="422" actId="1076"/>
          <ac:spMkLst>
            <pc:docMk/>
            <pc:sldMk cId="477218755" sldId="339"/>
            <ac:spMk id="41" creationId="{39F85D78-009C-4FCC-B066-A0B9BC162E51}"/>
          </ac:spMkLst>
        </pc:spChg>
        <pc:spChg chg="mod">
          <ac:chgData name="Dr. Anil Carie" userId="0eb63ef7-cb50-4f0e-957e-a6e2a584389a" providerId="ADAL" clId="{A0D19F52-AE67-4922-9F33-C4D4BE4D27E7}" dt="2021-01-26T07:18:33.390" v="422" actId="1076"/>
          <ac:spMkLst>
            <pc:docMk/>
            <pc:sldMk cId="477218755" sldId="339"/>
            <ac:spMk id="42" creationId="{91364DA5-7224-4569-8C00-CA795C466BC3}"/>
          </ac:spMkLst>
        </pc:spChg>
        <pc:grpChg chg="add mod">
          <ac:chgData name="Dr. Anil Carie" userId="0eb63ef7-cb50-4f0e-957e-a6e2a584389a" providerId="ADAL" clId="{A0D19F52-AE67-4922-9F33-C4D4BE4D27E7}" dt="2021-01-26T07:17:53.845" v="404" actId="14100"/>
          <ac:grpSpMkLst>
            <pc:docMk/>
            <pc:sldMk cId="477218755" sldId="339"/>
            <ac:grpSpMk id="9" creationId="{DA7A5235-FDF6-4026-A152-2184FE79A825}"/>
          </ac:grpSpMkLst>
        </pc:grpChg>
        <pc:grpChg chg="add mod">
          <ac:chgData name="Dr. Anil Carie" userId="0eb63ef7-cb50-4f0e-957e-a6e2a584389a" providerId="ADAL" clId="{A0D19F52-AE67-4922-9F33-C4D4BE4D27E7}" dt="2021-01-26T07:17:57.117" v="406" actId="14100"/>
          <ac:grpSpMkLst>
            <pc:docMk/>
            <pc:sldMk cId="477218755" sldId="339"/>
            <ac:grpSpMk id="12" creationId="{9187C44C-D2CE-4E3A-90F5-28897C6278F4}"/>
          </ac:grpSpMkLst>
        </pc:grpChg>
        <pc:grpChg chg="add mod">
          <ac:chgData name="Dr. Anil Carie" userId="0eb63ef7-cb50-4f0e-957e-a6e2a584389a" providerId="ADAL" clId="{A0D19F52-AE67-4922-9F33-C4D4BE4D27E7}" dt="2021-01-26T07:18:00.751" v="408" actId="14100"/>
          <ac:grpSpMkLst>
            <pc:docMk/>
            <pc:sldMk cId="477218755" sldId="339"/>
            <ac:grpSpMk id="17" creationId="{74BFF228-0533-4801-90B9-334E9AB33B1E}"/>
          </ac:grpSpMkLst>
        </pc:grpChg>
        <pc:grpChg chg="add mod">
          <ac:chgData name="Dr. Anil Carie" userId="0eb63ef7-cb50-4f0e-957e-a6e2a584389a" providerId="ADAL" clId="{A0D19F52-AE67-4922-9F33-C4D4BE4D27E7}" dt="2021-01-26T07:18:09.298" v="412" actId="1076"/>
          <ac:grpSpMkLst>
            <pc:docMk/>
            <pc:sldMk cId="477218755" sldId="339"/>
            <ac:grpSpMk id="22" creationId="{143B1524-A729-4CF0-BE81-09A626C76CC4}"/>
          </ac:grpSpMkLst>
        </pc:grpChg>
        <pc:grpChg chg="add mod">
          <ac:chgData name="Dr. Anil Carie" userId="0eb63ef7-cb50-4f0e-957e-a6e2a584389a" providerId="ADAL" clId="{A0D19F52-AE67-4922-9F33-C4D4BE4D27E7}" dt="2021-01-26T07:18:33.390" v="422" actId="1076"/>
          <ac:grpSpMkLst>
            <pc:docMk/>
            <pc:sldMk cId="477218755" sldId="339"/>
            <ac:grpSpMk id="37" creationId="{E6E718FE-EF02-468B-98EC-D1AA25DCCF4A}"/>
          </ac:grpSpMkLst>
        </pc:grpChg>
        <pc:picChg chg="add mod">
          <ac:chgData name="Dr. Anil Carie" userId="0eb63ef7-cb50-4f0e-957e-a6e2a584389a" providerId="ADAL" clId="{A0D19F52-AE67-4922-9F33-C4D4BE4D27E7}" dt="2021-01-26T07:16:36.462" v="386" actId="1076"/>
          <ac:picMkLst>
            <pc:docMk/>
            <pc:sldMk cId="477218755" sldId="339"/>
            <ac:picMk id="7" creationId="{4BE275B4-0D8B-48F9-9E1B-DDA90390C5F2}"/>
          </ac:picMkLst>
        </pc:picChg>
        <pc:picChg chg="mod">
          <ac:chgData name="Dr. Anil Carie" userId="0eb63ef7-cb50-4f0e-957e-a6e2a584389a" providerId="ADAL" clId="{A0D19F52-AE67-4922-9F33-C4D4BE4D27E7}" dt="2021-01-26T07:17:53.845" v="404" actId="14100"/>
          <ac:picMkLst>
            <pc:docMk/>
            <pc:sldMk cId="477218755" sldId="339"/>
            <ac:picMk id="11" creationId="{4825ECE8-BCEA-4F18-B8A3-3657131A1552}"/>
          </ac:picMkLst>
        </pc:picChg>
        <pc:picChg chg="mod">
          <ac:chgData name="Dr. Anil Carie" userId="0eb63ef7-cb50-4f0e-957e-a6e2a584389a" providerId="ADAL" clId="{A0D19F52-AE67-4922-9F33-C4D4BE4D27E7}" dt="2021-01-26T07:17:57.117" v="406" actId="14100"/>
          <ac:picMkLst>
            <pc:docMk/>
            <pc:sldMk cId="477218755" sldId="339"/>
            <ac:picMk id="15" creationId="{15B77659-F7E2-49F3-8739-8AE97C2B5AD8}"/>
          </ac:picMkLst>
        </pc:picChg>
        <pc:picChg chg="mod">
          <ac:chgData name="Dr. Anil Carie" userId="0eb63ef7-cb50-4f0e-957e-a6e2a584389a" providerId="ADAL" clId="{A0D19F52-AE67-4922-9F33-C4D4BE4D27E7}" dt="2021-01-26T07:17:57.117" v="406" actId="14100"/>
          <ac:picMkLst>
            <pc:docMk/>
            <pc:sldMk cId="477218755" sldId="339"/>
            <ac:picMk id="16" creationId="{E7C26AD8-1811-474F-A583-A11A69843F5C}"/>
          </ac:picMkLst>
        </pc:picChg>
        <pc:picChg chg="mod">
          <ac:chgData name="Dr. Anil Carie" userId="0eb63ef7-cb50-4f0e-957e-a6e2a584389a" providerId="ADAL" clId="{A0D19F52-AE67-4922-9F33-C4D4BE4D27E7}" dt="2021-01-26T07:18:00.751" v="408" actId="14100"/>
          <ac:picMkLst>
            <pc:docMk/>
            <pc:sldMk cId="477218755" sldId="339"/>
            <ac:picMk id="20" creationId="{AD6FCBDB-DCD0-4F75-88F8-839DF4C1466B}"/>
          </ac:picMkLst>
        </pc:picChg>
        <pc:picChg chg="mod">
          <ac:chgData name="Dr. Anil Carie" userId="0eb63ef7-cb50-4f0e-957e-a6e2a584389a" providerId="ADAL" clId="{A0D19F52-AE67-4922-9F33-C4D4BE4D27E7}" dt="2021-01-26T07:18:00.751" v="408" actId="14100"/>
          <ac:picMkLst>
            <pc:docMk/>
            <pc:sldMk cId="477218755" sldId="339"/>
            <ac:picMk id="21" creationId="{79EF7A8F-AB58-4462-8D4D-4C115311782B}"/>
          </ac:picMkLst>
        </pc:picChg>
        <pc:picChg chg="mod">
          <ac:chgData name="Dr. Anil Carie" userId="0eb63ef7-cb50-4f0e-957e-a6e2a584389a" providerId="ADAL" clId="{A0D19F52-AE67-4922-9F33-C4D4BE4D27E7}" dt="2021-01-26T07:18:09.298" v="412" actId="1076"/>
          <ac:picMkLst>
            <pc:docMk/>
            <pc:sldMk cId="477218755" sldId="339"/>
            <ac:picMk id="30" creationId="{E5A48898-375E-4BBD-9C1C-EB0E9B0A8620}"/>
          </ac:picMkLst>
        </pc:picChg>
        <pc:picChg chg="mod">
          <ac:chgData name="Dr. Anil Carie" userId="0eb63ef7-cb50-4f0e-957e-a6e2a584389a" providerId="ADAL" clId="{A0D19F52-AE67-4922-9F33-C4D4BE4D27E7}" dt="2021-01-26T07:18:09.298" v="412" actId="1076"/>
          <ac:picMkLst>
            <pc:docMk/>
            <pc:sldMk cId="477218755" sldId="339"/>
            <ac:picMk id="31" creationId="{EB15D73F-AC98-4321-8F38-7B96E3D90156}"/>
          </ac:picMkLst>
        </pc:picChg>
        <pc:picChg chg="mod">
          <ac:chgData name="Dr. Anil Carie" userId="0eb63ef7-cb50-4f0e-957e-a6e2a584389a" providerId="ADAL" clId="{A0D19F52-AE67-4922-9F33-C4D4BE4D27E7}" dt="2021-01-26T07:18:09.298" v="412" actId="1076"/>
          <ac:picMkLst>
            <pc:docMk/>
            <pc:sldMk cId="477218755" sldId="339"/>
            <ac:picMk id="36" creationId="{BF710F52-7A6C-4F18-8F31-89F7F1C3CA9E}"/>
          </ac:picMkLst>
        </pc:picChg>
        <pc:picChg chg="mod">
          <ac:chgData name="Dr. Anil Carie" userId="0eb63ef7-cb50-4f0e-957e-a6e2a584389a" providerId="ADAL" clId="{A0D19F52-AE67-4922-9F33-C4D4BE4D27E7}" dt="2021-01-26T07:18:33.390" v="422" actId="1076"/>
          <ac:picMkLst>
            <pc:docMk/>
            <pc:sldMk cId="477218755" sldId="339"/>
            <ac:picMk id="43" creationId="{03C529CA-717A-438D-8409-D1AE1DD34066}"/>
          </ac:picMkLst>
        </pc:picChg>
        <pc:picChg chg="mod">
          <ac:chgData name="Dr. Anil Carie" userId="0eb63ef7-cb50-4f0e-957e-a6e2a584389a" providerId="ADAL" clId="{A0D19F52-AE67-4922-9F33-C4D4BE4D27E7}" dt="2021-01-26T07:18:33.390" v="422" actId="1076"/>
          <ac:picMkLst>
            <pc:docMk/>
            <pc:sldMk cId="477218755" sldId="339"/>
            <ac:picMk id="44" creationId="{6F3278B2-2630-4E04-991B-14C9B96E6E71}"/>
          </ac:picMkLst>
        </pc:picChg>
        <pc:picChg chg="mod">
          <ac:chgData name="Dr. Anil Carie" userId="0eb63ef7-cb50-4f0e-957e-a6e2a584389a" providerId="ADAL" clId="{A0D19F52-AE67-4922-9F33-C4D4BE4D27E7}" dt="2021-01-26T07:18:33.390" v="422" actId="1076"/>
          <ac:picMkLst>
            <pc:docMk/>
            <pc:sldMk cId="477218755" sldId="339"/>
            <ac:picMk id="45" creationId="{59919A34-E480-4172-9ECE-42E0CD13D29C}"/>
          </ac:picMkLst>
        </pc:picChg>
      </pc:sldChg>
      <pc:sldChg chg="del">
        <pc:chgData name="Dr. Anil Carie" userId="0eb63ef7-cb50-4f0e-957e-a6e2a584389a" providerId="ADAL" clId="{A0D19F52-AE67-4922-9F33-C4D4BE4D27E7}" dt="2021-01-26T05:15:17.631" v="188" actId="47"/>
        <pc:sldMkLst>
          <pc:docMk/>
          <pc:sldMk cId="2353801127" sldId="339"/>
        </pc:sldMkLst>
      </pc:sldChg>
      <pc:sldChg chg="del">
        <pc:chgData name="Dr. Anil Carie" userId="0eb63ef7-cb50-4f0e-957e-a6e2a584389a" providerId="ADAL" clId="{A0D19F52-AE67-4922-9F33-C4D4BE4D27E7}" dt="2021-01-26T05:15:17.087" v="187" actId="47"/>
        <pc:sldMkLst>
          <pc:docMk/>
          <pc:sldMk cId="2158815579" sldId="340"/>
        </pc:sldMkLst>
      </pc:sldChg>
      <pc:sldChg chg="addSp delSp modSp add mod">
        <pc:chgData name="Dr. Anil Carie" userId="0eb63ef7-cb50-4f0e-957e-a6e2a584389a" providerId="ADAL" clId="{A0D19F52-AE67-4922-9F33-C4D4BE4D27E7}" dt="2021-01-26T07:21:24.316" v="434" actId="14100"/>
        <pc:sldMkLst>
          <pc:docMk/>
          <pc:sldMk cId="2867201555" sldId="340"/>
        </pc:sldMkLst>
        <pc:spChg chg="mod">
          <ac:chgData name="Dr. Anil Carie" userId="0eb63ef7-cb50-4f0e-957e-a6e2a584389a" providerId="ADAL" clId="{A0D19F52-AE67-4922-9F33-C4D4BE4D27E7}" dt="2021-01-26T07:20:47.366" v="426"/>
          <ac:spMkLst>
            <pc:docMk/>
            <pc:sldMk cId="2867201555" sldId="340"/>
            <ac:spMk id="2" creationId="{00000000-0000-0000-0000-000000000000}"/>
          </ac:spMkLst>
        </pc:spChg>
        <pc:spChg chg="del">
          <ac:chgData name="Dr. Anil Carie" userId="0eb63ef7-cb50-4f0e-957e-a6e2a584389a" providerId="ADAL" clId="{A0D19F52-AE67-4922-9F33-C4D4BE4D27E7}" dt="2021-01-26T07:20:54.646" v="427" actId="478"/>
          <ac:spMkLst>
            <pc:docMk/>
            <pc:sldMk cId="2867201555" sldId="340"/>
            <ac:spMk id="3" creationId="{00000000-0000-0000-0000-000000000000}"/>
          </ac:spMkLst>
        </pc:spChg>
        <pc:spChg chg="del mod">
          <ac:chgData name="Dr. Anil Carie" userId="0eb63ef7-cb50-4f0e-957e-a6e2a584389a" providerId="ADAL" clId="{A0D19F52-AE67-4922-9F33-C4D4BE4D27E7}" dt="2021-01-26T07:20:33.364" v="425" actId="478"/>
          <ac:spMkLst>
            <pc:docMk/>
            <pc:sldMk cId="2867201555" sldId="340"/>
            <ac:spMk id="8" creationId="{5FFA686E-B665-4468-9A13-38E711C1EC54}"/>
          </ac:spMkLst>
        </pc:spChg>
        <pc:spChg chg="add del mod">
          <ac:chgData name="Dr. Anil Carie" userId="0eb63ef7-cb50-4f0e-957e-a6e2a584389a" providerId="ADAL" clId="{A0D19F52-AE67-4922-9F33-C4D4BE4D27E7}" dt="2021-01-26T07:20:56.242" v="428" actId="478"/>
          <ac:spMkLst>
            <pc:docMk/>
            <pc:sldMk cId="2867201555" sldId="340"/>
            <ac:spMk id="9" creationId="{617276AB-931C-4196-AB9F-BF6015923B88}"/>
          </ac:spMkLst>
        </pc:spChg>
        <pc:spChg chg="add del mod">
          <ac:chgData name="Dr. Anil Carie" userId="0eb63ef7-cb50-4f0e-957e-a6e2a584389a" providerId="ADAL" clId="{A0D19F52-AE67-4922-9F33-C4D4BE4D27E7}" dt="2021-01-26T07:21:04.831" v="430"/>
          <ac:spMkLst>
            <pc:docMk/>
            <pc:sldMk cId="2867201555" sldId="340"/>
            <ac:spMk id="10" creationId="{5C664154-2A16-4042-A24E-B2EED5E1B127}"/>
          </ac:spMkLst>
        </pc:spChg>
        <pc:picChg chg="add mod">
          <ac:chgData name="Dr. Anil Carie" userId="0eb63ef7-cb50-4f0e-957e-a6e2a584389a" providerId="ADAL" clId="{A0D19F52-AE67-4922-9F33-C4D4BE4D27E7}" dt="2021-01-26T07:21:24.316" v="434" actId="14100"/>
          <ac:picMkLst>
            <pc:docMk/>
            <pc:sldMk cId="2867201555" sldId="340"/>
            <ac:picMk id="11" creationId="{56845A4E-E5B8-45F4-9A65-17CF0F56C796}"/>
          </ac:picMkLst>
        </pc:picChg>
      </pc:sldChg>
      <pc:sldChg chg="del">
        <pc:chgData name="Dr. Anil Carie" userId="0eb63ef7-cb50-4f0e-957e-a6e2a584389a" providerId="ADAL" clId="{A0D19F52-AE67-4922-9F33-C4D4BE4D27E7}" dt="2021-01-26T05:15:16.012" v="186" actId="47"/>
        <pc:sldMkLst>
          <pc:docMk/>
          <pc:sldMk cId="647018490" sldId="341"/>
        </pc:sldMkLst>
      </pc:sldChg>
      <pc:sldChg chg="delSp add del">
        <pc:chgData name="Dr. Anil Carie" userId="0eb63ef7-cb50-4f0e-957e-a6e2a584389a" providerId="ADAL" clId="{A0D19F52-AE67-4922-9F33-C4D4BE4D27E7}" dt="2021-01-26T08:47:32.826" v="437" actId="47"/>
        <pc:sldMkLst>
          <pc:docMk/>
          <pc:sldMk cId="3100498744" sldId="341"/>
        </pc:sldMkLst>
        <pc:spChg chg="del">
          <ac:chgData name="Dr. Anil Carie" userId="0eb63ef7-cb50-4f0e-957e-a6e2a584389a" providerId="ADAL" clId="{A0D19F52-AE67-4922-9F33-C4D4BE4D27E7}" dt="2021-01-26T07:23:54.440" v="436" actId="478"/>
          <ac:spMkLst>
            <pc:docMk/>
            <pc:sldMk cId="3100498744" sldId="341"/>
            <ac:spMk id="8" creationId="{5FFA686E-B665-4468-9A13-38E711C1EC54}"/>
          </ac:spMkLst>
        </pc:spChg>
      </pc:sldChg>
      <pc:sldChg chg="del">
        <pc:chgData name="Dr. Anil Carie" userId="0eb63ef7-cb50-4f0e-957e-a6e2a584389a" providerId="ADAL" clId="{A0D19F52-AE67-4922-9F33-C4D4BE4D27E7}" dt="2021-01-26T05:15:13.832" v="181" actId="47"/>
        <pc:sldMkLst>
          <pc:docMk/>
          <pc:sldMk cId="376250963" sldId="342"/>
        </pc:sldMkLst>
      </pc:sldChg>
      <pc:sldChg chg="del">
        <pc:chgData name="Dr. Anil Carie" userId="0eb63ef7-cb50-4f0e-957e-a6e2a584389a" providerId="ADAL" clId="{A0D19F52-AE67-4922-9F33-C4D4BE4D27E7}" dt="2021-01-26T05:15:15.532" v="185" actId="47"/>
        <pc:sldMkLst>
          <pc:docMk/>
          <pc:sldMk cId="1001077371" sldId="343"/>
        </pc:sldMkLst>
      </pc:sldChg>
      <pc:sldChg chg="del">
        <pc:chgData name="Dr. Anil Carie" userId="0eb63ef7-cb50-4f0e-957e-a6e2a584389a" providerId="ADAL" clId="{A0D19F52-AE67-4922-9F33-C4D4BE4D27E7}" dt="2021-01-26T05:15:15.132" v="184" actId="47"/>
        <pc:sldMkLst>
          <pc:docMk/>
          <pc:sldMk cId="1148654065" sldId="344"/>
        </pc:sldMkLst>
      </pc:sldChg>
      <pc:sldChg chg="del">
        <pc:chgData name="Dr. Anil Carie" userId="0eb63ef7-cb50-4f0e-957e-a6e2a584389a" providerId="ADAL" clId="{A0D19F52-AE67-4922-9F33-C4D4BE4D27E7}" dt="2021-01-26T05:15:14.684" v="183" actId="47"/>
        <pc:sldMkLst>
          <pc:docMk/>
          <pc:sldMk cId="4285294630" sldId="345"/>
        </pc:sldMkLst>
      </pc:sldChg>
      <pc:sldChg chg="del">
        <pc:chgData name="Dr. Anil Carie" userId="0eb63ef7-cb50-4f0e-957e-a6e2a584389a" providerId="ADAL" clId="{A0D19F52-AE67-4922-9F33-C4D4BE4D27E7}" dt="2021-01-26T05:15:14.232" v="182" actId="47"/>
        <pc:sldMkLst>
          <pc:docMk/>
          <pc:sldMk cId="786503398" sldId="346"/>
        </pc:sldMkLst>
      </pc:sldChg>
      <pc:sldChg chg="del">
        <pc:chgData name="Dr. Anil Carie" userId="0eb63ef7-cb50-4f0e-957e-a6e2a584389a" providerId="ADAL" clId="{A0D19F52-AE67-4922-9F33-C4D4BE4D27E7}" dt="2021-01-26T05:15:13.344" v="180" actId="47"/>
        <pc:sldMkLst>
          <pc:docMk/>
          <pc:sldMk cId="3064922208" sldId="347"/>
        </pc:sldMkLst>
      </pc:sldChg>
      <pc:sldChg chg="del">
        <pc:chgData name="Dr. Anil Carie" userId="0eb63ef7-cb50-4f0e-957e-a6e2a584389a" providerId="ADAL" clId="{A0D19F52-AE67-4922-9F33-C4D4BE4D27E7}" dt="2021-01-26T05:15:13.192" v="179" actId="47"/>
        <pc:sldMkLst>
          <pc:docMk/>
          <pc:sldMk cId="1921547647" sldId="348"/>
        </pc:sldMkLst>
      </pc:sldChg>
    </pc:docChg>
  </pc:docChgLst>
  <pc:docChgLst>
    <pc:chgData name="Dr. Anil Carie" userId="0eb63ef7-cb50-4f0e-957e-a6e2a584389a" providerId="ADAL" clId="{7F26EC40-1C78-41CE-8290-18693B60C678}"/>
    <pc:docChg chg="undo custSel addSld delSld modSld sldOrd">
      <pc:chgData name="Dr. Anil Carie" userId="0eb63ef7-cb50-4f0e-957e-a6e2a584389a" providerId="ADAL" clId="{7F26EC40-1C78-41CE-8290-18693B60C678}" dt="2021-02-17T04:47:23.968" v="439" actId="20577"/>
      <pc:docMkLst>
        <pc:docMk/>
      </pc:docMkLst>
      <pc:sldChg chg="modSp mod">
        <pc:chgData name="Dr. Anil Carie" userId="0eb63ef7-cb50-4f0e-957e-a6e2a584389a" providerId="ADAL" clId="{7F26EC40-1C78-41CE-8290-18693B60C678}" dt="2021-02-16T21:34:10.629" v="0"/>
        <pc:sldMkLst>
          <pc:docMk/>
          <pc:sldMk cId="0" sldId="271"/>
        </pc:sldMkLst>
        <pc:spChg chg="mod">
          <ac:chgData name="Dr. Anil Carie" userId="0eb63ef7-cb50-4f0e-957e-a6e2a584389a" providerId="ADAL" clId="{7F26EC40-1C78-41CE-8290-18693B60C678}" dt="2021-02-16T21:34:10.629" v="0"/>
          <ac:spMkLst>
            <pc:docMk/>
            <pc:sldMk cId="0" sldId="271"/>
            <ac:spMk id="4100" creationId="{00000000-0000-0000-0000-000000000000}"/>
          </ac:spMkLst>
        </pc:spChg>
      </pc:sldChg>
      <pc:sldChg chg="addSp delSp modSp mod">
        <pc:chgData name="Dr. Anil Carie" userId="0eb63ef7-cb50-4f0e-957e-a6e2a584389a" providerId="ADAL" clId="{7F26EC40-1C78-41CE-8290-18693B60C678}" dt="2021-02-17T03:45:41.597" v="377" actId="14100"/>
        <pc:sldMkLst>
          <pc:docMk/>
          <pc:sldMk cId="4155766407" sldId="328"/>
        </pc:sldMkLst>
        <pc:spChg chg="mod">
          <ac:chgData name="Dr. Anil Carie" userId="0eb63ef7-cb50-4f0e-957e-a6e2a584389a" providerId="ADAL" clId="{7F26EC40-1C78-41CE-8290-18693B60C678}" dt="2021-02-16T21:35:50.778" v="1"/>
          <ac:spMkLst>
            <pc:docMk/>
            <pc:sldMk cId="4155766407" sldId="328"/>
            <ac:spMk id="2" creationId="{00000000-0000-0000-0000-000000000000}"/>
          </ac:spMkLst>
        </pc:spChg>
        <pc:spChg chg="del">
          <ac:chgData name="Dr. Anil Carie" userId="0eb63ef7-cb50-4f0e-957e-a6e2a584389a" providerId="ADAL" clId="{7F26EC40-1C78-41CE-8290-18693B60C678}" dt="2021-02-16T21:36:03.232" v="2" actId="478"/>
          <ac:spMkLst>
            <pc:docMk/>
            <pc:sldMk cId="4155766407" sldId="328"/>
            <ac:spMk id="3" creationId="{00000000-0000-0000-0000-000000000000}"/>
          </ac:spMkLst>
        </pc:spChg>
        <pc:spChg chg="add del mod">
          <ac:chgData name="Dr. Anil Carie" userId="0eb63ef7-cb50-4f0e-957e-a6e2a584389a" providerId="ADAL" clId="{7F26EC40-1C78-41CE-8290-18693B60C678}" dt="2021-02-16T21:36:07.648" v="3" actId="478"/>
          <ac:spMkLst>
            <pc:docMk/>
            <pc:sldMk cId="4155766407" sldId="328"/>
            <ac:spMk id="8" creationId="{0B967CC7-1D75-42C1-AF2E-984393F566C3}"/>
          </ac:spMkLst>
        </pc:spChg>
        <pc:spChg chg="add mod">
          <ac:chgData name="Dr. Anil Carie" userId="0eb63ef7-cb50-4f0e-957e-a6e2a584389a" providerId="ADAL" clId="{7F26EC40-1C78-41CE-8290-18693B60C678}" dt="2021-02-17T03:45:41.597" v="377" actId="14100"/>
          <ac:spMkLst>
            <pc:docMk/>
            <pc:sldMk cId="4155766407" sldId="328"/>
            <ac:spMk id="9" creationId="{90FB6A30-3339-404A-A536-E962BFD2FA56}"/>
          </ac:spMkLst>
        </pc:spChg>
      </pc:sldChg>
      <pc:sldChg chg="addSp delSp modSp mod">
        <pc:chgData name="Dr. Anil Carie" userId="0eb63ef7-cb50-4f0e-957e-a6e2a584389a" providerId="ADAL" clId="{7F26EC40-1C78-41CE-8290-18693B60C678}" dt="2021-02-17T03:48:09.312" v="379" actId="20577"/>
        <pc:sldMkLst>
          <pc:docMk/>
          <pc:sldMk cId="1101003769" sldId="329"/>
        </pc:sldMkLst>
        <pc:spChg chg="mod">
          <ac:chgData name="Dr. Anil Carie" userId="0eb63ef7-cb50-4f0e-957e-a6e2a584389a" providerId="ADAL" clId="{7F26EC40-1C78-41CE-8290-18693B60C678}" dt="2021-02-17T03:48:09.312" v="379" actId="20577"/>
          <ac:spMkLst>
            <pc:docMk/>
            <pc:sldMk cId="1101003769" sldId="329"/>
            <ac:spMk id="2" creationId="{00000000-0000-0000-0000-000000000000}"/>
          </ac:spMkLst>
        </pc:spChg>
        <pc:spChg chg="del">
          <ac:chgData name="Dr. Anil Carie" userId="0eb63ef7-cb50-4f0e-957e-a6e2a584389a" providerId="ADAL" clId="{7F26EC40-1C78-41CE-8290-18693B60C678}" dt="2021-02-16T21:53:17.318" v="7" actId="478"/>
          <ac:spMkLst>
            <pc:docMk/>
            <pc:sldMk cId="1101003769" sldId="329"/>
            <ac:spMk id="3" creationId="{00000000-0000-0000-0000-000000000000}"/>
          </ac:spMkLst>
        </pc:spChg>
        <pc:spChg chg="add del mod">
          <ac:chgData name="Dr. Anil Carie" userId="0eb63ef7-cb50-4f0e-957e-a6e2a584389a" providerId="ADAL" clId="{7F26EC40-1C78-41CE-8290-18693B60C678}" dt="2021-02-16T21:53:23.063" v="8" actId="478"/>
          <ac:spMkLst>
            <pc:docMk/>
            <pc:sldMk cId="1101003769" sldId="329"/>
            <ac:spMk id="8" creationId="{670E6CBB-2F01-482C-83A9-14CB10C79668}"/>
          </ac:spMkLst>
        </pc:spChg>
        <pc:spChg chg="add mod">
          <ac:chgData name="Dr. Anil Carie" userId="0eb63ef7-cb50-4f0e-957e-a6e2a584389a" providerId="ADAL" clId="{7F26EC40-1C78-41CE-8290-18693B60C678}" dt="2021-02-16T21:53:45.126" v="14" actId="14100"/>
          <ac:spMkLst>
            <pc:docMk/>
            <pc:sldMk cId="1101003769" sldId="329"/>
            <ac:spMk id="9" creationId="{89ECB226-B1C2-4561-850C-6BA7A255ED79}"/>
          </ac:spMkLst>
        </pc:spChg>
      </pc:sldChg>
      <pc:sldChg chg="ord">
        <pc:chgData name="Dr. Anil Carie" userId="0eb63ef7-cb50-4f0e-957e-a6e2a584389a" providerId="ADAL" clId="{7F26EC40-1C78-41CE-8290-18693B60C678}" dt="2021-02-16T21:54:49.863" v="17"/>
        <pc:sldMkLst>
          <pc:docMk/>
          <pc:sldMk cId="2753772149" sldId="330"/>
        </pc:sldMkLst>
      </pc:sldChg>
      <pc:sldChg chg="del">
        <pc:chgData name="Dr. Anil Carie" userId="0eb63ef7-cb50-4f0e-957e-a6e2a584389a" providerId="ADAL" clId="{7F26EC40-1C78-41CE-8290-18693B60C678}" dt="2021-02-16T21:55:02.121" v="18" actId="47"/>
        <pc:sldMkLst>
          <pc:docMk/>
          <pc:sldMk cId="3559387417" sldId="331"/>
        </pc:sldMkLst>
      </pc:sldChg>
      <pc:sldChg chg="modSp mod">
        <pc:chgData name="Dr. Anil Carie" userId="0eb63ef7-cb50-4f0e-957e-a6e2a584389a" providerId="ADAL" clId="{7F26EC40-1C78-41CE-8290-18693B60C678}" dt="2021-02-17T04:05:03.804" v="384" actId="20577"/>
        <pc:sldMkLst>
          <pc:docMk/>
          <pc:sldMk cId="2411588027" sldId="332"/>
        </pc:sldMkLst>
        <pc:spChg chg="mod">
          <ac:chgData name="Dr. Anil Carie" userId="0eb63ef7-cb50-4f0e-957e-a6e2a584389a" providerId="ADAL" clId="{7F26EC40-1C78-41CE-8290-18693B60C678}" dt="2021-02-16T22:07:19.285" v="44" actId="20577"/>
          <ac:spMkLst>
            <pc:docMk/>
            <pc:sldMk cId="2411588027" sldId="332"/>
            <ac:spMk id="2" creationId="{00000000-0000-0000-0000-000000000000}"/>
          </ac:spMkLst>
        </pc:spChg>
        <pc:spChg chg="mod">
          <ac:chgData name="Dr. Anil Carie" userId="0eb63ef7-cb50-4f0e-957e-a6e2a584389a" providerId="ADAL" clId="{7F26EC40-1C78-41CE-8290-18693B60C678}" dt="2021-02-17T04:05:03.804" v="384" actId="20577"/>
          <ac:spMkLst>
            <pc:docMk/>
            <pc:sldMk cId="2411588027" sldId="332"/>
            <ac:spMk id="3" creationId="{00000000-0000-0000-0000-000000000000}"/>
          </ac:spMkLst>
        </pc:spChg>
      </pc:sldChg>
      <pc:sldChg chg="del">
        <pc:chgData name="Dr. Anil Carie" userId="0eb63ef7-cb50-4f0e-957e-a6e2a584389a" providerId="ADAL" clId="{7F26EC40-1C78-41CE-8290-18693B60C678}" dt="2021-02-17T03:28:51.867" v="298" actId="47"/>
        <pc:sldMkLst>
          <pc:docMk/>
          <pc:sldMk cId="4016267687" sldId="333"/>
        </pc:sldMkLst>
      </pc:sldChg>
      <pc:sldChg chg="del">
        <pc:chgData name="Dr. Anil Carie" userId="0eb63ef7-cb50-4f0e-957e-a6e2a584389a" providerId="ADAL" clId="{7F26EC40-1C78-41CE-8290-18693B60C678}" dt="2021-02-17T03:28:44.869" v="289" actId="47"/>
        <pc:sldMkLst>
          <pc:docMk/>
          <pc:sldMk cId="1456318576" sldId="334"/>
        </pc:sldMkLst>
      </pc:sldChg>
      <pc:sldChg chg="del">
        <pc:chgData name="Dr. Anil Carie" userId="0eb63ef7-cb50-4f0e-957e-a6e2a584389a" providerId="ADAL" clId="{7F26EC40-1C78-41CE-8290-18693B60C678}" dt="2021-02-17T03:28:45.747" v="290" actId="47"/>
        <pc:sldMkLst>
          <pc:docMk/>
          <pc:sldMk cId="196564676" sldId="335"/>
        </pc:sldMkLst>
      </pc:sldChg>
      <pc:sldChg chg="del">
        <pc:chgData name="Dr. Anil Carie" userId="0eb63ef7-cb50-4f0e-957e-a6e2a584389a" providerId="ADAL" clId="{7F26EC40-1C78-41CE-8290-18693B60C678}" dt="2021-02-17T03:28:46.363" v="291" actId="47"/>
        <pc:sldMkLst>
          <pc:docMk/>
          <pc:sldMk cId="1287324565" sldId="336"/>
        </pc:sldMkLst>
      </pc:sldChg>
      <pc:sldChg chg="del">
        <pc:chgData name="Dr. Anil Carie" userId="0eb63ef7-cb50-4f0e-957e-a6e2a584389a" providerId="ADAL" clId="{7F26EC40-1C78-41CE-8290-18693B60C678}" dt="2021-02-17T03:28:48.806" v="294" actId="47"/>
        <pc:sldMkLst>
          <pc:docMk/>
          <pc:sldMk cId="3361599037" sldId="337"/>
        </pc:sldMkLst>
      </pc:sldChg>
      <pc:sldChg chg="del">
        <pc:chgData name="Dr. Anil Carie" userId="0eb63ef7-cb50-4f0e-957e-a6e2a584389a" providerId="ADAL" clId="{7F26EC40-1C78-41CE-8290-18693B60C678}" dt="2021-02-17T03:28:49.348" v="295" actId="47"/>
        <pc:sldMkLst>
          <pc:docMk/>
          <pc:sldMk cId="1810931899" sldId="338"/>
        </pc:sldMkLst>
      </pc:sldChg>
      <pc:sldChg chg="del">
        <pc:chgData name="Dr. Anil Carie" userId="0eb63ef7-cb50-4f0e-957e-a6e2a584389a" providerId="ADAL" clId="{7F26EC40-1C78-41CE-8290-18693B60C678}" dt="2021-02-17T03:28:49.875" v="296" actId="47"/>
        <pc:sldMkLst>
          <pc:docMk/>
          <pc:sldMk cId="477218755" sldId="339"/>
        </pc:sldMkLst>
      </pc:sldChg>
      <pc:sldChg chg="del">
        <pc:chgData name="Dr. Anil Carie" userId="0eb63ef7-cb50-4f0e-957e-a6e2a584389a" providerId="ADAL" clId="{7F26EC40-1C78-41CE-8290-18693B60C678}" dt="2021-02-17T03:28:50.743" v="297" actId="47"/>
        <pc:sldMkLst>
          <pc:docMk/>
          <pc:sldMk cId="2867201555" sldId="340"/>
        </pc:sldMkLst>
      </pc:sldChg>
      <pc:sldChg chg="del">
        <pc:chgData name="Dr. Anil Carie" userId="0eb63ef7-cb50-4f0e-957e-a6e2a584389a" providerId="ADAL" clId="{7F26EC40-1C78-41CE-8290-18693B60C678}" dt="2021-02-17T03:28:47.021" v="292" actId="47"/>
        <pc:sldMkLst>
          <pc:docMk/>
          <pc:sldMk cId="3326837957" sldId="341"/>
        </pc:sldMkLst>
      </pc:sldChg>
      <pc:sldChg chg="del">
        <pc:chgData name="Dr. Anil Carie" userId="0eb63ef7-cb50-4f0e-957e-a6e2a584389a" providerId="ADAL" clId="{7F26EC40-1C78-41CE-8290-18693B60C678}" dt="2021-02-17T03:28:47.604" v="293" actId="47"/>
        <pc:sldMkLst>
          <pc:docMk/>
          <pc:sldMk cId="1019649026" sldId="342"/>
        </pc:sldMkLst>
      </pc:sldChg>
      <pc:sldChg chg="addSp delSp modSp new mod">
        <pc:chgData name="Dr. Anil Carie" userId="0eb63ef7-cb50-4f0e-957e-a6e2a584389a" providerId="ADAL" clId="{7F26EC40-1C78-41CE-8290-18693B60C678}" dt="2021-02-16T21:56:47.340" v="24"/>
        <pc:sldMkLst>
          <pc:docMk/>
          <pc:sldMk cId="2791316663" sldId="343"/>
        </pc:sldMkLst>
        <pc:spChg chg="mod">
          <ac:chgData name="Dr. Anil Carie" userId="0eb63ef7-cb50-4f0e-957e-a6e2a584389a" providerId="ADAL" clId="{7F26EC40-1C78-41CE-8290-18693B60C678}" dt="2021-02-16T21:56:47.340" v="24"/>
          <ac:spMkLst>
            <pc:docMk/>
            <pc:sldMk cId="2791316663" sldId="343"/>
            <ac:spMk id="2" creationId="{15D484FF-B7B8-4A6C-A5F4-03755B7468AE}"/>
          </ac:spMkLst>
        </pc:spChg>
        <pc:spChg chg="del">
          <ac:chgData name="Dr. Anil Carie" userId="0eb63ef7-cb50-4f0e-957e-a6e2a584389a" providerId="ADAL" clId="{7F26EC40-1C78-41CE-8290-18693B60C678}" dt="2021-02-16T21:56:21.899" v="20" actId="22"/>
          <ac:spMkLst>
            <pc:docMk/>
            <pc:sldMk cId="2791316663" sldId="343"/>
            <ac:spMk id="3" creationId="{8671B939-677C-4381-BBAF-5EAF92B9B017}"/>
          </ac:spMkLst>
        </pc:spChg>
        <pc:picChg chg="add mod ord">
          <ac:chgData name="Dr. Anil Carie" userId="0eb63ef7-cb50-4f0e-957e-a6e2a584389a" providerId="ADAL" clId="{7F26EC40-1C78-41CE-8290-18693B60C678}" dt="2021-02-16T21:56:32.429" v="23" actId="14100"/>
          <ac:picMkLst>
            <pc:docMk/>
            <pc:sldMk cId="2791316663" sldId="343"/>
            <ac:picMk id="8" creationId="{6EF7FD56-F682-4A35-B79E-B2AE08B862EB}"/>
          </ac:picMkLst>
        </pc:picChg>
      </pc:sldChg>
      <pc:sldChg chg="addSp delSp modSp new mod">
        <pc:chgData name="Dr. Anil Carie" userId="0eb63ef7-cb50-4f0e-957e-a6e2a584389a" providerId="ADAL" clId="{7F26EC40-1C78-41CE-8290-18693B60C678}" dt="2021-02-17T04:47:23.968" v="439" actId="20577"/>
        <pc:sldMkLst>
          <pc:docMk/>
          <pc:sldMk cId="1771362562" sldId="344"/>
        </pc:sldMkLst>
        <pc:spChg chg="mod">
          <ac:chgData name="Dr. Anil Carie" userId="0eb63ef7-cb50-4f0e-957e-a6e2a584389a" providerId="ADAL" clId="{7F26EC40-1C78-41CE-8290-18693B60C678}" dt="2021-02-16T22:00:02.610" v="27"/>
          <ac:spMkLst>
            <pc:docMk/>
            <pc:sldMk cId="1771362562" sldId="344"/>
            <ac:spMk id="2" creationId="{011B71E7-3F2B-4EBE-99AB-00A4AF107A4B}"/>
          </ac:spMkLst>
        </pc:spChg>
        <pc:spChg chg="del">
          <ac:chgData name="Dr. Anil Carie" userId="0eb63ef7-cb50-4f0e-957e-a6e2a584389a" providerId="ADAL" clId="{7F26EC40-1C78-41CE-8290-18693B60C678}" dt="2021-02-16T21:59:37.905" v="26"/>
          <ac:spMkLst>
            <pc:docMk/>
            <pc:sldMk cId="1771362562" sldId="344"/>
            <ac:spMk id="3" creationId="{63CB1AE2-316B-4F89-A436-DAA5B1349000}"/>
          </ac:spMkLst>
        </pc:spChg>
        <pc:spChg chg="add mod">
          <ac:chgData name="Dr. Anil Carie" userId="0eb63ef7-cb50-4f0e-957e-a6e2a584389a" providerId="ADAL" clId="{7F26EC40-1C78-41CE-8290-18693B60C678}" dt="2021-02-17T04:47:23.968" v="439" actId="20577"/>
          <ac:spMkLst>
            <pc:docMk/>
            <pc:sldMk cId="1771362562" sldId="344"/>
            <ac:spMk id="7" creationId="{73FEDF11-FFA1-4850-8F31-3BC811CAB6A1}"/>
          </ac:spMkLst>
        </pc:spChg>
      </pc:sldChg>
      <pc:sldChg chg="addSp delSp modSp new mod">
        <pc:chgData name="Dr. Anil Carie" userId="0eb63ef7-cb50-4f0e-957e-a6e2a584389a" providerId="ADAL" clId="{7F26EC40-1C78-41CE-8290-18693B60C678}" dt="2021-02-16T22:11:09.700" v="163" actId="20577"/>
        <pc:sldMkLst>
          <pc:docMk/>
          <pc:sldMk cId="2119417416" sldId="345"/>
        </pc:sldMkLst>
        <pc:spChg chg="mod">
          <ac:chgData name="Dr. Anil Carie" userId="0eb63ef7-cb50-4f0e-957e-a6e2a584389a" providerId="ADAL" clId="{7F26EC40-1C78-41CE-8290-18693B60C678}" dt="2021-02-16T22:11:09.700" v="163" actId="20577"/>
          <ac:spMkLst>
            <pc:docMk/>
            <pc:sldMk cId="2119417416" sldId="345"/>
            <ac:spMk id="2" creationId="{EB177CE9-0656-4C5D-AA7A-25311D805E0E}"/>
          </ac:spMkLst>
        </pc:spChg>
        <pc:spChg chg="del">
          <ac:chgData name="Dr. Anil Carie" userId="0eb63ef7-cb50-4f0e-957e-a6e2a584389a" providerId="ADAL" clId="{7F26EC40-1C78-41CE-8290-18693B60C678}" dt="2021-02-16T22:10:45.788" v="135" actId="22"/>
          <ac:spMkLst>
            <pc:docMk/>
            <pc:sldMk cId="2119417416" sldId="345"/>
            <ac:spMk id="3" creationId="{47D2EE45-C1D7-48D7-97C8-9EB45CBFA128}"/>
          </ac:spMkLst>
        </pc:spChg>
        <pc:picChg chg="add mod ord">
          <ac:chgData name="Dr. Anil Carie" userId="0eb63ef7-cb50-4f0e-957e-a6e2a584389a" providerId="ADAL" clId="{7F26EC40-1C78-41CE-8290-18693B60C678}" dt="2021-02-16T22:10:47.298" v="136" actId="1076"/>
          <ac:picMkLst>
            <pc:docMk/>
            <pc:sldMk cId="2119417416" sldId="345"/>
            <ac:picMk id="8" creationId="{0B987412-D270-4231-B8C5-EC15FA55D74E}"/>
          </ac:picMkLst>
        </pc:picChg>
      </pc:sldChg>
      <pc:sldChg chg="addSp delSp modSp new mod">
        <pc:chgData name="Dr. Anil Carie" userId="0eb63ef7-cb50-4f0e-957e-a6e2a584389a" providerId="ADAL" clId="{7F26EC40-1C78-41CE-8290-18693B60C678}" dt="2021-02-16T22:22:39.525" v="172" actId="14100"/>
        <pc:sldMkLst>
          <pc:docMk/>
          <pc:sldMk cId="136044168" sldId="346"/>
        </pc:sldMkLst>
        <pc:spChg chg="add del">
          <ac:chgData name="Dr. Anil Carie" userId="0eb63ef7-cb50-4f0e-957e-a6e2a584389a" providerId="ADAL" clId="{7F26EC40-1C78-41CE-8290-18693B60C678}" dt="2021-02-16T22:22:33.607" v="170" actId="478"/>
          <ac:spMkLst>
            <pc:docMk/>
            <pc:sldMk cId="136044168" sldId="346"/>
            <ac:spMk id="2" creationId="{429433CB-9229-4833-948F-2B93373AB1CB}"/>
          </ac:spMkLst>
        </pc:spChg>
        <pc:spChg chg="del">
          <ac:chgData name="Dr. Anil Carie" userId="0eb63ef7-cb50-4f0e-957e-a6e2a584389a" providerId="ADAL" clId="{7F26EC40-1C78-41CE-8290-18693B60C678}" dt="2021-02-16T22:21:55.359" v="165" actId="22"/>
          <ac:spMkLst>
            <pc:docMk/>
            <pc:sldMk cId="136044168" sldId="346"/>
            <ac:spMk id="3" creationId="{F9F71338-E4CB-4AF0-88BF-8137BB744759}"/>
          </ac:spMkLst>
        </pc:spChg>
        <pc:spChg chg="mod modVis">
          <ac:chgData name="Dr. Anil Carie" userId="0eb63ef7-cb50-4f0e-957e-a6e2a584389a" providerId="ADAL" clId="{7F26EC40-1C78-41CE-8290-18693B60C678}" dt="2021-02-16T22:22:10.750" v="167" actId="26606"/>
          <ac:spMkLst>
            <pc:docMk/>
            <pc:sldMk cId="136044168" sldId="346"/>
            <ac:spMk id="4" creationId="{D5671107-184E-4259-89D8-02DE12982ADE}"/>
          </ac:spMkLst>
        </pc:spChg>
        <pc:spChg chg="mod">
          <ac:chgData name="Dr. Anil Carie" userId="0eb63ef7-cb50-4f0e-957e-a6e2a584389a" providerId="ADAL" clId="{7F26EC40-1C78-41CE-8290-18693B60C678}" dt="2021-02-16T22:22:10.750" v="167" actId="26606"/>
          <ac:spMkLst>
            <pc:docMk/>
            <pc:sldMk cId="136044168" sldId="346"/>
            <ac:spMk id="5" creationId="{4C629591-0124-4796-B8D1-EA37AF8F2816}"/>
          </ac:spMkLst>
        </pc:spChg>
        <pc:spChg chg="mod modVis">
          <ac:chgData name="Dr. Anil Carie" userId="0eb63ef7-cb50-4f0e-957e-a6e2a584389a" providerId="ADAL" clId="{7F26EC40-1C78-41CE-8290-18693B60C678}" dt="2021-02-16T22:22:10.750" v="167" actId="26606"/>
          <ac:spMkLst>
            <pc:docMk/>
            <pc:sldMk cId="136044168" sldId="346"/>
            <ac:spMk id="6" creationId="{8B1915DB-2BAC-4CCF-B97E-8A0BF213D70D}"/>
          </ac:spMkLst>
        </pc:spChg>
        <pc:picChg chg="add mod ord">
          <ac:chgData name="Dr. Anil Carie" userId="0eb63ef7-cb50-4f0e-957e-a6e2a584389a" providerId="ADAL" clId="{7F26EC40-1C78-41CE-8290-18693B60C678}" dt="2021-02-16T22:22:39.525" v="172" actId="14100"/>
          <ac:picMkLst>
            <pc:docMk/>
            <pc:sldMk cId="136044168" sldId="346"/>
            <ac:picMk id="8" creationId="{F6F4E1CA-F001-41F4-AA26-9F8849D6F1CD}"/>
          </ac:picMkLst>
        </pc:picChg>
      </pc:sldChg>
      <pc:sldChg chg="addSp delSp modSp new mod">
        <pc:chgData name="Dr. Anil Carie" userId="0eb63ef7-cb50-4f0e-957e-a6e2a584389a" providerId="ADAL" clId="{7F26EC40-1C78-41CE-8290-18693B60C678}" dt="2021-02-16T23:13:32.141" v="232" actId="20577"/>
        <pc:sldMkLst>
          <pc:docMk/>
          <pc:sldMk cId="2336871237" sldId="347"/>
        </pc:sldMkLst>
        <pc:spChg chg="mod">
          <ac:chgData name="Dr. Anil Carie" userId="0eb63ef7-cb50-4f0e-957e-a6e2a584389a" providerId="ADAL" clId="{7F26EC40-1C78-41CE-8290-18693B60C678}" dt="2021-02-16T23:13:32.141" v="232" actId="20577"/>
          <ac:spMkLst>
            <pc:docMk/>
            <pc:sldMk cId="2336871237" sldId="347"/>
            <ac:spMk id="2" creationId="{27AD1922-E376-4ABC-BF35-8B7397B11CAE}"/>
          </ac:spMkLst>
        </pc:spChg>
        <pc:spChg chg="del">
          <ac:chgData name="Dr. Anil Carie" userId="0eb63ef7-cb50-4f0e-957e-a6e2a584389a" providerId="ADAL" clId="{7F26EC40-1C78-41CE-8290-18693B60C678}" dt="2021-02-16T22:46:51.522" v="174" actId="22"/>
          <ac:spMkLst>
            <pc:docMk/>
            <pc:sldMk cId="2336871237" sldId="347"/>
            <ac:spMk id="3" creationId="{A7E30D49-EDEC-429B-8751-51EABB4B8D6A}"/>
          </ac:spMkLst>
        </pc:spChg>
        <pc:picChg chg="add mod ord">
          <ac:chgData name="Dr. Anil Carie" userId="0eb63ef7-cb50-4f0e-957e-a6e2a584389a" providerId="ADAL" clId="{7F26EC40-1C78-41CE-8290-18693B60C678}" dt="2021-02-16T22:46:53.063" v="175" actId="1076"/>
          <ac:picMkLst>
            <pc:docMk/>
            <pc:sldMk cId="2336871237" sldId="347"/>
            <ac:picMk id="8" creationId="{5280382B-69FC-409C-BA9A-B3A7ACFBA671}"/>
          </ac:picMkLst>
        </pc:picChg>
      </pc:sldChg>
      <pc:sldChg chg="addSp delSp modSp new mod">
        <pc:chgData name="Dr. Anil Carie" userId="0eb63ef7-cb50-4f0e-957e-a6e2a584389a" providerId="ADAL" clId="{7F26EC40-1C78-41CE-8290-18693B60C678}" dt="2021-02-16T23:08:50.471" v="226" actId="20577"/>
        <pc:sldMkLst>
          <pc:docMk/>
          <pc:sldMk cId="3729969417" sldId="348"/>
        </pc:sldMkLst>
        <pc:spChg chg="mod">
          <ac:chgData name="Dr. Anil Carie" userId="0eb63ef7-cb50-4f0e-957e-a6e2a584389a" providerId="ADAL" clId="{7F26EC40-1C78-41CE-8290-18693B60C678}" dt="2021-02-16T23:08:50.471" v="226" actId="20577"/>
          <ac:spMkLst>
            <pc:docMk/>
            <pc:sldMk cId="3729969417" sldId="348"/>
            <ac:spMk id="2" creationId="{2DF25DE2-5154-4C18-91C6-6679D6E02A42}"/>
          </ac:spMkLst>
        </pc:spChg>
        <pc:spChg chg="del">
          <ac:chgData name="Dr. Anil Carie" userId="0eb63ef7-cb50-4f0e-957e-a6e2a584389a" providerId="ADAL" clId="{7F26EC40-1C78-41CE-8290-18693B60C678}" dt="2021-02-16T22:59:02.038" v="203" actId="22"/>
          <ac:spMkLst>
            <pc:docMk/>
            <pc:sldMk cId="3729969417" sldId="348"/>
            <ac:spMk id="3" creationId="{7BCBF796-B992-4E65-B544-2852B1E51B10}"/>
          </ac:spMkLst>
        </pc:spChg>
        <pc:picChg chg="add mod ord">
          <ac:chgData name="Dr. Anil Carie" userId="0eb63ef7-cb50-4f0e-957e-a6e2a584389a" providerId="ADAL" clId="{7F26EC40-1C78-41CE-8290-18693B60C678}" dt="2021-02-16T22:59:02.038" v="203" actId="22"/>
          <ac:picMkLst>
            <pc:docMk/>
            <pc:sldMk cId="3729969417" sldId="348"/>
            <ac:picMk id="8" creationId="{8CA63BD4-FBF8-450F-972B-7E584D751EEC}"/>
          </ac:picMkLst>
        </pc:picChg>
      </pc:sldChg>
      <pc:sldChg chg="new del">
        <pc:chgData name="Dr. Anil Carie" userId="0eb63ef7-cb50-4f0e-957e-a6e2a584389a" providerId="ADAL" clId="{7F26EC40-1C78-41CE-8290-18693B60C678}" dt="2021-02-17T03:28:37.366" v="288" actId="47"/>
        <pc:sldMkLst>
          <pc:docMk/>
          <pc:sldMk cId="3469792480" sldId="349"/>
        </pc:sldMkLst>
      </pc:sldChg>
      <pc:sldChg chg="addSp delSp modSp new add del mod">
        <pc:chgData name="Dr. Anil Carie" userId="0eb63ef7-cb50-4f0e-957e-a6e2a584389a" providerId="ADAL" clId="{7F26EC40-1C78-41CE-8290-18693B60C678}" dt="2021-02-17T03:28:54.672" v="300" actId="47"/>
        <pc:sldMkLst>
          <pc:docMk/>
          <pc:sldMk cId="938808116" sldId="350"/>
        </pc:sldMkLst>
        <pc:spChg chg="mod">
          <ac:chgData name="Dr. Anil Carie" userId="0eb63ef7-cb50-4f0e-957e-a6e2a584389a" providerId="ADAL" clId="{7F26EC40-1C78-41CE-8290-18693B60C678}" dt="2021-02-16T23:16:23.835" v="283" actId="20577"/>
          <ac:spMkLst>
            <pc:docMk/>
            <pc:sldMk cId="938808116" sldId="350"/>
            <ac:spMk id="2" creationId="{3BC6DA90-81F3-41DF-AA97-6571F6DAD02D}"/>
          </ac:spMkLst>
        </pc:spChg>
        <pc:spChg chg="del">
          <ac:chgData name="Dr. Anil Carie" userId="0eb63ef7-cb50-4f0e-957e-a6e2a584389a" providerId="ADAL" clId="{7F26EC40-1C78-41CE-8290-18693B60C678}" dt="2021-02-16T23:16:56.408" v="284" actId="22"/>
          <ac:spMkLst>
            <pc:docMk/>
            <pc:sldMk cId="938808116" sldId="350"/>
            <ac:spMk id="3" creationId="{780BC4A0-B2CA-4B2D-82C2-44730D7CC578}"/>
          </ac:spMkLst>
        </pc:spChg>
        <pc:picChg chg="add mod ord">
          <ac:chgData name="Dr. Anil Carie" userId="0eb63ef7-cb50-4f0e-957e-a6e2a584389a" providerId="ADAL" clId="{7F26EC40-1C78-41CE-8290-18693B60C678}" dt="2021-02-16T23:17:01.942" v="287" actId="14100"/>
          <ac:picMkLst>
            <pc:docMk/>
            <pc:sldMk cId="938808116" sldId="350"/>
            <ac:picMk id="8" creationId="{D39EB3D2-AD6B-442A-AB71-0BC8C13BFDFA}"/>
          </ac:picMkLst>
        </pc:picChg>
      </pc:sldChg>
      <pc:sldChg chg="new del">
        <pc:chgData name="Dr. Anil Carie" userId="0eb63ef7-cb50-4f0e-957e-a6e2a584389a" providerId="ADAL" clId="{7F26EC40-1C78-41CE-8290-18693B60C678}" dt="2021-02-17T03:29:08.996" v="302" actId="680"/>
        <pc:sldMkLst>
          <pc:docMk/>
          <pc:sldMk cId="774662187" sldId="351"/>
        </pc:sldMkLst>
      </pc:sldChg>
      <pc:sldChg chg="modSp new mod">
        <pc:chgData name="Dr. Anil Carie" userId="0eb63ef7-cb50-4f0e-957e-a6e2a584389a" providerId="ADAL" clId="{7F26EC40-1C78-41CE-8290-18693B60C678}" dt="2021-02-17T03:31:42.262" v="376" actId="20577"/>
        <pc:sldMkLst>
          <pc:docMk/>
          <pc:sldMk cId="2650403733" sldId="351"/>
        </pc:sldMkLst>
        <pc:spChg chg="mod">
          <ac:chgData name="Dr. Anil Carie" userId="0eb63ef7-cb50-4f0e-957e-a6e2a584389a" providerId="ADAL" clId="{7F26EC40-1C78-41CE-8290-18693B60C678}" dt="2021-02-17T03:30:54.497" v="318" actId="20577"/>
          <ac:spMkLst>
            <pc:docMk/>
            <pc:sldMk cId="2650403733" sldId="351"/>
            <ac:spMk id="2" creationId="{D088DF84-6D05-4CFE-89EE-4E4816157685}"/>
          </ac:spMkLst>
        </pc:spChg>
        <pc:spChg chg="mod">
          <ac:chgData name="Dr. Anil Carie" userId="0eb63ef7-cb50-4f0e-957e-a6e2a584389a" providerId="ADAL" clId="{7F26EC40-1C78-41CE-8290-18693B60C678}" dt="2021-02-17T03:31:42.262" v="376" actId="20577"/>
          <ac:spMkLst>
            <pc:docMk/>
            <pc:sldMk cId="2650403733" sldId="351"/>
            <ac:spMk id="3" creationId="{273CA065-D75A-4F13-ABAD-673426F04ABD}"/>
          </ac:spMkLst>
        </pc:spChg>
      </pc:sldChg>
    </pc:docChg>
  </pc:docChgLst>
  <pc:docChgLst>
    <pc:chgData name="Dr. Anil Carie" userId="0eb63ef7-cb50-4f0e-957e-a6e2a584389a" providerId="ADAL" clId="{AC832B40-A9B8-4B5A-86F4-0334E6BF2C30}"/>
    <pc:docChg chg="custSel addSld delSld modSld">
      <pc:chgData name="Dr. Anil Carie" userId="0eb63ef7-cb50-4f0e-957e-a6e2a584389a" providerId="ADAL" clId="{AC832B40-A9B8-4B5A-86F4-0334E6BF2C30}" dt="2021-03-10T04:22:30.381" v="297" actId="20577"/>
      <pc:docMkLst>
        <pc:docMk/>
      </pc:docMkLst>
      <pc:sldChg chg="modSp mod">
        <pc:chgData name="Dr. Anil Carie" userId="0eb63ef7-cb50-4f0e-957e-a6e2a584389a" providerId="ADAL" clId="{AC832B40-A9B8-4B5A-86F4-0334E6BF2C30}" dt="2021-03-09T05:50:23.328" v="8"/>
        <pc:sldMkLst>
          <pc:docMk/>
          <pc:sldMk cId="0" sldId="271"/>
        </pc:sldMkLst>
        <pc:spChg chg="mod">
          <ac:chgData name="Dr. Anil Carie" userId="0eb63ef7-cb50-4f0e-957e-a6e2a584389a" providerId="ADAL" clId="{AC832B40-A9B8-4B5A-86F4-0334E6BF2C30}" dt="2021-03-09T05:50:23.328" v="8"/>
          <ac:spMkLst>
            <pc:docMk/>
            <pc:sldMk cId="0" sldId="271"/>
            <ac:spMk id="4100" creationId="{00000000-0000-0000-0000-000000000000}"/>
          </ac:spMkLst>
        </pc:spChg>
      </pc:sldChg>
      <pc:sldChg chg="addSp delSp modSp mod">
        <pc:chgData name="Dr. Anil Carie" userId="0eb63ef7-cb50-4f0e-957e-a6e2a584389a" providerId="ADAL" clId="{AC832B40-A9B8-4B5A-86F4-0334E6BF2C30}" dt="2021-03-09T08:39:45.819" v="169" actId="20577"/>
        <pc:sldMkLst>
          <pc:docMk/>
          <pc:sldMk cId="4155766407" sldId="328"/>
        </pc:sldMkLst>
        <pc:spChg chg="mod">
          <ac:chgData name="Dr. Anil Carie" userId="0eb63ef7-cb50-4f0e-957e-a6e2a584389a" providerId="ADAL" clId="{AC832B40-A9B8-4B5A-86F4-0334E6BF2C30}" dt="2021-03-09T05:51:38.184" v="34"/>
          <ac:spMkLst>
            <pc:docMk/>
            <pc:sldMk cId="4155766407" sldId="328"/>
            <ac:spMk id="2" creationId="{00000000-0000-0000-0000-000000000000}"/>
          </ac:spMkLst>
        </pc:spChg>
        <pc:spChg chg="add mod">
          <ac:chgData name="Dr. Anil Carie" userId="0eb63ef7-cb50-4f0e-957e-a6e2a584389a" providerId="ADAL" clId="{AC832B40-A9B8-4B5A-86F4-0334E6BF2C30}" dt="2021-03-09T08:39:45.819" v="169" actId="20577"/>
          <ac:spMkLst>
            <pc:docMk/>
            <pc:sldMk cId="4155766407" sldId="328"/>
            <ac:spMk id="7" creationId="{8904B41C-8432-4600-9699-51096981DC6C}"/>
          </ac:spMkLst>
        </pc:spChg>
        <pc:picChg chg="del">
          <ac:chgData name="Dr. Anil Carie" userId="0eb63ef7-cb50-4f0e-957e-a6e2a584389a" providerId="ADAL" clId="{AC832B40-A9B8-4B5A-86F4-0334E6BF2C30}" dt="2021-03-09T05:51:49.487" v="35" actId="478"/>
          <ac:picMkLst>
            <pc:docMk/>
            <pc:sldMk cId="4155766407" sldId="328"/>
            <ac:picMk id="3" creationId="{BE4A027A-3747-47AE-A09E-7F02084489E1}"/>
          </ac:picMkLst>
        </pc:picChg>
      </pc:sldChg>
      <pc:sldChg chg="del">
        <pc:chgData name="Dr. Anil Carie" userId="0eb63ef7-cb50-4f0e-957e-a6e2a584389a" providerId="ADAL" clId="{AC832B40-A9B8-4B5A-86F4-0334E6BF2C30}" dt="2021-03-09T05:50:39.854" v="9" actId="47"/>
        <pc:sldMkLst>
          <pc:docMk/>
          <pc:sldMk cId="1101003769" sldId="329"/>
        </pc:sldMkLst>
      </pc:sldChg>
      <pc:sldChg chg="addSp delSp modSp new mod">
        <pc:chgData name="Dr. Anil Carie" userId="0eb63ef7-cb50-4f0e-957e-a6e2a584389a" providerId="ADAL" clId="{AC832B40-A9B8-4B5A-86F4-0334E6BF2C30}" dt="2021-03-09T05:53:04.801" v="44" actId="1076"/>
        <pc:sldMkLst>
          <pc:docMk/>
          <pc:sldMk cId="327289836" sldId="331"/>
        </pc:sldMkLst>
        <pc:spChg chg="mod">
          <ac:chgData name="Dr. Anil Carie" userId="0eb63ef7-cb50-4f0e-957e-a6e2a584389a" providerId="ADAL" clId="{AC832B40-A9B8-4B5A-86F4-0334E6BF2C30}" dt="2021-03-09T05:52:39.228" v="40"/>
          <ac:spMkLst>
            <pc:docMk/>
            <pc:sldMk cId="327289836" sldId="331"/>
            <ac:spMk id="2" creationId="{528D0DC8-6D0B-429A-9A6A-AF2A0E52A817}"/>
          </ac:spMkLst>
        </pc:spChg>
        <pc:spChg chg="del">
          <ac:chgData name="Dr. Anil Carie" userId="0eb63ef7-cb50-4f0e-957e-a6e2a584389a" providerId="ADAL" clId="{AC832B40-A9B8-4B5A-86F4-0334E6BF2C30}" dt="2021-03-09T05:52:53.924" v="41" actId="478"/>
          <ac:spMkLst>
            <pc:docMk/>
            <pc:sldMk cId="327289836" sldId="331"/>
            <ac:spMk id="3" creationId="{FA62C2B1-EF05-4899-ACA4-3AF7A62C7B27}"/>
          </ac:spMkLst>
        </pc:spChg>
        <pc:spChg chg="add mod">
          <ac:chgData name="Dr. Anil Carie" userId="0eb63ef7-cb50-4f0e-957e-a6e2a584389a" providerId="ADAL" clId="{AC832B40-A9B8-4B5A-86F4-0334E6BF2C30}" dt="2021-03-09T05:53:04.801" v="44" actId="1076"/>
          <ac:spMkLst>
            <pc:docMk/>
            <pc:sldMk cId="327289836" sldId="331"/>
            <ac:spMk id="7" creationId="{3C4CB9A2-C7D8-4925-B9B8-422D78052A11}"/>
          </ac:spMkLst>
        </pc:spChg>
      </pc:sldChg>
      <pc:sldChg chg="addSp delSp modSp new mod">
        <pc:chgData name="Dr. Anil Carie" userId="0eb63ef7-cb50-4f0e-957e-a6e2a584389a" providerId="ADAL" clId="{AC832B40-A9B8-4B5A-86F4-0334E6BF2C30}" dt="2021-03-09T05:54:41.701" v="54" actId="14100"/>
        <pc:sldMkLst>
          <pc:docMk/>
          <pc:sldMk cId="1782969981" sldId="332"/>
        </pc:sldMkLst>
        <pc:spChg chg="mod">
          <ac:chgData name="Dr. Anil Carie" userId="0eb63ef7-cb50-4f0e-957e-a6e2a584389a" providerId="ADAL" clId="{AC832B40-A9B8-4B5A-86F4-0334E6BF2C30}" dt="2021-03-09T05:53:28.847" v="46"/>
          <ac:spMkLst>
            <pc:docMk/>
            <pc:sldMk cId="1782969981" sldId="332"/>
            <ac:spMk id="2" creationId="{933C5ED4-B46E-4466-85EB-18759B0B2619}"/>
          </ac:spMkLst>
        </pc:spChg>
        <pc:spChg chg="del">
          <ac:chgData name="Dr. Anil Carie" userId="0eb63ef7-cb50-4f0e-957e-a6e2a584389a" providerId="ADAL" clId="{AC832B40-A9B8-4B5A-86F4-0334E6BF2C30}" dt="2021-03-09T05:53:46.505" v="47" actId="478"/>
          <ac:spMkLst>
            <pc:docMk/>
            <pc:sldMk cId="1782969981" sldId="332"/>
            <ac:spMk id="3" creationId="{08CAFE6D-7381-4F56-89EB-FF3C2DB8EBA4}"/>
          </ac:spMkLst>
        </pc:spChg>
        <pc:spChg chg="mod">
          <ac:chgData name="Dr. Anil Carie" userId="0eb63ef7-cb50-4f0e-957e-a6e2a584389a" providerId="ADAL" clId="{AC832B40-A9B8-4B5A-86F4-0334E6BF2C30}" dt="2021-03-09T05:53:57.474" v="49" actId="1076"/>
          <ac:spMkLst>
            <pc:docMk/>
            <pc:sldMk cId="1782969981" sldId="332"/>
            <ac:spMk id="9" creationId="{78228209-367A-46B4-906C-213D0FE42A1A}"/>
          </ac:spMkLst>
        </pc:spChg>
        <pc:spChg chg="mod">
          <ac:chgData name="Dr. Anil Carie" userId="0eb63ef7-cb50-4f0e-957e-a6e2a584389a" providerId="ADAL" clId="{AC832B40-A9B8-4B5A-86F4-0334E6BF2C30}" dt="2021-03-09T05:53:57.474" v="49" actId="1076"/>
          <ac:spMkLst>
            <pc:docMk/>
            <pc:sldMk cId="1782969981" sldId="332"/>
            <ac:spMk id="10" creationId="{570D1693-110F-4559-9138-E5F569E4266F}"/>
          </ac:spMkLst>
        </pc:spChg>
        <pc:spChg chg="mod">
          <ac:chgData name="Dr. Anil Carie" userId="0eb63ef7-cb50-4f0e-957e-a6e2a584389a" providerId="ADAL" clId="{AC832B40-A9B8-4B5A-86F4-0334E6BF2C30}" dt="2021-03-09T05:53:57.474" v="49" actId="1076"/>
          <ac:spMkLst>
            <pc:docMk/>
            <pc:sldMk cId="1782969981" sldId="332"/>
            <ac:spMk id="12" creationId="{D5469D00-F80C-40B6-AC4F-EEA655BBDD07}"/>
          </ac:spMkLst>
        </pc:spChg>
        <pc:spChg chg="mod">
          <ac:chgData name="Dr. Anil Carie" userId="0eb63ef7-cb50-4f0e-957e-a6e2a584389a" providerId="ADAL" clId="{AC832B40-A9B8-4B5A-86F4-0334E6BF2C30}" dt="2021-03-09T05:53:57.474" v="49" actId="1076"/>
          <ac:spMkLst>
            <pc:docMk/>
            <pc:sldMk cId="1782969981" sldId="332"/>
            <ac:spMk id="13" creationId="{72385542-7901-4232-BA73-00BBB5C7611E}"/>
          </ac:spMkLst>
        </pc:spChg>
        <pc:spChg chg="mod">
          <ac:chgData name="Dr. Anil Carie" userId="0eb63ef7-cb50-4f0e-957e-a6e2a584389a" providerId="ADAL" clId="{AC832B40-A9B8-4B5A-86F4-0334E6BF2C30}" dt="2021-03-09T05:53:57.474" v="49" actId="1076"/>
          <ac:spMkLst>
            <pc:docMk/>
            <pc:sldMk cId="1782969981" sldId="332"/>
            <ac:spMk id="14" creationId="{3EF4E9B8-A291-452A-B935-282EB2EAE9EB}"/>
          </ac:spMkLst>
        </pc:spChg>
        <pc:spChg chg="mod">
          <ac:chgData name="Dr. Anil Carie" userId="0eb63ef7-cb50-4f0e-957e-a6e2a584389a" providerId="ADAL" clId="{AC832B40-A9B8-4B5A-86F4-0334E6BF2C30}" dt="2021-03-09T05:53:57.474" v="49" actId="1076"/>
          <ac:spMkLst>
            <pc:docMk/>
            <pc:sldMk cId="1782969981" sldId="332"/>
            <ac:spMk id="15" creationId="{7CB0CFA0-CB32-492F-A344-331EA3995E9B}"/>
          </ac:spMkLst>
        </pc:spChg>
        <pc:spChg chg="mod">
          <ac:chgData name="Dr. Anil Carie" userId="0eb63ef7-cb50-4f0e-957e-a6e2a584389a" providerId="ADAL" clId="{AC832B40-A9B8-4B5A-86F4-0334E6BF2C30}" dt="2021-03-09T05:53:57.474" v="49" actId="1076"/>
          <ac:spMkLst>
            <pc:docMk/>
            <pc:sldMk cId="1782969981" sldId="332"/>
            <ac:spMk id="16" creationId="{DB0C249F-3E94-4884-B2BE-9821175CDDB5}"/>
          </ac:spMkLst>
        </pc:spChg>
        <pc:grpChg chg="add del mod">
          <ac:chgData name="Dr. Anil Carie" userId="0eb63ef7-cb50-4f0e-957e-a6e2a584389a" providerId="ADAL" clId="{AC832B40-A9B8-4B5A-86F4-0334E6BF2C30}" dt="2021-03-09T05:54:11.628" v="50" actId="478"/>
          <ac:grpSpMkLst>
            <pc:docMk/>
            <pc:sldMk cId="1782969981" sldId="332"/>
            <ac:grpSpMk id="7" creationId="{12140022-CC59-4458-8A85-1C1E78D6AEBD}"/>
          </ac:grpSpMkLst>
        </pc:grpChg>
        <pc:picChg chg="mod">
          <ac:chgData name="Dr. Anil Carie" userId="0eb63ef7-cb50-4f0e-957e-a6e2a584389a" providerId="ADAL" clId="{AC832B40-A9B8-4B5A-86F4-0334E6BF2C30}" dt="2021-03-09T05:53:57.474" v="49" actId="1076"/>
          <ac:picMkLst>
            <pc:docMk/>
            <pc:sldMk cId="1782969981" sldId="332"/>
            <ac:picMk id="8" creationId="{08C4FA39-0D14-4827-9A97-B208A9075CB9}"/>
          </ac:picMkLst>
        </pc:picChg>
        <pc:picChg chg="mod">
          <ac:chgData name="Dr. Anil Carie" userId="0eb63ef7-cb50-4f0e-957e-a6e2a584389a" providerId="ADAL" clId="{AC832B40-A9B8-4B5A-86F4-0334E6BF2C30}" dt="2021-03-09T05:53:57.474" v="49" actId="1076"/>
          <ac:picMkLst>
            <pc:docMk/>
            <pc:sldMk cId="1782969981" sldId="332"/>
            <ac:picMk id="11" creationId="{9DE5A6D2-3D25-4480-9091-75128445E673}"/>
          </ac:picMkLst>
        </pc:picChg>
        <pc:picChg chg="add mod">
          <ac:chgData name="Dr. Anil Carie" userId="0eb63ef7-cb50-4f0e-957e-a6e2a584389a" providerId="ADAL" clId="{AC832B40-A9B8-4B5A-86F4-0334E6BF2C30}" dt="2021-03-09T05:54:41.701" v="54" actId="14100"/>
          <ac:picMkLst>
            <pc:docMk/>
            <pc:sldMk cId="1782969981" sldId="332"/>
            <ac:picMk id="18" creationId="{19FEC52F-15A6-4BB5-9A48-3AC4E955A11F}"/>
          </ac:picMkLst>
        </pc:picChg>
      </pc:sldChg>
      <pc:sldChg chg="addSp delSp modSp new mod">
        <pc:chgData name="Dr. Anil Carie" userId="0eb63ef7-cb50-4f0e-957e-a6e2a584389a" providerId="ADAL" clId="{AC832B40-A9B8-4B5A-86F4-0334E6BF2C30}" dt="2021-03-09T05:55:36.029" v="62" actId="14100"/>
        <pc:sldMkLst>
          <pc:docMk/>
          <pc:sldMk cId="1992975342" sldId="333"/>
        </pc:sldMkLst>
        <pc:spChg chg="mod">
          <ac:chgData name="Dr. Anil Carie" userId="0eb63ef7-cb50-4f0e-957e-a6e2a584389a" providerId="ADAL" clId="{AC832B40-A9B8-4B5A-86F4-0334E6BF2C30}" dt="2021-03-09T05:55:14.141" v="56"/>
          <ac:spMkLst>
            <pc:docMk/>
            <pc:sldMk cId="1992975342" sldId="333"/>
            <ac:spMk id="2" creationId="{0F83A9AB-F56E-4537-8947-10F7D25B761A}"/>
          </ac:spMkLst>
        </pc:spChg>
        <pc:spChg chg="del">
          <ac:chgData name="Dr. Anil Carie" userId="0eb63ef7-cb50-4f0e-957e-a6e2a584389a" providerId="ADAL" clId="{AC832B40-A9B8-4B5A-86F4-0334E6BF2C30}" dt="2021-03-09T05:55:24.876" v="57" actId="478"/>
          <ac:spMkLst>
            <pc:docMk/>
            <pc:sldMk cId="1992975342" sldId="333"/>
            <ac:spMk id="3" creationId="{C9A2C559-3771-4B16-B475-3C15F3D1C7EE}"/>
          </ac:spMkLst>
        </pc:spChg>
        <pc:spChg chg="add mod">
          <ac:chgData name="Dr. Anil Carie" userId="0eb63ef7-cb50-4f0e-957e-a6e2a584389a" providerId="ADAL" clId="{AC832B40-A9B8-4B5A-86F4-0334E6BF2C30}" dt="2021-03-09T05:55:36.029" v="62" actId="14100"/>
          <ac:spMkLst>
            <pc:docMk/>
            <pc:sldMk cId="1992975342" sldId="333"/>
            <ac:spMk id="7" creationId="{6C92763B-DF32-4527-8264-3DBA32526B55}"/>
          </ac:spMkLst>
        </pc:spChg>
      </pc:sldChg>
      <pc:sldChg chg="modSp new mod">
        <pc:chgData name="Dr. Anil Carie" userId="0eb63ef7-cb50-4f0e-957e-a6e2a584389a" providerId="ADAL" clId="{AC832B40-A9B8-4B5A-86F4-0334E6BF2C30}" dt="2021-03-09T05:58:03.887" v="65"/>
        <pc:sldMkLst>
          <pc:docMk/>
          <pc:sldMk cId="2903809164" sldId="334"/>
        </pc:sldMkLst>
        <pc:spChg chg="mod">
          <ac:chgData name="Dr. Anil Carie" userId="0eb63ef7-cb50-4f0e-957e-a6e2a584389a" providerId="ADAL" clId="{AC832B40-A9B8-4B5A-86F4-0334E6BF2C30}" dt="2021-03-09T05:57:50.562" v="64"/>
          <ac:spMkLst>
            <pc:docMk/>
            <pc:sldMk cId="2903809164" sldId="334"/>
            <ac:spMk id="2" creationId="{575A033D-F5F3-40BB-9B82-78BBF7D7A702}"/>
          </ac:spMkLst>
        </pc:spChg>
        <pc:spChg chg="mod">
          <ac:chgData name="Dr. Anil Carie" userId="0eb63ef7-cb50-4f0e-957e-a6e2a584389a" providerId="ADAL" clId="{AC832B40-A9B8-4B5A-86F4-0334E6BF2C30}" dt="2021-03-09T05:58:03.887" v="65"/>
          <ac:spMkLst>
            <pc:docMk/>
            <pc:sldMk cId="2903809164" sldId="334"/>
            <ac:spMk id="3" creationId="{F5C2ACB6-F4AD-47C2-B8D0-49E7AD8EE0D8}"/>
          </ac:spMkLst>
        </pc:spChg>
      </pc:sldChg>
      <pc:sldChg chg="modSp new mod">
        <pc:chgData name="Dr. Anil Carie" userId="0eb63ef7-cb50-4f0e-957e-a6e2a584389a" providerId="ADAL" clId="{AC832B40-A9B8-4B5A-86F4-0334E6BF2C30}" dt="2021-03-09T09:42:31.043" v="170" actId="207"/>
        <pc:sldMkLst>
          <pc:docMk/>
          <pc:sldMk cId="4201088276" sldId="335"/>
        </pc:sldMkLst>
        <pc:spChg chg="mod">
          <ac:chgData name="Dr. Anil Carie" userId="0eb63ef7-cb50-4f0e-957e-a6e2a584389a" providerId="ADAL" clId="{AC832B40-A9B8-4B5A-86F4-0334E6BF2C30}" dt="2021-03-09T06:38:30.326" v="67"/>
          <ac:spMkLst>
            <pc:docMk/>
            <pc:sldMk cId="4201088276" sldId="335"/>
            <ac:spMk id="2" creationId="{A1F36809-4A3E-4DA0-ADC1-1683D22F036D}"/>
          </ac:spMkLst>
        </pc:spChg>
        <pc:spChg chg="mod">
          <ac:chgData name="Dr. Anil Carie" userId="0eb63ef7-cb50-4f0e-957e-a6e2a584389a" providerId="ADAL" clId="{AC832B40-A9B8-4B5A-86F4-0334E6BF2C30}" dt="2021-03-09T09:42:31.043" v="170" actId="207"/>
          <ac:spMkLst>
            <pc:docMk/>
            <pc:sldMk cId="4201088276" sldId="335"/>
            <ac:spMk id="3" creationId="{923A8DB8-5DB2-4D49-AFF7-1C84F60219E7}"/>
          </ac:spMkLst>
        </pc:spChg>
      </pc:sldChg>
      <pc:sldChg chg="addSp modSp new mod">
        <pc:chgData name="Dr. Anil Carie" userId="0eb63ef7-cb50-4f0e-957e-a6e2a584389a" providerId="ADAL" clId="{AC832B40-A9B8-4B5A-86F4-0334E6BF2C30}" dt="2021-03-09T06:49:07.705" v="125" actId="14100"/>
        <pc:sldMkLst>
          <pc:docMk/>
          <pc:sldMk cId="700931643" sldId="336"/>
        </pc:sldMkLst>
        <pc:spChg chg="mod">
          <ac:chgData name="Dr. Anil Carie" userId="0eb63ef7-cb50-4f0e-957e-a6e2a584389a" providerId="ADAL" clId="{AC832B40-A9B8-4B5A-86F4-0334E6BF2C30}" dt="2021-03-09T06:45:37.806" v="114" actId="20577"/>
          <ac:spMkLst>
            <pc:docMk/>
            <pc:sldMk cId="700931643" sldId="336"/>
            <ac:spMk id="2" creationId="{4347928E-09B5-4A64-B902-09A99329272B}"/>
          </ac:spMkLst>
        </pc:spChg>
        <pc:spChg chg="mod">
          <ac:chgData name="Dr. Anil Carie" userId="0eb63ef7-cb50-4f0e-957e-a6e2a584389a" providerId="ADAL" clId="{AC832B40-A9B8-4B5A-86F4-0334E6BF2C30}" dt="2021-03-09T06:48:17.114" v="120" actId="15"/>
          <ac:spMkLst>
            <pc:docMk/>
            <pc:sldMk cId="700931643" sldId="336"/>
            <ac:spMk id="3" creationId="{D32726C2-9BC4-48DC-B09B-93CF5B6A1175}"/>
          </ac:spMkLst>
        </pc:spChg>
        <pc:picChg chg="add mod">
          <ac:chgData name="Dr. Anil Carie" userId="0eb63ef7-cb50-4f0e-957e-a6e2a584389a" providerId="ADAL" clId="{AC832B40-A9B8-4B5A-86F4-0334E6BF2C30}" dt="2021-03-09T06:49:07.705" v="125" actId="14100"/>
          <ac:picMkLst>
            <pc:docMk/>
            <pc:sldMk cId="700931643" sldId="336"/>
            <ac:picMk id="8" creationId="{D6A4B1FB-87F3-4F54-8A5A-C800547B6AC3}"/>
          </ac:picMkLst>
        </pc:picChg>
      </pc:sldChg>
      <pc:sldChg chg="modSp new mod">
        <pc:chgData name="Dr. Anil Carie" userId="0eb63ef7-cb50-4f0e-957e-a6e2a584389a" providerId="ADAL" clId="{AC832B40-A9B8-4B5A-86F4-0334E6BF2C30}" dt="2021-03-09T06:59:42.730" v="128"/>
        <pc:sldMkLst>
          <pc:docMk/>
          <pc:sldMk cId="1325256071" sldId="337"/>
        </pc:sldMkLst>
        <pc:spChg chg="mod">
          <ac:chgData name="Dr. Anil Carie" userId="0eb63ef7-cb50-4f0e-957e-a6e2a584389a" providerId="ADAL" clId="{AC832B40-A9B8-4B5A-86F4-0334E6BF2C30}" dt="2021-03-09T06:59:31.938" v="127"/>
          <ac:spMkLst>
            <pc:docMk/>
            <pc:sldMk cId="1325256071" sldId="337"/>
            <ac:spMk id="2" creationId="{45265225-3250-469C-9CBD-105DB97D3FFC}"/>
          </ac:spMkLst>
        </pc:spChg>
        <pc:spChg chg="mod">
          <ac:chgData name="Dr. Anil Carie" userId="0eb63ef7-cb50-4f0e-957e-a6e2a584389a" providerId="ADAL" clId="{AC832B40-A9B8-4B5A-86F4-0334E6BF2C30}" dt="2021-03-09T06:59:42.730" v="128"/>
          <ac:spMkLst>
            <pc:docMk/>
            <pc:sldMk cId="1325256071" sldId="337"/>
            <ac:spMk id="3" creationId="{D23329AC-A841-459D-A3AB-E5E1EEB0FAF5}"/>
          </ac:spMkLst>
        </pc:spChg>
      </pc:sldChg>
      <pc:sldChg chg="modSp new mod">
        <pc:chgData name="Dr. Anil Carie" userId="0eb63ef7-cb50-4f0e-957e-a6e2a584389a" providerId="ADAL" clId="{AC832B40-A9B8-4B5A-86F4-0334E6BF2C30}" dt="2021-03-09T07:03:19.632" v="131"/>
        <pc:sldMkLst>
          <pc:docMk/>
          <pc:sldMk cId="3861889149" sldId="338"/>
        </pc:sldMkLst>
        <pc:spChg chg="mod">
          <ac:chgData name="Dr. Anil Carie" userId="0eb63ef7-cb50-4f0e-957e-a6e2a584389a" providerId="ADAL" clId="{AC832B40-A9B8-4B5A-86F4-0334E6BF2C30}" dt="2021-03-09T07:00:33.908" v="130"/>
          <ac:spMkLst>
            <pc:docMk/>
            <pc:sldMk cId="3861889149" sldId="338"/>
            <ac:spMk id="2" creationId="{C131A8A4-4AA4-4C93-B594-06D2224F13C2}"/>
          </ac:spMkLst>
        </pc:spChg>
        <pc:spChg chg="mod">
          <ac:chgData name="Dr. Anil Carie" userId="0eb63ef7-cb50-4f0e-957e-a6e2a584389a" providerId="ADAL" clId="{AC832B40-A9B8-4B5A-86F4-0334E6BF2C30}" dt="2021-03-09T07:03:19.632" v="131"/>
          <ac:spMkLst>
            <pc:docMk/>
            <pc:sldMk cId="3861889149" sldId="338"/>
            <ac:spMk id="3" creationId="{5EE9C97D-BF63-4089-8027-1B82C4FB6F6C}"/>
          </ac:spMkLst>
        </pc:spChg>
      </pc:sldChg>
      <pc:sldChg chg="new">
        <pc:chgData name="Dr. Anil Carie" userId="0eb63ef7-cb50-4f0e-957e-a6e2a584389a" providerId="ADAL" clId="{AC832B40-A9B8-4B5A-86F4-0334E6BF2C30}" dt="2021-03-09T07:09:03.551" v="132" actId="680"/>
        <pc:sldMkLst>
          <pc:docMk/>
          <pc:sldMk cId="3861046934" sldId="339"/>
        </pc:sldMkLst>
      </pc:sldChg>
      <pc:sldChg chg="modSp new mod modNotesTx">
        <pc:chgData name="Dr. Anil Carie" userId="0eb63ef7-cb50-4f0e-957e-a6e2a584389a" providerId="ADAL" clId="{AC832B40-A9B8-4B5A-86F4-0334E6BF2C30}" dt="2021-03-09T07:58:58.878" v="167"/>
        <pc:sldMkLst>
          <pc:docMk/>
          <pc:sldMk cId="185290360" sldId="340"/>
        </pc:sldMkLst>
        <pc:spChg chg="mod">
          <ac:chgData name="Dr. Anil Carie" userId="0eb63ef7-cb50-4f0e-957e-a6e2a584389a" providerId="ADAL" clId="{AC832B40-A9B8-4B5A-86F4-0334E6BF2C30}" dt="2021-03-09T07:09:08.919" v="134"/>
          <ac:spMkLst>
            <pc:docMk/>
            <pc:sldMk cId="185290360" sldId="340"/>
            <ac:spMk id="2" creationId="{1813E3CA-0796-48D4-B654-E19DAB24C136}"/>
          </ac:spMkLst>
        </pc:spChg>
        <pc:spChg chg="mod">
          <ac:chgData name="Dr. Anil Carie" userId="0eb63ef7-cb50-4f0e-957e-a6e2a584389a" providerId="ADAL" clId="{AC832B40-A9B8-4B5A-86F4-0334E6BF2C30}" dt="2021-03-09T07:09:22.338" v="135"/>
          <ac:spMkLst>
            <pc:docMk/>
            <pc:sldMk cId="185290360" sldId="340"/>
            <ac:spMk id="3" creationId="{144C23F0-77F5-4969-A0AE-E653BDCF10BA}"/>
          </ac:spMkLst>
        </pc:spChg>
      </pc:sldChg>
      <pc:sldChg chg="modSp new mod">
        <pc:chgData name="Dr. Anil Carie" userId="0eb63ef7-cb50-4f0e-957e-a6e2a584389a" providerId="ADAL" clId="{AC832B40-A9B8-4B5A-86F4-0334E6BF2C30}" dt="2021-03-09T07:44:44.064" v="138"/>
        <pc:sldMkLst>
          <pc:docMk/>
          <pc:sldMk cId="3326837957" sldId="341"/>
        </pc:sldMkLst>
        <pc:spChg chg="mod">
          <ac:chgData name="Dr. Anil Carie" userId="0eb63ef7-cb50-4f0e-957e-a6e2a584389a" providerId="ADAL" clId="{AC832B40-A9B8-4B5A-86F4-0334E6BF2C30}" dt="2021-03-09T07:44:44.064" v="138"/>
          <ac:spMkLst>
            <pc:docMk/>
            <pc:sldMk cId="3326837957" sldId="341"/>
            <ac:spMk id="2" creationId="{7173EAC3-78B1-44A8-828C-885E6AF54E1B}"/>
          </ac:spMkLst>
        </pc:spChg>
        <pc:spChg chg="mod">
          <ac:chgData name="Dr. Anil Carie" userId="0eb63ef7-cb50-4f0e-957e-a6e2a584389a" providerId="ADAL" clId="{AC832B40-A9B8-4B5A-86F4-0334E6BF2C30}" dt="2021-03-09T07:44:21.351" v="137"/>
          <ac:spMkLst>
            <pc:docMk/>
            <pc:sldMk cId="3326837957" sldId="341"/>
            <ac:spMk id="3" creationId="{C22D28E0-59EA-4CBF-A8CC-E481FAF440F8}"/>
          </ac:spMkLst>
        </pc:spChg>
      </pc:sldChg>
      <pc:sldChg chg="addSp delSp modSp new mod">
        <pc:chgData name="Dr. Anil Carie" userId="0eb63ef7-cb50-4f0e-957e-a6e2a584389a" providerId="ADAL" clId="{AC832B40-A9B8-4B5A-86F4-0334E6BF2C30}" dt="2021-03-09T07:49:02.659" v="154" actId="14100"/>
        <pc:sldMkLst>
          <pc:docMk/>
          <pc:sldMk cId="1019649026" sldId="342"/>
        </pc:sldMkLst>
        <pc:spChg chg="mod">
          <ac:chgData name="Dr. Anil Carie" userId="0eb63ef7-cb50-4f0e-957e-a6e2a584389a" providerId="ADAL" clId="{AC832B40-A9B8-4B5A-86F4-0334E6BF2C30}" dt="2021-03-10T03:57:09.150" v="245" actId="20577"/>
          <ac:spMkLst>
            <pc:docMk/>
            <pc:sldMk cId="1019649026" sldId="342"/>
            <ac:spMk id="2" creationId="{EF6274AF-A25D-47E2-BC37-E7A28E5C78B5}"/>
          </ac:spMkLst>
        </pc:spChg>
        <pc:spChg chg="del">
          <ac:chgData name="Dr. Anil Carie" userId="0eb63ef7-cb50-4f0e-957e-a6e2a584389a" providerId="ADAL" clId="{AC832B40-A9B8-4B5A-86F4-0334E6BF2C30}" dt="2021-03-09T07:48:04.302" v="140"/>
          <ac:spMkLst>
            <pc:docMk/>
            <pc:sldMk cId="1019649026" sldId="342"/>
            <ac:spMk id="3" creationId="{EEFECC90-ED04-4849-A6FE-C857D02EB1D7}"/>
          </ac:spMkLst>
        </pc:spChg>
        <pc:spChg chg="add mod">
          <ac:chgData name="Dr. Anil Carie" userId="0eb63ef7-cb50-4f0e-957e-a6e2a584389a" providerId="ADAL" clId="{AC832B40-A9B8-4B5A-86F4-0334E6BF2C30}" dt="2021-03-09T07:49:02.659" v="154" actId="14100"/>
          <ac:spMkLst>
            <pc:docMk/>
            <pc:sldMk cId="1019649026" sldId="342"/>
            <ac:spMk id="8" creationId="{437CF4EE-BB7A-4C49-83DC-1086784C4C52}"/>
          </ac:spMkLst>
        </pc:spChg>
        <pc:picChg chg="add mod">
          <ac:chgData name="Dr. Anil Carie" userId="0eb63ef7-cb50-4f0e-957e-a6e2a584389a" providerId="ADAL" clId="{AC832B40-A9B8-4B5A-86F4-0334E6BF2C30}" dt="2021-03-09T07:48:23.811" v="144" actId="14100"/>
          <ac:picMkLst>
            <pc:docMk/>
            <pc:sldMk cId="1019649026" sldId="342"/>
            <ac:picMk id="7" creationId="{E2927591-2508-4741-B713-6030B5AF6C87}"/>
          </ac:picMkLst>
        </pc:picChg>
      </pc:sldChg>
      <pc:sldChg chg="addSp delSp modSp new mod">
        <pc:chgData name="Dr. Anil Carie" userId="0eb63ef7-cb50-4f0e-957e-a6e2a584389a" providerId="ADAL" clId="{AC832B40-A9B8-4B5A-86F4-0334E6BF2C30}" dt="2021-03-09T07:51:15.165" v="160"/>
        <pc:sldMkLst>
          <pc:docMk/>
          <pc:sldMk cId="2215976403" sldId="343"/>
        </pc:sldMkLst>
        <pc:spChg chg="mod">
          <ac:chgData name="Dr. Anil Carie" userId="0eb63ef7-cb50-4f0e-957e-a6e2a584389a" providerId="ADAL" clId="{AC832B40-A9B8-4B5A-86F4-0334E6BF2C30}" dt="2021-03-09T07:51:15.165" v="160"/>
          <ac:spMkLst>
            <pc:docMk/>
            <pc:sldMk cId="2215976403" sldId="343"/>
            <ac:spMk id="2" creationId="{B051F611-4507-4CF1-A96B-E8D5465B5AD2}"/>
          </ac:spMkLst>
        </pc:spChg>
        <pc:spChg chg="del">
          <ac:chgData name="Dr. Anil Carie" userId="0eb63ef7-cb50-4f0e-957e-a6e2a584389a" providerId="ADAL" clId="{AC832B40-A9B8-4B5A-86F4-0334E6BF2C30}" dt="2021-03-09T07:50:55.976" v="156" actId="22"/>
          <ac:spMkLst>
            <pc:docMk/>
            <pc:sldMk cId="2215976403" sldId="343"/>
            <ac:spMk id="3" creationId="{E42059CA-3B0F-442B-B033-93FEA6A16431}"/>
          </ac:spMkLst>
        </pc:spChg>
        <pc:picChg chg="add mod ord">
          <ac:chgData name="Dr. Anil Carie" userId="0eb63ef7-cb50-4f0e-957e-a6e2a584389a" providerId="ADAL" clId="{AC832B40-A9B8-4B5A-86F4-0334E6BF2C30}" dt="2021-03-09T07:51:01.506" v="159" actId="14100"/>
          <ac:picMkLst>
            <pc:docMk/>
            <pc:sldMk cId="2215976403" sldId="343"/>
            <ac:picMk id="8" creationId="{D4BBDAAC-6FCA-4FEB-AB95-8AC67D279346}"/>
          </ac:picMkLst>
        </pc:picChg>
      </pc:sldChg>
      <pc:sldChg chg="del">
        <pc:chgData name="Dr. Anil Carie" userId="0eb63ef7-cb50-4f0e-957e-a6e2a584389a" providerId="ADAL" clId="{AC832B40-A9B8-4B5A-86F4-0334E6BF2C30}" dt="2021-03-09T05:50:40.475" v="11" actId="47"/>
        <pc:sldMkLst>
          <pc:docMk/>
          <pc:sldMk cId="2791316663" sldId="343"/>
        </pc:sldMkLst>
      </pc:sldChg>
      <pc:sldChg chg="del">
        <pc:chgData name="Dr. Anil Carie" userId="0eb63ef7-cb50-4f0e-957e-a6e2a584389a" providerId="ADAL" clId="{AC832B40-A9B8-4B5A-86F4-0334E6BF2C30}" dt="2021-03-09T05:50:40.197" v="10" actId="47"/>
        <pc:sldMkLst>
          <pc:docMk/>
          <pc:sldMk cId="1771362562" sldId="344"/>
        </pc:sldMkLst>
      </pc:sldChg>
      <pc:sldChg chg="modSp new mod">
        <pc:chgData name="Dr. Anil Carie" userId="0eb63ef7-cb50-4f0e-957e-a6e2a584389a" providerId="ADAL" clId="{AC832B40-A9B8-4B5A-86F4-0334E6BF2C30}" dt="2021-03-09T07:52:46.284" v="165" actId="14100"/>
        <pc:sldMkLst>
          <pc:docMk/>
          <pc:sldMk cId="3922725185" sldId="344"/>
        </pc:sldMkLst>
        <pc:spChg chg="mod">
          <ac:chgData name="Dr. Anil Carie" userId="0eb63ef7-cb50-4f0e-957e-a6e2a584389a" providerId="ADAL" clId="{AC832B40-A9B8-4B5A-86F4-0334E6BF2C30}" dt="2021-03-09T07:52:46.284" v="165" actId="14100"/>
          <ac:spMkLst>
            <pc:docMk/>
            <pc:sldMk cId="3922725185" sldId="344"/>
            <ac:spMk id="3" creationId="{58F86493-5A22-45E3-8F4C-489AA4E51579}"/>
          </ac:spMkLst>
        </pc:spChg>
      </pc:sldChg>
      <pc:sldChg chg="addSp delSp modSp new mod modNotesTx">
        <pc:chgData name="Dr. Anil Carie" userId="0eb63ef7-cb50-4f0e-957e-a6e2a584389a" providerId="ADAL" clId="{AC832B40-A9B8-4B5A-86F4-0334E6BF2C30}" dt="2021-03-10T04:22:30.381" v="297" actId="20577"/>
        <pc:sldMkLst>
          <pc:docMk/>
          <pc:sldMk cId="175641748" sldId="345"/>
        </pc:sldMkLst>
        <pc:spChg chg="mod">
          <ac:chgData name="Dr. Anil Carie" userId="0eb63ef7-cb50-4f0e-957e-a6e2a584389a" providerId="ADAL" clId="{AC832B40-A9B8-4B5A-86F4-0334E6BF2C30}" dt="2021-03-10T03:31:42.452" v="186" actId="20577"/>
          <ac:spMkLst>
            <pc:docMk/>
            <pc:sldMk cId="175641748" sldId="345"/>
            <ac:spMk id="2" creationId="{AA5B4589-62B7-40B7-9E59-AC35EF0CCD12}"/>
          </ac:spMkLst>
        </pc:spChg>
        <pc:spChg chg="del">
          <ac:chgData name="Dr. Anil Carie" userId="0eb63ef7-cb50-4f0e-957e-a6e2a584389a" providerId="ADAL" clId="{AC832B40-A9B8-4B5A-86F4-0334E6BF2C30}" dt="2021-03-10T03:31:37.041" v="171" actId="22"/>
          <ac:spMkLst>
            <pc:docMk/>
            <pc:sldMk cId="175641748" sldId="345"/>
            <ac:spMk id="3" creationId="{1D1B531B-A7AC-4136-B3E2-C348BB1A4E65}"/>
          </ac:spMkLst>
        </pc:spChg>
        <pc:picChg chg="add mod ord">
          <ac:chgData name="Dr. Anil Carie" userId="0eb63ef7-cb50-4f0e-957e-a6e2a584389a" providerId="ADAL" clId="{AC832B40-A9B8-4B5A-86F4-0334E6BF2C30}" dt="2021-03-10T03:31:37.041" v="171" actId="22"/>
          <ac:picMkLst>
            <pc:docMk/>
            <pc:sldMk cId="175641748" sldId="345"/>
            <ac:picMk id="8" creationId="{C4BA8DE9-0358-40B9-B14E-EF2412F65D92}"/>
          </ac:picMkLst>
        </pc:picChg>
      </pc:sldChg>
      <pc:sldChg chg="del">
        <pc:chgData name="Dr. Anil Carie" userId="0eb63ef7-cb50-4f0e-957e-a6e2a584389a" providerId="ADAL" clId="{AC832B40-A9B8-4B5A-86F4-0334E6BF2C30}" dt="2021-03-09T05:50:40.697" v="12" actId="47"/>
        <pc:sldMkLst>
          <pc:docMk/>
          <pc:sldMk cId="3778503076" sldId="345"/>
        </pc:sldMkLst>
      </pc:sldChg>
      <pc:sldChg chg="addSp delSp modSp new mod">
        <pc:chgData name="Dr. Anil Carie" userId="0eb63ef7-cb50-4f0e-957e-a6e2a584389a" providerId="ADAL" clId="{AC832B40-A9B8-4B5A-86F4-0334E6BF2C30}" dt="2021-03-10T04:17:17.700" v="250" actId="20577"/>
        <pc:sldMkLst>
          <pc:docMk/>
          <pc:sldMk cId="3100980099" sldId="346"/>
        </pc:sldMkLst>
        <pc:spChg chg="mod">
          <ac:chgData name="Dr. Anil Carie" userId="0eb63ef7-cb50-4f0e-957e-a6e2a584389a" providerId="ADAL" clId="{AC832B40-A9B8-4B5A-86F4-0334E6BF2C30}" dt="2021-03-10T04:17:17.700" v="250" actId="20577"/>
          <ac:spMkLst>
            <pc:docMk/>
            <pc:sldMk cId="3100980099" sldId="346"/>
            <ac:spMk id="2" creationId="{407F9EAD-C6CF-4504-B234-6569C21A2FFE}"/>
          </ac:spMkLst>
        </pc:spChg>
        <pc:spChg chg="del">
          <ac:chgData name="Dr. Anil Carie" userId="0eb63ef7-cb50-4f0e-957e-a6e2a584389a" providerId="ADAL" clId="{AC832B40-A9B8-4B5A-86F4-0334E6BF2C30}" dt="2021-03-10T03:32:39.980" v="188" actId="22"/>
          <ac:spMkLst>
            <pc:docMk/>
            <pc:sldMk cId="3100980099" sldId="346"/>
            <ac:spMk id="3" creationId="{2D7EE0EE-7BDB-4B98-BE31-DA70F960A207}"/>
          </ac:spMkLst>
        </pc:spChg>
        <pc:picChg chg="add mod ord">
          <ac:chgData name="Dr. Anil Carie" userId="0eb63ef7-cb50-4f0e-957e-a6e2a584389a" providerId="ADAL" clId="{AC832B40-A9B8-4B5A-86F4-0334E6BF2C30}" dt="2021-03-10T04:15:27.178" v="249" actId="14100"/>
          <ac:picMkLst>
            <pc:docMk/>
            <pc:sldMk cId="3100980099" sldId="346"/>
            <ac:picMk id="8" creationId="{13F3A1A9-A9C6-4C12-B721-96AF0BAFC1ED}"/>
          </ac:picMkLst>
        </pc:picChg>
      </pc:sldChg>
      <pc:sldChg chg="del">
        <pc:chgData name="Dr. Anil Carie" userId="0eb63ef7-cb50-4f0e-957e-a6e2a584389a" providerId="ADAL" clId="{AC832B40-A9B8-4B5A-86F4-0334E6BF2C30}" dt="2021-03-09T05:50:40.891" v="13" actId="47"/>
        <pc:sldMkLst>
          <pc:docMk/>
          <pc:sldMk cId="3985334378" sldId="346"/>
        </pc:sldMkLst>
      </pc:sldChg>
      <pc:sldChg chg="del">
        <pc:chgData name="Dr. Anil Carie" userId="0eb63ef7-cb50-4f0e-957e-a6e2a584389a" providerId="ADAL" clId="{AC832B40-A9B8-4B5A-86F4-0334E6BF2C30}" dt="2021-03-09T05:50:41.064" v="14" actId="47"/>
        <pc:sldMkLst>
          <pc:docMk/>
          <pc:sldMk cId="1166729689" sldId="347"/>
        </pc:sldMkLst>
      </pc:sldChg>
      <pc:sldChg chg="del">
        <pc:chgData name="Dr. Anil Carie" userId="0eb63ef7-cb50-4f0e-957e-a6e2a584389a" providerId="ADAL" clId="{AC832B40-A9B8-4B5A-86F4-0334E6BF2C30}" dt="2021-03-09T05:50:41.240" v="15" actId="47"/>
        <pc:sldMkLst>
          <pc:docMk/>
          <pc:sldMk cId="1310599017" sldId="348"/>
        </pc:sldMkLst>
      </pc:sldChg>
      <pc:sldChg chg="del">
        <pc:chgData name="Dr. Anil Carie" userId="0eb63ef7-cb50-4f0e-957e-a6e2a584389a" providerId="ADAL" clId="{AC832B40-A9B8-4B5A-86F4-0334E6BF2C30}" dt="2021-03-09T05:50:41.440" v="16" actId="47"/>
        <pc:sldMkLst>
          <pc:docMk/>
          <pc:sldMk cId="1147057219" sldId="349"/>
        </pc:sldMkLst>
      </pc:sldChg>
      <pc:sldChg chg="del">
        <pc:chgData name="Dr. Anil Carie" userId="0eb63ef7-cb50-4f0e-957e-a6e2a584389a" providerId="ADAL" clId="{AC832B40-A9B8-4B5A-86F4-0334E6BF2C30}" dt="2021-03-09T05:50:41.641" v="17" actId="47"/>
        <pc:sldMkLst>
          <pc:docMk/>
          <pc:sldMk cId="1509754236" sldId="350"/>
        </pc:sldMkLst>
      </pc:sldChg>
      <pc:sldChg chg="del">
        <pc:chgData name="Dr. Anil Carie" userId="0eb63ef7-cb50-4f0e-957e-a6e2a584389a" providerId="ADAL" clId="{AC832B40-A9B8-4B5A-86F4-0334E6BF2C30}" dt="2021-03-09T05:50:42.224" v="18" actId="47"/>
        <pc:sldMkLst>
          <pc:docMk/>
          <pc:sldMk cId="1277751866" sldId="351"/>
        </pc:sldMkLst>
      </pc:sldChg>
      <pc:sldChg chg="del">
        <pc:chgData name="Dr. Anil Carie" userId="0eb63ef7-cb50-4f0e-957e-a6e2a584389a" providerId="ADAL" clId="{AC832B40-A9B8-4B5A-86F4-0334E6BF2C30}" dt="2021-03-09T05:50:42.515" v="19" actId="47"/>
        <pc:sldMkLst>
          <pc:docMk/>
          <pc:sldMk cId="955702242" sldId="352"/>
        </pc:sldMkLst>
      </pc:sldChg>
      <pc:sldChg chg="del">
        <pc:chgData name="Dr. Anil Carie" userId="0eb63ef7-cb50-4f0e-957e-a6e2a584389a" providerId="ADAL" clId="{AC832B40-A9B8-4B5A-86F4-0334E6BF2C30}" dt="2021-03-09T05:50:42.750" v="20" actId="47"/>
        <pc:sldMkLst>
          <pc:docMk/>
          <pc:sldMk cId="1995417881" sldId="353"/>
        </pc:sldMkLst>
      </pc:sldChg>
      <pc:sldChg chg="del">
        <pc:chgData name="Dr. Anil Carie" userId="0eb63ef7-cb50-4f0e-957e-a6e2a584389a" providerId="ADAL" clId="{AC832B40-A9B8-4B5A-86F4-0334E6BF2C30}" dt="2021-03-09T05:50:42.959" v="21" actId="47"/>
        <pc:sldMkLst>
          <pc:docMk/>
          <pc:sldMk cId="3736421537" sldId="354"/>
        </pc:sldMkLst>
      </pc:sldChg>
      <pc:sldChg chg="del">
        <pc:chgData name="Dr. Anil Carie" userId="0eb63ef7-cb50-4f0e-957e-a6e2a584389a" providerId="ADAL" clId="{AC832B40-A9B8-4B5A-86F4-0334E6BF2C30}" dt="2021-03-09T05:50:43.633" v="22" actId="47"/>
        <pc:sldMkLst>
          <pc:docMk/>
          <pc:sldMk cId="2558106981" sldId="355"/>
        </pc:sldMkLst>
      </pc:sldChg>
      <pc:sldChg chg="del">
        <pc:chgData name="Dr. Anil Carie" userId="0eb63ef7-cb50-4f0e-957e-a6e2a584389a" providerId="ADAL" clId="{AC832B40-A9B8-4B5A-86F4-0334E6BF2C30}" dt="2021-03-09T05:50:44.006" v="23" actId="47"/>
        <pc:sldMkLst>
          <pc:docMk/>
          <pc:sldMk cId="3186108272" sldId="356"/>
        </pc:sldMkLst>
      </pc:sldChg>
      <pc:sldChg chg="del">
        <pc:chgData name="Dr. Anil Carie" userId="0eb63ef7-cb50-4f0e-957e-a6e2a584389a" providerId="ADAL" clId="{AC832B40-A9B8-4B5A-86F4-0334E6BF2C30}" dt="2021-03-09T05:50:44.617" v="24" actId="47"/>
        <pc:sldMkLst>
          <pc:docMk/>
          <pc:sldMk cId="3228075633" sldId="357"/>
        </pc:sldMkLst>
      </pc:sldChg>
      <pc:sldChg chg="del">
        <pc:chgData name="Dr. Anil Carie" userId="0eb63ef7-cb50-4f0e-957e-a6e2a584389a" providerId="ADAL" clId="{AC832B40-A9B8-4B5A-86F4-0334E6BF2C30}" dt="2021-03-09T05:50:45.406" v="25" actId="47"/>
        <pc:sldMkLst>
          <pc:docMk/>
          <pc:sldMk cId="97873393" sldId="358"/>
        </pc:sldMkLst>
      </pc:sldChg>
      <pc:sldChg chg="del">
        <pc:chgData name="Dr. Anil Carie" userId="0eb63ef7-cb50-4f0e-957e-a6e2a584389a" providerId="ADAL" clId="{AC832B40-A9B8-4B5A-86F4-0334E6BF2C30}" dt="2021-03-09T05:50:45.619" v="26" actId="47"/>
        <pc:sldMkLst>
          <pc:docMk/>
          <pc:sldMk cId="3249793783" sldId="359"/>
        </pc:sldMkLst>
      </pc:sldChg>
      <pc:sldChg chg="del">
        <pc:chgData name="Dr. Anil Carie" userId="0eb63ef7-cb50-4f0e-957e-a6e2a584389a" providerId="ADAL" clId="{AC832B40-A9B8-4B5A-86F4-0334E6BF2C30}" dt="2021-03-09T05:50:46.268" v="27" actId="47"/>
        <pc:sldMkLst>
          <pc:docMk/>
          <pc:sldMk cId="3603367740" sldId="360"/>
        </pc:sldMkLst>
      </pc:sldChg>
      <pc:sldChg chg="del">
        <pc:chgData name="Dr. Anil Carie" userId="0eb63ef7-cb50-4f0e-957e-a6e2a584389a" providerId="ADAL" clId="{AC832B40-A9B8-4B5A-86F4-0334E6BF2C30}" dt="2021-03-09T05:50:46.584" v="28" actId="47"/>
        <pc:sldMkLst>
          <pc:docMk/>
          <pc:sldMk cId="3801190096" sldId="361"/>
        </pc:sldMkLst>
      </pc:sldChg>
      <pc:sldChg chg="del">
        <pc:chgData name="Dr. Anil Carie" userId="0eb63ef7-cb50-4f0e-957e-a6e2a584389a" providerId="ADAL" clId="{AC832B40-A9B8-4B5A-86F4-0334E6BF2C30}" dt="2021-03-09T05:50:47.061" v="29" actId="47"/>
        <pc:sldMkLst>
          <pc:docMk/>
          <pc:sldMk cId="582472366" sldId="362"/>
        </pc:sldMkLst>
      </pc:sldChg>
      <pc:sldChg chg="del">
        <pc:chgData name="Dr. Anil Carie" userId="0eb63ef7-cb50-4f0e-957e-a6e2a584389a" providerId="ADAL" clId="{AC832B40-A9B8-4B5A-86F4-0334E6BF2C30}" dt="2021-03-09T05:50:47.231" v="30" actId="47"/>
        <pc:sldMkLst>
          <pc:docMk/>
          <pc:sldMk cId="2380984016" sldId="363"/>
        </pc:sldMkLst>
      </pc:sldChg>
      <pc:sldChg chg="del">
        <pc:chgData name="Dr. Anil Carie" userId="0eb63ef7-cb50-4f0e-957e-a6e2a584389a" providerId="ADAL" clId="{AC832B40-A9B8-4B5A-86F4-0334E6BF2C30}" dt="2021-03-09T05:50:47.412" v="31" actId="47"/>
        <pc:sldMkLst>
          <pc:docMk/>
          <pc:sldMk cId="3420157466" sldId="364"/>
        </pc:sldMkLst>
      </pc:sldChg>
      <pc:sldChg chg="del">
        <pc:chgData name="Dr. Anil Carie" userId="0eb63ef7-cb50-4f0e-957e-a6e2a584389a" providerId="ADAL" clId="{AC832B40-A9B8-4B5A-86F4-0334E6BF2C30}" dt="2021-03-09T05:50:48.127" v="32" actId="47"/>
        <pc:sldMkLst>
          <pc:docMk/>
          <pc:sldMk cId="2941822101" sldId="365"/>
        </pc:sldMkLst>
      </pc:sldChg>
      <pc:sldChg chg="del">
        <pc:chgData name="Dr. Anil Carie" userId="0eb63ef7-cb50-4f0e-957e-a6e2a584389a" providerId="ADAL" clId="{AC832B40-A9B8-4B5A-86F4-0334E6BF2C30}" dt="2021-03-09T05:50:48.628" v="33" actId="47"/>
        <pc:sldMkLst>
          <pc:docMk/>
          <pc:sldMk cId="144586245" sldId="366"/>
        </pc:sldMkLst>
      </pc:sldChg>
    </pc:docChg>
  </pc:docChgLst>
  <pc:docChgLst>
    <pc:chgData name="Dr. Anil Carie" userId="0eb63ef7-cb50-4f0e-957e-a6e2a584389a" providerId="ADAL" clId="{C20ADF02-731E-4C83-BD8A-772FD2B2DFF2}"/>
    <pc:docChg chg="undo custSel addSld delSld modSld">
      <pc:chgData name="Dr. Anil Carie" userId="0eb63ef7-cb50-4f0e-957e-a6e2a584389a" providerId="ADAL" clId="{C20ADF02-731E-4C83-BD8A-772FD2B2DFF2}" dt="2021-03-12T06:08:36.999" v="161" actId="14100"/>
      <pc:docMkLst>
        <pc:docMk/>
      </pc:docMkLst>
      <pc:sldChg chg="modSp mod">
        <pc:chgData name="Dr. Anil Carie" userId="0eb63ef7-cb50-4f0e-957e-a6e2a584389a" providerId="ADAL" clId="{C20ADF02-731E-4C83-BD8A-772FD2B2DFF2}" dt="2021-03-11T23:09:03.394" v="17"/>
        <pc:sldMkLst>
          <pc:docMk/>
          <pc:sldMk cId="0" sldId="271"/>
        </pc:sldMkLst>
        <pc:spChg chg="mod">
          <ac:chgData name="Dr. Anil Carie" userId="0eb63ef7-cb50-4f0e-957e-a6e2a584389a" providerId="ADAL" clId="{C20ADF02-731E-4C83-BD8A-772FD2B2DFF2}" dt="2021-03-11T23:09:03.394" v="17"/>
          <ac:spMkLst>
            <pc:docMk/>
            <pc:sldMk cId="0" sldId="271"/>
            <ac:spMk id="4100" creationId="{00000000-0000-0000-0000-000000000000}"/>
          </ac:spMkLst>
        </pc:spChg>
      </pc:sldChg>
      <pc:sldChg chg="del">
        <pc:chgData name="Dr. Anil Carie" userId="0eb63ef7-cb50-4f0e-957e-a6e2a584389a" providerId="ADAL" clId="{C20ADF02-731E-4C83-BD8A-772FD2B2DFF2}" dt="2021-03-11T23:07:12.646" v="0" actId="47"/>
        <pc:sldMkLst>
          <pc:docMk/>
          <pc:sldMk cId="4155766407" sldId="328"/>
        </pc:sldMkLst>
      </pc:sldChg>
      <pc:sldChg chg="modSp mod">
        <pc:chgData name="Dr. Anil Carie" userId="0eb63ef7-cb50-4f0e-957e-a6e2a584389a" providerId="ADAL" clId="{C20ADF02-731E-4C83-BD8A-772FD2B2DFF2}" dt="2021-03-12T05:19:21.578" v="157" actId="1076"/>
        <pc:sldMkLst>
          <pc:docMk/>
          <pc:sldMk cId="2753772149" sldId="330"/>
        </pc:sldMkLst>
        <pc:picChg chg="mod">
          <ac:chgData name="Dr. Anil Carie" userId="0eb63ef7-cb50-4f0e-957e-a6e2a584389a" providerId="ADAL" clId="{C20ADF02-731E-4C83-BD8A-772FD2B2DFF2}" dt="2021-03-12T05:19:21.578" v="157" actId="1076"/>
          <ac:picMkLst>
            <pc:docMk/>
            <pc:sldMk cId="2753772149" sldId="330"/>
            <ac:picMk id="8" creationId="{433EA702-BE6D-430F-B909-CF45C135C0D6}"/>
          </ac:picMkLst>
        </pc:picChg>
      </pc:sldChg>
      <pc:sldChg chg="del">
        <pc:chgData name="Dr. Anil Carie" userId="0eb63ef7-cb50-4f0e-957e-a6e2a584389a" providerId="ADAL" clId="{C20ADF02-731E-4C83-BD8A-772FD2B2DFF2}" dt="2021-03-11T23:07:14.044" v="3" actId="47"/>
        <pc:sldMkLst>
          <pc:docMk/>
          <pc:sldMk cId="327289836" sldId="331"/>
        </pc:sldMkLst>
      </pc:sldChg>
      <pc:sldChg chg="del">
        <pc:chgData name="Dr. Anil Carie" userId="0eb63ef7-cb50-4f0e-957e-a6e2a584389a" providerId="ADAL" clId="{C20ADF02-731E-4C83-BD8A-772FD2B2DFF2}" dt="2021-03-11T23:07:14.350" v="4" actId="47"/>
        <pc:sldMkLst>
          <pc:docMk/>
          <pc:sldMk cId="1782969981" sldId="332"/>
        </pc:sldMkLst>
      </pc:sldChg>
      <pc:sldChg chg="del">
        <pc:chgData name="Dr. Anil Carie" userId="0eb63ef7-cb50-4f0e-957e-a6e2a584389a" providerId="ADAL" clId="{C20ADF02-731E-4C83-BD8A-772FD2B2DFF2}" dt="2021-03-11T23:07:14.633" v="5" actId="47"/>
        <pc:sldMkLst>
          <pc:docMk/>
          <pc:sldMk cId="1992975342" sldId="333"/>
        </pc:sldMkLst>
      </pc:sldChg>
      <pc:sldChg chg="del">
        <pc:chgData name="Dr. Anil Carie" userId="0eb63ef7-cb50-4f0e-957e-a6e2a584389a" providerId="ADAL" clId="{C20ADF02-731E-4C83-BD8A-772FD2B2DFF2}" dt="2021-03-11T23:07:14.860" v="6" actId="47"/>
        <pc:sldMkLst>
          <pc:docMk/>
          <pc:sldMk cId="2903809164" sldId="334"/>
        </pc:sldMkLst>
      </pc:sldChg>
      <pc:sldChg chg="del">
        <pc:chgData name="Dr. Anil Carie" userId="0eb63ef7-cb50-4f0e-957e-a6e2a584389a" providerId="ADAL" clId="{C20ADF02-731E-4C83-BD8A-772FD2B2DFF2}" dt="2021-03-11T23:07:12.802" v="1" actId="47"/>
        <pc:sldMkLst>
          <pc:docMk/>
          <pc:sldMk cId="4201088276" sldId="335"/>
        </pc:sldMkLst>
      </pc:sldChg>
      <pc:sldChg chg="del">
        <pc:chgData name="Dr. Anil Carie" userId="0eb63ef7-cb50-4f0e-957e-a6e2a584389a" providerId="ADAL" clId="{C20ADF02-731E-4C83-BD8A-772FD2B2DFF2}" dt="2021-03-11T23:07:12.985" v="2" actId="47"/>
        <pc:sldMkLst>
          <pc:docMk/>
          <pc:sldMk cId="700931643" sldId="336"/>
        </pc:sldMkLst>
      </pc:sldChg>
      <pc:sldChg chg="del">
        <pc:chgData name="Dr. Anil Carie" userId="0eb63ef7-cb50-4f0e-957e-a6e2a584389a" providerId="ADAL" clId="{C20ADF02-731E-4C83-BD8A-772FD2B2DFF2}" dt="2021-03-11T23:07:15.140" v="7" actId="47"/>
        <pc:sldMkLst>
          <pc:docMk/>
          <pc:sldMk cId="1325256071" sldId="337"/>
        </pc:sldMkLst>
      </pc:sldChg>
      <pc:sldChg chg="del">
        <pc:chgData name="Dr. Anil Carie" userId="0eb63ef7-cb50-4f0e-957e-a6e2a584389a" providerId="ADAL" clId="{C20ADF02-731E-4C83-BD8A-772FD2B2DFF2}" dt="2021-03-11T23:07:15.404" v="8" actId="47"/>
        <pc:sldMkLst>
          <pc:docMk/>
          <pc:sldMk cId="3861889149" sldId="338"/>
        </pc:sldMkLst>
      </pc:sldChg>
      <pc:sldChg chg="del">
        <pc:chgData name="Dr. Anil Carie" userId="0eb63ef7-cb50-4f0e-957e-a6e2a584389a" providerId="ADAL" clId="{C20ADF02-731E-4C83-BD8A-772FD2B2DFF2}" dt="2021-03-11T23:07:15.665" v="9" actId="47"/>
        <pc:sldMkLst>
          <pc:docMk/>
          <pc:sldMk cId="3861046934" sldId="339"/>
        </pc:sldMkLst>
      </pc:sldChg>
      <pc:sldChg chg="del">
        <pc:chgData name="Dr. Anil Carie" userId="0eb63ef7-cb50-4f0e-957e-a6e2a584389a" providerId="ADAL" clId="{C20ADF02-731E-4C83-BD8A-772FD2B2DFF2}" dt="2021-03-11T23:07:16.556" v="10" actId="47"/>
        <pc:sldMkLst>
          <pc:docMk/>
          <pc:sldMk cId="185290360" sldId="340"/>
        </pc:sldMkLst>
      </pc:sldChg>
      <pc:sldChg chg="del">
        <pc:chgData name="Dr. Anil Carie" userId="0eb63ef7-cb50-4f0e-957e-a6e2a584389a" providerId="ADAL" clId="{C20ADF02-731E-4C83-BD8A-772FD2B2DFF2}" dt="2021-03-11T23:07:17.056" v="11" actId="47"/>
        <pc:sldMkLst>
          <pc:docMk/>
          <pc:sldMk cId="3326837957" sldId="341"/>
        </pc:sldMkLst>
      </pc:sldChg>
      <pc:sldChg chg="del">
        <pc:chgData name="Dr. Anil Carie" userId="0eb63ef7-cb50-4f0e-957e-a6e2a584389a" providerId="ADAL" clId="{C20ADF02-731E-4C83-BD8A-772FD2B2DFF2}" dt="2021-03-11T23:07:17.544" v="12" actId="47"/>
        <pc:sldMkLst>
          <pc:docMk/>
          <pc:sldMk cId="1019649026" sldId="342"/>
        </pc:sldMkLst>
      </pc:sldChg>
      <pc:sldChg chg="del">
        <pc:chgData name="Dr. Anil Carie" userId="0eb63ef7-cb50-4f0e-957e-a6e2a584389a" providerId="ADAL" clId="{C20ADF02-731E-4C83-BD8A-772FD2B2DFF2}" dt="2021-03-11T23:07:17.989" v="13" actId="47"/>
        <pc:sldMkLst>
          <pc:docMk/>
          <pc:sldMk cId="2215976403" sldId="343"/>
        </pc:sldMkLst>
      </pc:sldChg>
      <pc:sldChg chg="del">
        <pc:chgData name="Dr. Anil Carie" userId="0eb63ef7-cb50-4f0e-957e-a6e2a584389a" providerId="ADAL" clId="{C20ADF02-731E-4C83-BD8A-772FD2B2DFF2}" dt="2021-03-11T23:07:18.793" v="14" actId="47"/>
        <pc:sldMkLst>
          <pc:docMk/>
          <pc:sldMk cId="3922725185" sldId="344"/>
        </pc:sldMkLst>
      </pc:sldChg>
      <pc:sldChg chg="del">
        <pc:chgData name="Dr. Anil Carie" userId="0eb63ef7-cb50-4f0e-957e-a6e2a584389a" providerId="ADAL" clId="{C20ADF02-731E-4C83-BD8A-772FD2B2DFF2}" dt="2021-03-11T23:07:19.123" v="15" actId="47"/>
        <pc:sldMkLst>
          <pc:docMk/>
          <pc:sldMk cId="175641748" sldId="345"/>
        </pc:sldMkLst>
      </pc:sldChg>
      <pc:sldChg chg="addSp delSp modSp mod">
        <pc:chgData name="Dr. Anil Carie" userId="0eb63ef7-cb50-4f0e-957e-a6e2a584389a" providerId="ADAL" clId="{C20ADF02-731E-4C83-BD8A-772FD2B2DFF2}" dt="2021-03-11T23:14:06.790" v="22" actId="15"/>
        <pc:sldMkLst>
          <pc:docMk/>
          <pc:sldMk cId="3100980099" sldId="346"/>
        </pc:sldMkLst>
        <pc:spChg chg="mod">
          <ac:chgData name="Dr. Anil Carie" userId="0eb63ef7-cb50-4f0e-957e-a6e2a584389a" providerId="ADAL" clId="{C20ADF02-731E-4C83-BD8A-772FD2B2DFF2}" dt="2021-03-11T23:10:02.658" v="18"/>
          <ac:spMkLst>
            <pc:docMk/>
            <pc:sldMk cId="3100980099" sldId="346"/>
            <ac:spMk id="2" creationId="{407F9EAD-C6CF-4504-B234-6569C21A2FFE}"/>
          </ac:spMkLst>
        </pc:spChg>
        <pc:spChg chg="add del mod">
          <ac:chgData name="Dr. Anil Carie" userId="0eb63ef7-cb50-4f0e-957e-a6e2a584389a" providerId="ADAL" clId="{C20ADF02-731E-4C83-BD8A-772FD2B2DFF2}" dt="2021-03-11T23:14:06.790" v="22" actId="15"/>
          <ac:spMkLst>
            <pc:docMk/>
            <pc:sldMk cId="3100980099" sldId="346"/>
            <ac:spMk id="7" creationId="{90D0A6C0-E518-461A-A3CA-D4C77FB60E71}"/>
          </ac:spMkLst>
        </pc:spChg>
        <pc:spChg chg="add del mod">
          <ac:chgData name="Dr. Anil Carie" userId="0eb63ef7-cb50-4f0e-957e-a6e2a584389a" providerId="ADAL" clId="{C20ADF02-731E-4C83-BD8A-772FD2B2DFF2}" dt="2021-03-11T23:13:32.852" v="20"/>
          <ac:spMkLst>
            <pc:docMk/>
            <pc:sldMk cId="3100980099" sldId="346"/>
            <ac:spMk id="9" creationId="{C4E4F1B6-CF5C-4129-8C22-4EF68AF63BE0}"/>
          </ac:spMkLst>
        </pc:spChg>
        <pc:picChg chg="del">
          <ac:chgData name="Dr. Anil Carie" userId="0eb63ef7-cb50-4f0e-957e-a6e2a584389a" providerId="ADAL" clId="{C20ADF02-731E-4C83-BD8A-772FD2B2DFF2}" dt="2021-03-11T23:07:24.508" v="16" actId="478"/>
          <ac:picMkLst>
            <pc:docMk/>
            <pc:sldMk cId="3100980099" sldId="346"/>
            <ac:picMk id="8" creationId="{13F3A1A9-A9C6-4C12-B721-96AF0BAFC1ED}"/>
          </ac:picMkLst>
        </pc:picChg>
      </pc:sldChg>
      <pc:sldChg chg="modSp new mod">
        <pc:chgData name="Dr. Anil Carie" userId="0eb63ef7-cb50-4f0e-957e-a6e2a584389a" providerId="ADAL" clId="{C20ADF02-731E-4C83-BD8A-772FD2B2DFF2}" dt="2021-03-11T23:15:04.211" v="26" actId="15"/>
        <pc:sldMkLst>
          <pc:docMk/>
          <pc:sldMk cId="2151024319" sldId="347"/>
        </pc:sldMkLst>
        <pc:spChg chg="mod">
          <ac:chgData name="Dr. Anil Carie" userId="0eb63ef7-cb50-4f0e-957e-a6e2a584389a" providerId="ADAL" clId="{C20ADF02-731E-4C83-BD8A-772FD2B2DFF2}" dt="2021-03-11T23:14:35.668" v="24"/>
          <ac:spMkLst>
            <pc:docMk/>
            <pc:sldMk cId="2151024319" sldId="347"/>
            <ac:spMk id="2" creationId="{A7C9F4D6-58F7-4EB0-9274-9923271D1B08}"/>
          </ac:spMkLst>
        </pc:spChg>
        <pc:spChg chg="mod">
          <ac:chgData name="Dr. Anil Carie" userId="0eb63ef7-cb50-4f0e-957e-a6e2a584389a" providerId="ADAL" clId="{C20ADF02-731E-4C83-BD8A-772FD2B2DFF2}" dt="2021-03-11T23:15:04.211" v="26" actId="15"/>
          <ac:spMkLst>
            <pc:docMk/>
            <pc:sldMk cId="2151024319" sldId="347"/>
            <ac:spMk id="3" creationId="{91F6FFAF-2E33-4726-B120-B8B5E9BE809E}"/>
          </ac:spMkLst>
        </pc:spChg>
      </pc:sldChg>
      <pc:sldChg chg="modSp new mod">
        <pc:chgData name="Dr. Anil Carie" userId="0eb63ef7-cb50-4f0e-957e-a6e2a584389a" providerId="ADAL" clId="{C20ADF02-731E-4C83-BD8A-772FD2B2DFF2}" dt="2021-03-12T04:51:06.040" v="155" actId="207"/>
        <pc:sldMkLst>
          <pc:docMk/>
          <pc:sldMk cId="1115556012" sldId="348"/>
        </pc:sldMkLst>
        <pc:spChg chg="mod">
          <ac:chgData name="Dr. Anil Carie" userId="0eb63ef7-cb50-4f0e-957e-a6e2a584389a" providerId="ADAL" clId="{C20ADF02-731E-4C83-BD8A-772FD2B2DFF2}" dt="2021-03-11T23:15:53.019" v="28"/>
          <ac:spMkLst>
            <pc:docMk/>
            <pc:sldMk cId="1115556012" sldId="348"/>
            <ac:spMk id="2" creationId="{90DF7F6C-547C-420C-88DE-122F3FAFD9DC}"/>
          </ac:spMkLst>
        </pc:spChg>
        <pc:spChg chg="mod">
          <ac:chgData name="Dr. Anil Carie" userId="0eb63ef7-cb50-4f0e-957e-a6e2a584389a" providerId="ADAL" clId="{C20ADF02-731E-4C83-BD8A-772FD2B2DFF2}" dt="2021-03-12T04:51:06.040" v="155" actId="207"/>
          <ac:spMkLst>
            <pc:docMk/>
            <pc:sldMk cId="1115556012" sldId="348"/>
            <ac:spMk id="3" creationId="{D68BF65B-A07F-4E2F-9807-CBB4834555B6}"/>
          </ac:spMkLst>
        </pc:spChg>
      </pc:sldChg>
      <pc:sldChg chg="addSp delSp modSp new mod modClrScheme chgLayout">
        <pc:chgData name="Dr. Anil Carie" userId="0eb63ef7-cb50-4f0e-957e-a6e2a584389a" providerId="ADAL" clId="{C20ADF02-731E-4C83-BD8A-772FD2B2DFF2}" dt="2021-03-11T23:50:30.356" v="115" actId="1076"/>
        <pc:sldMkLst>
          <pc:docMk/>
          <pc:sldMk cId="3755499534" sldId="349"/>
        </pc:sldMkLst>
        <pc:spChg chg="mod">
          <ac:chgData name="Dr. Anil Carie" userId="0eb63ef7-cb50-4f0e-957e-a6e2a584389a" providerId="ADAL" clId="{C20ADF02-731E-4C83-BD8A-772FD2B2DFF2}" dt="2021-03-11T23:48:48.066" v="110" actId="26606"/>
          <ac:spMkLst>
            <pc:docMk/>
            <pc:sldMk cId="3755499534" sldId="349"/>
            <ac:spMk id="2" creationId="{2C23AAC7-BE79-48F6-9A5B-963D1D2C07F0}"/>
          </ac:spMkLst>
        </pc:spChg>
        <pc:spChg chg="del">
          <ac:chgData name="Dr. Anil Carie" userId="0eb63ef7-cb50-4f0e-957e-a6e2a584389a" providerId="ADAL" clId="{C20ADF02-731E-4C83-BD8A-772FD2B2DFF2}" dt="2021-03-11T23:23:46.307" v="36" actId="478"/>
          <ac:spMkLst>
            <pc:docMk/>
            <pc:sldMk cId="3755499534" sldId="349"/>
            <ac:spMk id="3" creationId="{4787FD3C-1C49-4D80-974B-E9453B780DFF}"/>
          </ac:spMkLst>
        </pc:spChg>
        <pc:spChg chg="mod">
          <ac:chgData name="Dr. Anil Carie" userId="0eb63ef7-cb50-4f0e-957e-a6e2a584389a" providerId="ADAL" clId="{C20ADF02-731E-4C83-BD8A-772FD2B2DFF2}" dt="2021-03-11T23:48:48.066" v="110" actId="26606"/>
          <ac:spMkLst>
            <pc:docMk/>
            <pc:sldMk cId="3755499534" sldId="349"/>
            <ac:spMk id="4" creationId="{EDBB2DB8-1A3D-4150-A6E5-170E9A2B51C9}"/>
          </ac:spMkLst>
        </pc:spChg>
        <pc:spChg chg="mod">
          <ac:chgData name="Dr. Anil Carie" userId="0eb63ef7-cb50-4f0e-957e-a6e2a584389a" providerId="ADAL" clId="{C20ADF02-731E-4C83-BD8A-772FD2B2DFF2}" dt="2021-03-11T23:48:48.066" v="110" actId="26606"/>
          <ac:spMkLst>
            <pc:docMk/>
            <pc:sldMk cId="3755499534" sldId="349"/>
            <ac:spMk id="5" creationId="{0FDA2243-ED2A-4536-A8DA-B2885CD65F20}"/>
          </ac:spMkLst>
        </pc:spChg>
        <pc:spChg chg="mod">
          <ac:chgData name="Dr. Anil Carie" userId="0eb63ef7-cb50-4f0e-957e-a6e2a584389a" providerId="ADAL" clId="{C20ADF02-731E-4C83-BD8A-772FD2B2DFF2}" dt="2021-03-11T23:48:48.066" v="110" actId="26606"/>
          <ac:spMkLst>
            <pc:docMk/>
            <pc:sldMk cId="3755499534" sldId="349"/>
            <ac:spMk id="6" creationId="{CC57E8AE-05AD-4F91-9F88-957035BACB2B}"/>
          </ac:spMkLst>
        </pc:spChg>
        <pc:spChg chg="add mod ord">
          <ac:chgData name="Dr. Anil Carie" userId="0eb63ef7-cb50-4f0e-957e-a6e2a584389a" providerId="ADAL" clId="{C20ADF02-731E-4C83-BD8A-772FD2B2DFF2}" dt="2021-03-11T23:48:48.066" v="110" actId="26606"/>
          <ac:spMkLst>
            <pc:docMk/>
            <pc:sldMk cId="3755499534" sldId="349"/>
            <ac:spMk id="7" creationId="{455FEDE4-882E-4A03-9AE0-9C8C3C4DCDF1}"/>
          </ac:spMkLst>
        </pc:spChg>
        <pc:spChg chg="add mod ord">
          <ac:chgData name="Dr. Anil Carie" userId="0eb63ef7-cb50-4f0e-957e-a6e2a584389a" providerId="ADAL" clId="{C20ADF02-731E-4C83-BD8A-772FD2B2DFF2}" dt="2021-03-11T23:50:20.452" v="113" actId="1076"/>
          <ac:spMkLst>
            <pc:docMk/>
            <pc:sldMk cId="3755499534" sldId="349"/>
            <ac:spMk id="8" creationId="{B8A600D5-2F5F-4FBF-872B-DB38EEEC412B}"/>
          </ac:spMkLst>
        </pc:spChg>
        <pc:spChg chg="add del mod">
          <ac:chgData name="Dr. Anil Carie" userId="0eb63ef7-cb50-4f0e-957e-a6e2a584389a" providerId="ADAL" clId="{C20ADF02-731E-4C83-BD8A-772FD2B2DFF2}" dt="2021-03-11T23:48:48.066" v="110" actId="26606"/>
          <ac:spMkLst>
            <pc:docMk/>
            <pc:sldMk cId="3755499534" sldId="349"/>
            <ac:spMk id="9" creationId="{21CD37A6-746F-4391-A3C8-7EAE5F05622A}"/>
          </ac:spMkLst>
        </pc:spChg>
        <pc:spChg chg="add del mod">
          <ac:chgData name="Dr. Anil Carie" userId="0eb63ef7-cb50-4f0e-957e-a6e2a584389a" providerId="ADAL" clId="{C20ADF02-731E-4C83-BD8A-772FD2B2DFF2}" dt="2021-03-11T23:48:48.008" v="109" actId="26606"/>
          <ac:spMkLst>
            <pc:docMk/>
            <pc:sldMk cId="3755499534" sldId="349"/>
            <ac:spMk id="15" creationId="{AC63EC98-E95F-414C-87BB-5008F86E170D}"/>
          </ac:spMkLst>
        </pc:spChg>
        <pc:spChg chg="add del mod">
          <ac:chgData name="Dr. Anil Carie" userId="0eb63ef7-cb50-4f0e-957e-a6e2a584389a" providerId="ADAL" clId="{C20ADF02-731E-4C83-BD8A-772FD2B2DFF2}" dt="2021-03-11T23:50:28.697" v="114" actId="22"/>
          <ac:spMkLst>
            <pc:docMk/>
            <pc:sldMk cId="3755499534" sldId="349"/>
            <ac:spMk id="17" creationId="{A4ED4509-9C7E-41F9-AC96-2FD798DACA5D}"/>
          </ac:spMkLst>
        </pc:spChg>
        <pc:graphicFrameChg chg="add del mod">
          <ac:chgData name="Dr. Anil Carie" userId="0eb63ef7-cb50-4f0e-957e-a6e2a584389a" providerId="ADAL" clId="{C20ADF02-731E-4C83-BD8A-772FD2B2DFF2}" dt="2021-03-11T23:48:48.008" v="109" actId="26606"/>
          <ac:graphicFrameMkLst>
            <pc:docMk/>
            <pc:sldMk cId="3755499534" sldId="349"/>
            <ac:graphicFrameMk id="11" creationId="{89979909-5CAC-4203-931D-12919BA60742}"/>
          </ac:graphicFrameMkLst>
        </pc:graphicFrameChg>
        <pc:graphicFrameChg chg="add mod">
          <ac:chgData name="Dr. Anil Carie" userId="0eb63ef7-cb50-4f0e-957e-a6e2a584389a" providerId="ADAL" clId="{C20ADF02-731E-4C83-BD8A-772FD2B2DFF2}" dt="2021-03-11T23:48:48.066" v="110" actId="26606"/>
          <ac:graphicFrameMkLst>
            <pc:docMk/>
            <pc:sldMk cId="3755499534" sldId="349"/>
            <ac:graphicFrameMk id="18" creationId="{79A8FEF1-F154-4F7D-8EE9-53988C28207E}"/>
          </ac:graphicFrameMkLst>
        </pc:graphicFrameChg>
        <pc:picChg chg="add mod ord">
          <ac:chgData name="Dr. Anil Carie" userId="0eb63ef7-cb50-4f0e-957e-a6e2a584389a" providerId="ADAL" clId="{C20ADF02-731E-4C83-BD8A-772FD2B2DFF2}" dt="2021-03-11T23:50:30.356" v="115" actId="1076"/>
          <ac:picMkLst>
            <pc:docMk/>
            <pc:sldMk cId="3755499534" sldId="349"/>
            <ac:picMk id="12" creationId="{37A1877D-5835-4DBB-AA97-8C1A84268CA8}"/>
          </ac:picMkLst>
        </pc:picChg>
      </pc:sldChg>
      <pc:sldChg chg="addSp delSp modSp new mod">
        <pc:chgData name="Dr. Anil Carie" userId="0eb63ef7-cb50-4f0e-957e-a6e2a584389a" providerId="ADAL" clId="{C20ADF02-731E-4C83-BD8A-772FD2B2DFF2}" dt="2021-03-11T23:27:20.886" v="56" actId="1076"/>
        <pc:sldMkLst>
          <pc:docMk/>
          <pc:sldMk cId="4133258762" sldId="350"/>
        </pc:sldMkLst>
        <pc:spChg chg="mod">
          <ac:chgData name="Dr. Anil Carie" userId="0eb63ef7-cb50-4f0e-957e-a6e2a584389a" providerId="ADAL" clId="{C20ADF02-731E-4C83-BD8A-772FD2B2DFF2}" dt="2021-03-11T23:26:37.345" v="49"/>
          <ac:spMkLst>
            <pc:docMk/>
            <pc:sldMk cId="4133258762" sldId="350"/>
            <ac:spMk id="2" creationId="{40CC7CC9-893B-40D8-B3D6-F97BA451C49F}"/>
          </ac:spMkLst>
        </pc:spChg>
        <pc:spChg chg="del">
          <ac:chgData name="Dr. Anil Carie" userId="0eb63ef7-cb50-4f0e-957e-a6e2a584389a" providerId="ADAL" clId="{C20ADF02-731E-4C83-BD8A-772FD2B2DFF2}" dt="2021-03-11T23:26:57.015" v="50" actId="478"/>
          <ac:spMkLst>
            <pc:docMk/>
            <pc:sldMk cId="4133258762" sldId="350"/>
            <ac:spMk id="3" creationId="{4B46DC37-BC8A-43CD-9CCE-CB8543AB397B}"/>
          </ac:spMkLst>
        </pc:spChg>
        <pc:spChg chg="add mod">
          <ac:chgData name="Dr. Anil Carie" userId="0eb63ef7-cb50-4f0e-957e-a6e2a584389a" providerId="ADAL" clId="{C20ADF02-731E-4C83-BD8A-772FD2B2DFF2}" dt="2021-03-11T23:27:03.533" v="52" actId="14100"/>
          <ac:spMkLst>
            <pc:docMk/>
            <pc:sldMk cId="4133258762" sldId="350"/>
            <ac:spMk id="7" creationId="{3506409F-9FD5-4408-813E-22206378DC30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9" creationId="{3012EC57-FFB7-4E59-863E-530AAC13EBE4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10" creationId="{5FA72CC9-B968-4D1F-8A00-D29095D6A400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11" creationId="{A91FEE51-D06B-4D72-B26E-D881A78CA282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22" creationId="{9A1DCD23-9A35-451D-A65B-8871AB699F44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24" creationId="{4346C0FF-8EAE-4F01-B843-5BC8A3660B4E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25" creationId="{009D4E72-B7AE-4B5B-8E31-488B716BF92F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26" creationId="{7B32674B-7813-4F92-A03A-4D111FA03FA2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27" creationId="{BE1AFAF3-ECA1-43AF-AB41-E4A21B229805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28" creationId="{F715628D-529E-4543-A4DC-16297C39A1D6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29" creationId="{E3A57207-3A82-49A0-B839-768807CEC881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30" creationId="{37CBE952-7EC9-4FF1-A787-D487A2413954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31" creationId="{F31FE919-B590-4CAE-B9EE-8BF26B44B38E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32" creationId="{D65D67E7-0D42-4F28-98E5-46444D55A6B9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33" creationId="{3E2931AC-7FF1-48AC-B55D-C7176E317921}"/>
          </ac:spMkLst>
        </pc:spChg>
        <pc:spChg chg="mod">
          <ac:chgData name="Dr. Anil Carie" userId="0eb63ef7-cb50-4f0e-957e-a6e2a584389a" providerId="ADAL" clId="{C20ADF02-731E-4C83-BD8A-772FD2B2DFF2}" dt="2021-03-11T23:27:14.183" v="53"/>
          <ac:spMkLst>
            <pc:docMk/>
            <pc:sldMk cId="4133258762" sldId="350"/>
            <ac:spMk id="34" creationId="{BE018CAC-8933-491F-9ABE-90BEEFB62B4A}"/>
          </ac:spMkLst>
        </pc:spChg>
        <pc:grpChg chg="add mod">
          <ac:chgData name="Dr. Anil Carie" userId="0eb63ef7-cb50-4f0e-957e-a6e2a584389a" providerId="ADAL" clId="{C20ADF02-731E-4C83-BD8A-772FD2B2DFF2}" dt="2021-03-11T23:27:20.886" v="56" actId="1076"/>
          <ac:grpSpMkLst>
            <pc:docMk/>
            <pc:sldMk cId="4133258762" sldId="350"/>
            <ac:grpSpMk id="8" creationId="{EF1C1072-1715-4360-A36C-4A4851DAB8DB}"/>
          </ac:grpSpMkLst>
        </pc:grpChg>
        <pc:grpChg chg="mod">
          <ac:chgData name="Dr. Anil Carie" userId="0eb63ef7-cb50-4f0e-957e-a6e2a584389a" providerId="ADAL" clId="{C20ADF02-731E-4C83-BD8A-772FD2B2DFF2}" dt="2021-03-11T23:27:14.183" v="53"/>
          <ac:grpSpMkLst>
            <pc:docMk/>
            <pc:sldMk cId="4133258762" sldId="350"/>
            <ac:grpSpMk id="12" creationId="{06CC0F31-1FD9-48ED-A3F4-300D974252EA}"/>
          </ac:grpSpMkLst>
        </pc:grp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13" creationId="{AB8DF75F-E058-45EB-B8D8-4701C1B3701F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14" creationId="{335D281B-1A6C-4E7A-A695-239D1890A6D8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15" creationId="{1A6ABFE0-D273-4137-AB65-EADF05497A49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16" creationId="{F23A026D-FB3B-4283-B4BD-790EBE9E3723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17" creationId="{32294666-1800-4D1C-AE81-B90C3C621E1C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18" creationId="{D8F4D5CA-AEDA-4B01-BF5B-A959656A5A7E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19" creationId="{81A0E17E-71BA-47E6-B2E8-9EA327044D31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20" creationId="{439B68A9-0F1F-4EA4-8C63-021BC0868A35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21" creationId="{E1B9EE4D-00C3-42BF-AE38-208AED06AD22}"/>
          </ac:picMkLst>
        </pc:picChg>
        <pc:picChg chg="mod">
          <ac:chgData name="Dr. Anil Carie" userId="0eb63ef7-cb50-4f0e-957e-a6e2a584389a" providerId="ADAL" clId="{C20ADF02-731E-4C83-BD8A-772FD2B2DFF2}" dt="2021-03-11T23:27:14.183" v="53"/>
          <ac:picMkLst>
            <pc:docMk/>
            <pc:sldMk cId="4133258762" sldId="350"/>
            <ac:picMk id="23" creationId="{365E2D69-7417-4690-851E-14DA75D5FA75}"/>
          </ac:picMkLst>
        </pc:picChg>
      </pc:sldChg>
      <pc:sldChg chg="modSp new mod">
        <pc:chgData name="Dr. Anil Carie" userId="0eb63ef7-cb50-4f0e-957e-a6e2a584389a" providerId="ADAL" clId="{C20ADF02-731E-4C83-BD8A-772FD2B2DFF2}" dt="2021-03-11T23:29:23.951" v="59"/>
        <pc:sldMkLst>
          <pc:docMk/>
          <pc:sldMk cId="3367370993" sldId="351"/>
        </pc:sldMkLst>
        <pc:spChg chg="mod">
          <ac:chgData name="Dr. Anil Carie" userId="0eb63ef7-cb50-4f0e-957e-a6e2a584389a" providerId="ADAL" clId="{C20ADF02-731E-4C83-BD8A-772FD2B2DFF2}" dt="2021-03-11T23:29:06.351" v="58"/>
          <ac:spMkLst>
            <pc:docMk/>
            <pc:sldMk cId="3367370993" sldId="351"/>
            <ac:spMk id="2" creationId="{9703DD3A-97DB-4652-A8E7-DC8D0F7B5ABF}"/>
          </ac:spMkLst>
        </pc:spChg>
        <pc:spChg chg="mod">
          <ac:chgData name="Dr. Anil Carie" userId="0eb63ef7-cb50-4f0e-957e-a6e2a584389a" providerId="ADAL" clId="{C20ADF02-731E-4C83-BD8A-772FD2B2DFF2}" dt="2021-03-11T23:29:23.951" v="59"/>
          <ac:spMkLst>
            <pc:docMk/>
            <pc:sldMk cId="3367370993" sldId="351"/>
            <ac:spMk id="3" creationId="{F38D4FA3-C234-4085-AD6A-4F38CADC97A6}"/>
          </ac:spMkLst>
        </pc:spChg>
      </pc:sldChg>
      <pc:sldChg chg="addSp delSp modSp new mod">
        <pc:chgData name="Dr. Anil Carie" userId="0eb63ef7-cb50-4f0e-957e-a6e2a584389a" providerId="ADAL" clId="{C20ADF02-731E-4C83-BD8A-772FD2B2DFF2}" dt="2021-03-11T23:30:39.693" v="66" actId="1076"/>
        <pc:sldMkLst>
          <pc:docMk/>
          <pc:sldMk cId="2104305975" sldId="352"/>
        </pc:sldMkLst>
        <pc:spChg chg="mod">
          <ac:chgData name="Dr. Anil Carie" userId="0eb63ef7-cb50-4f0e-957e-a6e2a584389a" providerId="ADAL" clId="{C20ADF02-731E-4C83-BD8A-772FD2B2DFF2}" dt="2021-03-11T23:29:51.232" v="61"/>
          <ac:spMkLst>
            <pc:docMk/>
            <pc:sldMk cId="2104305975" sldId="352"/>
            <ac:spMk id="2" creationId="{63FEA113-F5C7-48DE-8BB1-F99FF4C5350A}"/>
          </ac:spMkLst>
        </pc:spChg>
        <pc:spChg chg="del">
          <ac:chgData name="Dr. Anil Carie" userId="0eb63ef7-cb50-4f0e-957e-a6e2a584389a" providerId="ADAL" clId="{C20ADF02-731E-4C83-BD8A-772FD2B2DFF2}" dt="2021-03-11T23:30:17.059" v="62" actId="478"/>
          <ac:spMkLst>
            <pc:docMk/>
            <pc:sldMk cId="2104305975" sldId="352"/>
            <ac:spMk id="3" creationId="{21C1E9DD-13E1-416D-B2B8-BBC2CAEC531F}"/>
          </ac:spMkLst>
        </pc:spChg>
        <pc:spChg chg="add mod">
          <ac:chgData name="Dr. Anil Carie" userId="0eb63ef7-cb50-4f0e-957e-a6e2a584389a" providerId="ADAL" clId="{C20ADF02-731E-4C83-BD8A-772FD2B2DFF2}" dt="2021-03-11T23:30:22.827" v="64" actId="14100"/>
          <ac:spMkLst>
            <pc:docMk/>
            <pc:sldMk cId="2104305975" sldId="352"/>
            <ac:spMk id="7" creationId="{554581A3-615E-4A17-A043-9AE90A3D2470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11" creationId="{030AA833-FCE1-480E-9536-4A72A36EB569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12" creationId="{6CAC18E8-5830-4373-8031-DAB37D70A3A7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13" creationId="{CE65EE3A-A03C-4731-AEEF-ED2AA75CE02D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15" creationId="{D8BBC200-7350-45AE-A783-D5DD33BB0FFC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16" creationId="{6443BC00-FE0D-46F1-A733-098E66B9823C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17" creationId="{419C8D42-F5FD-4862-95DE-A1B04337BDD6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18" creationId="{B37DED16-38FA-4559-BF70-BD4B5766257F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19" creationId="{1DA2F2DB-F399-41F3-B5FC-2CAE0E848F90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0" creationId="{A647B16C-4B8D-423A-87A0-32C24910B168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1" creationId="{B76B0B25-70D6-43A5-BCFF-D043B53ABD7F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2" creationId="{9083462D-C1B6-4914-92D6-C75363AEE5E7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3" creationId="{469EAC9E-4A13-424D-920F-DE4BE852C8F0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4" creationId="{0FFE1A32-C596-4A71-A77A-46EB32159319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5" creationId="{90E3F1BF-0E82-467A-8C5E-39C79CF5CB9A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6" creationId="{464E3CAD-6EC6-4E01-8BD4-4091FB5F2783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7" creationId="{D01E3658-979C-41E4-BFBB-D6A4B5AD4F2F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8" creationId="{D662CD2C-75D1-4077-9FC2-FC3670C3A2CE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29" creationId="{27855C50-A900-4237-BC20-FE0E71197E07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30" creationId="{DC1F7CDA-9AC1-40F8-96DF-0232E8404ECC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31" creationId="{0BBF58AB-F701-4A53-A443-27A992D217C7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32" creationId="{B04D5277-CE98-49E9-9C76-72EA81511D4C}"/>
          </ac:spMkLst>
        </pc:spChg>
        <pc:spChg chg="mod">
          <ac:chgData name="Dr. Anil Carie" userId="0eb63ef7-cb50-4f0e-957e-a6e2a584389a" providerId="ADAL" clId="{C20ADF02-731E-4C83-BD8A-772FD2B2DFF2}" dt="2021-03-11T23:30:35.506" v="65"/>
          <ac:spMkLst>
            <pc:docMk/>
            <pc:sldMk cId="2104305975" sldId="352"/>
            <ac:spMk id="33" creationId="{78BF1E73-0813-4FFF-8FDB-C8881B955355}"/>
          </ac:spMkLst>
        </pc:spChg>
        <pc:grpChg chg="add mod">
          <ac:chgData name="Dr. Anil Carie" userId="0eb63ef7-cb50-4f0e-957e-a6e2a584389a" providerId="ADAL" clId="{C20ADF02-731E-4C83-BD8A-772FD2B2DFF2}" dt="2021-03-11T23:30:39.693" v="66" actId="1076"/>
          <ac:grpSpMkLst>
            <pc:docMk/>
            <pc:sldMk cId="2104305975" sldId="352"/>
            <ac:grpSpMk id="8" creationId="{2D0B1B1F-2F51-41CA-BDC6-B06EDD6CCCC9}"/>
          </ac:grpSpMkLst>
        </pc:grpChg>
        <pc:grpChg chg="mod">
          <ac:chgData name="Dr. Anil Carie" userId="0eb63ef7-cb50-4f0e-957e-a6e2a584389a" providerId="ADAL" clId="{C20ADF02-731E-4C83-BD8A-772FD2B2DFF2}" dt="2021-03-11T23:30:35.506" v="65"/>
          <ac:grpSpMkLst>
            <pc:docMk/>
            <pc:sldMk cId="2104305975" sldId="352"/>
            <ac:grpSpMk id="10" creationId="{4473E74A-7CA9-460A-B882-DDEBE146490D}"/>
          </ac:grpSpMkLst>
        </pc:grpChg>
        <pc:grpChg chg="mod">
          <ac:chgData name="Dr. Anil Carie" userId="0eb63ef7-cb50-4f0e-957e-a6e2a584389a" providerId="ADAL" clId="{C20ADF02-731E-4C83-BD8A-772FD2B2DFF2}" dt="2021-03-11T23:30:35.506" v="65"/>
          <ac:grpSpMkLst>
            <pc:docMk/>
            <pc:sldMk cId="2104305975" sldId="352"/>
            <ac:grpSpMk id="14" creationId="{836DA29E-D3C6-4D6C-BC4C-40EABEA831F2}"/>
          </ac:grpSpMkLst>
        </pc:grpChg>
        <pc:picChg chg="mod">
          <ac:chgData name="Dr. Anil Carie" userId="0eb63ef7-cb50-4f0e-957e-a6e2a584389a" providerId="ADAL" clId="{C20ADF02-731E-4C83-BD8A-772FD2B2DFF2}" dt="2021-03-11T23:30:35.506" v="65"/>
          <ac:picMkLst>
            <pc:docMk/>
            <pc:sldMk cId="2104305975" sldId="352"/>
            <ac:picMk id="9" creationId="{F82F2C05-8240-45E7-B2B1-DCB902A96487}"/>
          </ac:picMkLst>
        </pc:picChg>
      </pc:sldChg>
      <pc:sldChg chg="addSp delSp modSp new mod">
        <pc:chgData name="Dr. Anil Carie" userId="0eb63ef7-cb50-4f0e-957e-a6e2a584389a" providerId="ADAL" clId="{C20ADF02-731E-4C83-BD8A-772FD2B2DFF2}" dt="2021-03-11T23:35:55.306" v="73" actId="1076"/>
        <pc:sldMkLst>
          <pc:docMk/>
          <pc:sldMk cId="2718998828" sldId="353"/>
        </pc:sldMkLst>
        <pc:spChg chg="mod">
          <ac:chgData name="Dr. Anil Carie" userId="0eb63ef7-cb50-4f0e-957e-a6e2a584389a" providerId="ADAL" clId="{C20ADF02-731E-4C83-BD8A-772FD2B2DFF2}" dt="2021-03-11T23:33:36.919" v="68"/>
          <ac:spMkLst>
            <pc:docMk/>
            <pc:sldMk cId="2718998828" sldId="353"/>
            <ac:spMk id="2" creationId="{EEEE100F-6643-4E3F-8222-7BEC7F11FF0F}"/>
          </ac:spMkLst>
        </pc:spChg>
        <pc:spChg chg="del">
          <ac:chgData name="Dr. Anil Carie" userId="0eb63ef7-cb50-4f0e-957e-a6e2a584389a" providerId="ADAL" clId="{C20ADF02-731E-4C83-BD8A-772FD2B2DFF2}" dt="2021-03-11T23:33:48.646" v="69"/>
          <ac:spMkLst>
            <pc:docMk/>
            <pc:sldMk cId="2718998828" sldId="353"/>
            <ac:spMk id="3" creationId="{2C47EECC-69DA-40D9-A878-A563C2535366}"/>
          </ac:spMkLst>
        </pc:spChg>
        <pc:spChg chg="add mod">
          <ac:chgData name="Dr. Anil Carie" userId="0eb63ef7-cb50-4f0e-957e-a6e2a584389a" providerId="ADAL" clId="{C20ADF02-731E-4C83-BD8A-772FD2B2DFF2}" dt="2021-03-11T23:33:48.646" v="69"/>
          <ac:spMkLst>
            <pc:docMk/>
            <pc:sldMk cId="2718998828" sldId="353"/>
            <ac:spMk id="7" creationId="{AB47186E-E518-4C09-BDF5-656F6E55EFFA}"/>
          </ac:spMkLst>
        </pc:spChg>
        <pc:graphicFrameChg chg="add mod">
          <ac:chgData name="Dr. Anil Carie" userId="0eb63ef7-cb50-4f0e-957e-a6e2a584389a" providerId="ADAL" clId="{C20ADF02-731E-4C83-BD8A-772FD2B2DFF2}" dt="2021-03-11T23:34:03.226" v="71" actId="1076"/>
          <ac:graphicFrameMkLst>
            <pc:docMk/>
            <pc:sldMk cId="2718998828" sldId="353"/>
            <ac:graphicFrameMk id="8" creationId="{2803894F-BFD1-4E0E-ABF8-A2642E6C5BB8}"/>
          </ac:graphicFrameMkLst>
        </pc:graphicFrameChg>
        <pc:picChg chg="add mod">
          <ac:chgData name="Dr. Anil Carie" userId="0eb63ef7-cb50-4f0e-957e-a6e2a584389a" providerId="ADAL" clId="{C20ADF02-731E-4C83-BD8A-772FD2B2DFF2}" dt="2021-03-11T23:35:55.306" v="73" actId="1076"/>
          <ac:picMkLst>
            <pc:docMk/>
            <pc:sldMk cId="2718998828" sldId="353"/>
            <ac:picMk id="10" creationId="{8AFF68EB-0D23-40A7-A03F-EE74575D52BD}"/>
          </ac:picMkLst>
        </pc:picChg>
      </pc:sldChg>
      <pc:sldChg chg="addSp delSp modSp new mod">
        <pc:chgData name="Dr. Anil Carie" userId="0eb63ef7-cb50-4f0e-957e-a6e2a584389a" providerId="ADAL" clId="{C20ADF02-731E-4C83-BD8A-772FD2B2DFF2}" dt="2021-03-11T23:37:17.546" v="82" actId="14100"/>
        <pc:sldMkLst>
          <pc:docMk/>
          <pc:sldMk cId="1343917716" sldId="354"/>
        </pc:sldMkLst>
        <pc:spChg chg="mod">
          <ac:chgData name="Dr. Anil Carie" userId="0eb63ef7-cb50-4f0e-957e-a6e2a584389a" providerId="ADAL" clId="{C20ADF02-731E-4C83-BD8A-772FD2B2DFF2}" dt="2021-03-11T23:36:28.889" v="75"/>
          <ac:spMkLst>
            <pc:docMk/>
            <pc:sldMk cId="1343917716" sldId="354"/>
            <ac:spMk id="2" creationId="{D162C16E-70F8-4CAE-A84D-C4E93A24D414}"/>
          </ac:spMkLst>
        </pc:spChg>
        <pc:spChg chg="del">
          <ac:chgData name="Dr. Anil Carie" userId="0eb63ef7-cb50-4f0e-957e-a6e2a584389a" providerId="ADAL" clId="{C20ADF02-731E-4C83-BD8A-772FD2B2DFF2}" dt="2021-03-11T23:37:11.195" v="80" actId="478"/>
          <ac:spMkLst>
            <pc:docMk/>
            <pc:sldMk cId="1343917716" sldId="354"/>
            <ac:spMk id="3" creationId="{D96B28F0-0403-424E-9700-4F02D323245C}"/>
          </ac:spMkLst>
        </pc:spChg>
        <pc:spChg chg="mod">
          <ac:chgData name="Dr. Anil Carie" userId="0eb63ef7-cb50-4f0e-957e-a6e2a584389a" providerId="ADAL" clId="{C20ADF02-731E-4C83-BD8A-772FD2B2DFF2}" dt="2021-03-11T23:36:43.965" v="76"/>
          <ac:spMkLst>
            <pc:docMk/>
            <pc:sldMk cId="1343917716" sldId="354"/>
            <ac:spMk id="11" creationId="{F5D85AB0-D234-4D4A-B7B1-C40086922746}"/>
          </ac:spMkLst>
        </pc:spChg>
        <pc:spChg chg="mod">
          <ac:chgData name="Dr. Anil Carie" userId="0eb63ef7-cb50-4f0e-957e-a6e2a584389a" providerId="ADAL" clId="{C20ADF02-731E-4C83-BD8A-772FD2B2DFF2}" dt="2021-03-11T23:36:43.965" v="76"/>
          <ac:spMkLst>
            <pc:docMk/>
            <pc:sldMk cId="1343917716" sldId="354"/>
            <ac:spMk id="12" creationId="{F78FDF42-6B19-409B-B18C-41BC24226DFB}"/>
          </ac:spMkLst>
        </pc:spChg>
        <pc:spChg chg="mod">
          <ac:chgData name="Dr. Anil Carie" userId="0eb63ef7-cb50-4f0e-957e-a6e2a584389a" providerId="ADAL" clId="{C20ADF02-731E-4C83-BD8A-772FD2B2DFF2}" dt="2021-03-11T23:36:43.965" v="76"/>
          <ac:spMkLst>
            <pc:docMk/>
            <pc:sldMk cId="1343917716" sldId="354"/>
            <ac:spMk id="13" creationId="{886022FD-678D-45A9-BFDF-4BA5F4751B88}"/>
          </ac:spMkLst>
        </pc:spChg>
        <pc:spChg chg="add mod">
          <ac:chgData name="Dr. Anil Carie" userId="0eb63ef7-cb50-4f0e-957e-a6e2a584389a" providerId="ADAL" clId="{C20ADF02-731E-4C83-BD8A-772FD2B2DFF2}" dt="2021-03-11T23:37:17.546" v="82" actId="14100"/>
          <ac:spMkLst>
            <pc:docMk/>
            <pc:sldMk cId="1343917716" sldId="354"/>
            <ac:spMk id="14" creationId="{F955741D-1711-4156-82CF-CA0BABC0F748}"/>
          </ac:spMkLst>
        </pc:spChg>
        <pc:grpChg chg="add mod">
          <ac:chgData name="Dr. Anil Carie" userId="0eb63ef7-cb50-4f0e-957e-a6e2a584389a" providerId="ADAL" clId="{C20ADF02-731E-4C83-BD8A-772FD2B2DFF2}" dt="2021-03-11T23:36:51.458" v="79" actId="14100"/>
          <ac:grpSpMkLst>
            <pc:docMk/>
            <pc:sldMk cId="1343917716" sldId="354"/>
            <ac:grpSpMk id="7" creationId="{1F00FB52-6340-4CA2-B8D8-DCFD1BD9EE29}"/>
          </ac:grpSpMkLst>
        </pc:grpChg>
        <pc:picChg chg="mod">
          <ac:chgData name="Dr. Anil Carie" userId="0eb63ef7-cb50-4f0e-957e-a6e2a584389a" providerId="ADAL" clId="{C20ADF02-731E-4C83-BD8A-772FD2B2DFF2}" dt="2021-03-11T23:36:43.965" v="76"/>
          <ac:picMkLst>
            <pc:docMk/>
            <pc:sldMk cId="1343917716" sldId="354"/>
            <ac:picMk id="8" creationId="{DA2067E0-E8BD-4E36-B36A-57FC8534C1C3}"/>
          </ac:picMkLst>
        </pc:picChg>
        <pc:picChg chg="mod">
          <ac:chgData name="Dr. Anil Carie" userId="0eb63ef7-cb50-4f0e-957e-a6e2a584389a" providerId="ADAL" clId="{C20ADF02-731E-4C83-BD8A-772FD2B2DFF2}" dt="2021-03-11T23:36:43.965" v="76"/>
          <ac:picMkLst>
            <pc:docMk/>
            <pc:sldMk cId="1343917716" sldId="354"/>
            <ac:picMk id="9" creationId="{4878BEC7-C607-4AAC-B987-2C20B3DD2EE7}"/>
          </ac:picMkLst>
        </pc:picChg>
        <pc:picChg chg="mod">
          <ac:chgData name="Dr. Anil Carie" userId="0eb63ef7-cb50-4f0e-957e-a6e2a584389a" providerId="ADAL" clId="{C20ADF02-731E-4C83-BD8A-772FD2B2DFF2}" dt="2021-03-11T23:36:43.965" v="76"/>
          <ac:picMkLst>
            <pc:docMk/>
            <pc:sldMk cId="1343917716" sldId="354"/>
            <ac:picMk id="10" creationId="{64F2755E-E33A-49AF-8287-482558F84073}"/>
          </ac:picMkLst>
        </pc:picChg>
      </pc:sldChg>
      <pc:sldChg chg="addSp delSp modSp new mod modClrScheme chgLayout">
        <pc:chgData name="Dr. Anil Carie" userId="0eb63ef7-cb50-4f0e-957e-a6e2a584389a" providerId="ADAL" clId="{C20ADF02-731E-4C83-BD8A-772FD2B2DFF2}" dt="2021-03-12T06:07:39.114" v="159" actId="1076"/>
        <pc:sldMkLst>
          <pc:docMk/>
          <pc:sldMk cId="2035524620" sldId="355"/>
        </pc:sldMkLst>
        <pc:spChg chg="mod">
          <ac:chgData name="Dr. Anil Carie" userId="0eb63ef7-cb50-4f0e-957e-a6e2a584389a" providerId="ADAL" clId="{C20ADF02-731E-4C83-BD8A-772FD2B2DFF2}" dt="2021-03-11T23:52:01.426" v="118" actId="26606"/>
          <ac:spMkLst>
            <pc:docMk/>
            <pc:sldMk cId="2035524620" sldId="355"/>
            <ac:spMk id="2" creationId="{ECFC3B45-0739-473C-9478-45136923F884}"/>
          </ac:spMkLst>
        </pc:spChg>
        <pc:spChg chg="del">
          <ac:chgData name="Dr. Anil Carie" userId="0eb63ef7-cb50-4f0e-957e-a6e2a584389a" providerId="ADAL" clId="{C20ADF02-731E-4C83-BD8A-772FD2B2DFF2}" dt="2021-03-11T23:39:31.721" v="85" actId="478"/>
          <ac:spMkLst>
            <pc:docMk/>
            <pc:sldMk cId="2035524620" sldId="355"/>
            <ac:spMk id="3" creationId="{C9870500-5606-4504-B4AB-AA258AAD9A4B}"/>
          </ac:spMkLst>
        </pc:spChg>
        <pc:spChg chg="mod">
          <ac:chgData name="Dr. Anil Carie" userId="0eb63ef7-cb50-4f0e-957e-a6e2a584389a" providerId="ADAL" clId="{C20ADF02-731E-4C83-BD8A-772FD2B2DFF2}" dt="2021-03-11T23:52:01.426" v="118" actId="26606"/>
          <ac:spMkLst>
            <pc:docMk/>
            <pc:sldMk cId="2035524620" sldId="355"/>
            <ac:spMk id="4" creationId="{6A124064-2E8B-4B13-A694-F24762FCA072}"/>
          </ac:spMkLst>
        </pc:spChg>
        <pc:spChg chg="mod">
          <ac:chgData name="Dr. Anil Carie" userId="0eb63ef7-cb50-4f0e-957e-a6e2a584389a" providerId="ADAL" clId="{C20ADF02-731E-4C83-BD8A-772FD2B2DFF2}" dt="2021-03-11T23:52:01.426" v="118" actId="26606"/>
          <ac:spMkLst>
            <pc:docMk/>
            <pc:sldMk cId="2035524620" sldId="355"/>
            <ac:spMk id="5" creationId="{A63408D3-9CF1-4D4A-823D-0427316E8CBD}"/>
          </ac:spMkLst>
        </pc:spChg>
        <pc:spChg chg="mod">
          <ac:chgData name="Dr. Anil Carie" userId="0eb63ef7-cb50-4f0e-957e-a6e2a584389a" providerId="ADAL" clId="{C20ADF02-731E-4C83-BD8A-772FD2B2DFF2}" dt="2021-03-11T23:52:01.426" v="118" actId="26606"/>
          <ac:spMkLst>
            <pc:docMk/>
            <pc:sldMk cId="2035524620" sldId="355"/>
            <ac:spMk id="6" creationId="{36265840-C32F-44EF-B60A-6FE384823D8F}"/>
          </ac:spMkLst>
        </pc:spChg>
        <pc:spChg chg="add del mod">
          <ac:chgData name="Dr. Anil Carie" userId="0eb63ef7-cb50-4f0e-957e-a6e2a584389a" providerId="ADAL" clId="{C20ADF02-731E-4C83-BD8A-772FD2B2DFF2}" dt="2021-03-11T23:52:01.426" v="118" actId="26606"/>
          <ac:spMkLst>
            <pc:docMk/>
            <pc:sldMk cId="2035524620" sldId="355"/>
            <ac:spMk id="7" creationId="{F11EF2DB-FE3D-497B-81B3-3F73A1DDFC85}"/>
          </ac:spMkLst>
        </pc:spChg>
        <pc:spChg chg="add mod">
          <ac:chgData name="Dr. Anil Carie" userId="0eb63ef7-cb50-4f0e-957e-a6e2a584389a" providerId="ADAL" clId="{C20ADF02-731E-4C83-BD8A-772FD2B2DFF2}" dt="2021-03-11T23:52:01.426" v="118" actId="26606"/>
          <ac:spMkLst>
            <pc:docMk/>
            <pc:sldMk cId="2035524620" sldId="355"/>
            <ac:spMk id="11" creationId="{F11EF2DB-FE3D-497B-81B3-3F73A1DDFC85}"/>
          </ac:spMkLst>
        </pc:spChg>
        <pc:spChg chg="add del mod">
          <ac:chgData name="Dr. Anil Carie" userId="0eb63ef7-cb50-4f0e-957e-a6e2a584389a" providerId="ADAL" clId="{C20ADF02-731E-4C83-BD8A-772FD2B2DFF2}" dt="2021-03-11T23:53:08.985" v="119" actId="22"/>
          <ac:spMkLst>
            <pc:docMk/>
            <pc:sldMk cId="2035524620" sldId="355"/>
            <ac:spMk id="12" creationId="{2E2CDDD4-ED0A-4442-9360-0CBD054C2B5C}"/>
          </ac:spMkLst>
        </pc:spChg>
        <pc:graphicFrameChg chg="add del">
          <ac:chgData name="Dr. Anil Carie" userId="0eb63ef7-cb50-4f0e-957e-a6e2a584389a" providerId="ADAL" clId="{C20ADF02-731E-4C83-BD8A-772FD2B2DFF2}" dt="2021-03-11T23:52:01.403" v="117" actId="26606"/>
          <ac:graphicFrameMkLst>
            <pc:docMk/>
            <pc:sldMk cId="2035524620" sldId="355"/>
            <ac:graphicFrameMk id="9" creationId="{8CC7B7E7-2E37-4146-9BA9-16F29D8346FA}"/>
          </ac:graphicFrameMkLst>
        </pc:graphicFrameChg>
        <pc:picChg chg="add mod ord">
          <ac:chgData name="Dr. Anil Carie" userId="0eb63ef7-cb50-4f0e-957e-a6e2a584389a" providerId="ADAL" clId="{C20ADF02-731E-4C83-BD8A-772FD2B2DFF2}" dt="2021-03-12T06:07:39.114" v="159" actId="1076"/>
          <ac:picMkLst>
            <pc:docMk/>
            <pc:sldMk cId="2035524620" sldId="355"/>
            <ac:picMk id="10" creationId="{E50912C1-4299-4E22-93D9-654AE72CD4A3}"/>
          </ac:picMkLst>
        </pc:picChg>
      </pc:sldChg>
      <pc:sldChg chg="addSp delSp modSp new mod">
        <pc:chgData name="Dr. Anil Carie" userId="0eb63ef7-cb50-4f0e-957e-a6e2a584389a" providerId="ADAL" clId="{C20ADF02-731E-4C83-BD8A-772FD2B2DFF2}" dt="2021-03-12T06:08:36.999" v="161" actId="14100"/>
        <pc:sldMkLst>
          <pc:docMk/>
          <pc:sldMk cId="3477570932" sldId="356"/>
        </pc:sldMkLst>
        <pc:spChg chg="mod">
          <ac:chgData name="Dr. Anil Carie" userId="0eb63ef7-cb50-4f0e-957e-a6e2a584389a" providerId="ADAL" clId="{C20ADF02-731E-4C83-BD8A-772FD2B2DFF2}" dt="2021-03-11T23:40:37.250" v="89"/>
          <ac:spMkLst>
            <pc:docMk/>
            <pc:sldMk cId="3477570932" sldId="356"/>
            <ac:spMk id="2" creationId="{ED1D752B-B53E-472A-9CC4-8605CCC5F876}"/>
          </ac:spMkLst>
        </pc:spChg>
        <pc:spChg chg="del">
          <ac:chgData name="Dr. Anil Carie" userId="0eb63ef7-cb50-4f0e-957e-a6e2a584389a" providerId="ADAL" clId="{C20ADF02-731E-4C83-BD8A-772FD2B2DFF2}" dt="2021-03-11T23:40:48.740" v="90"/>
          <ac:spMkLst>
            <pc:docMk/>
            <pc:sldMk cId="3477570932" sldId="356"/>
            <ac:spMk id="3" creationId="{F90BCE48-A0D4-44BA-B60D-1154651C6802}"/>
          </ac:spMkLst>
        </pc:spChg>
        <pc:spChg chg="add mod">
          <ac:chgData name="Dr. Anil Carie" userId="0eb63ef7-cb50-4f0e-957e-a6e2a584389a" providerId="ADAL" clId="{C20ADF02-731E-4C83-BD8A-772FD2B2DFF2}" dt="2021-03-11T23:40:48.740" v="90"/>
          <ac:spMkLst>
            <pc:docMk/>
            <pc:sldMk cId="3477570932" sldId="356"/>
            <ac:spMk id="7" creationId="{6974A1B2-037A-4201-B6D1-3A8227C9E57F}"/>
          </ac:spMkLst>
        </pc:spChg>
        <pc:grpChg chg="add mod">
          <ac:chgData name="Dr. Anil Carie" userId="0eb63ef7-cb50-4f0e-957e-a6e2a584389a" providerId="ADAL" clId="{C20ADF02-731E-4C83-BD8A-772FD2B2DFF2}" dt="2021-03-12T06:08:36.999" v="161" actId="14100"/>
          <ac:grpSpMkLst>
            <pc:docMk/>
            <pc:sldMk cId="3477570932" sldId="356"/>
            <ac:grpSpMk id="8" creationId="{B893F4A6-2EA5-4E5D-9FC8-233BC58614F4}"/>
          </ac:grpSpMkLst>
        </pc:grpChg>
        <pc:picChg chg="mod">
          <ac:chgData name="Dr. Anil Carie" userId="0eb63ef7-cb50-4f0e-957e-a6e2a584389a" providerId="ADAL" clId="{C20ADF02-731E-4C83-BD8A-772FD2B2DFF2}" dt="2021-03-11T23:40:58.849" v="91"/>
          <ac:picMkLst>
            <pc:docMk/>
            <pc:sldMk cId="3477570932" sldId="356"/>
            <ac:picMk id="9" creationId="{94E62DA4-0D8D-42EA-A345-4B426B5084DE}"/>
          </ac:picMkLst>
        </pc:picChg>
        <pc:picChg chg="mod">
          <ac:chgData name="Dr. Anil Carie" userId="0eb63ef7-cb50-4f0e-957e-a6e2a584389a" providerId="ADAL" clId="{C20ADF02-731E-4C83-BD8A-772FD2B2DFF2}" dt="2021-03-11T23:40:58.849" v="91"/>
          <ac:picMkLst>
            <pc:docMk/>
            <pc:sldMk cId="3477570932" sldId="356"/>
            <ac:picMk id="10" creationId="{9AA6552B-D33B-4DD3-95DD-5479A417837E}"/>
          </ac:picMkLst>
        </pc:picChg>
      </pc:sldChg>
      <pc:sldChg chg="modSp new mod">
        <pc:chgData name="Dr. Anil Carie" userId="0eb63ef7-cb50-4f0e-957e-a6e2a584389a" providerId="ADAL" clId="{C20ADF02-731E-4C83-BD8A-772FD2B2DFF2}" dt="2021-03-11T23:44:07.740" v="107" actId="5793"/>
        <pc:sldMkLst>
          <pc:docMk/>
          <pc:sldMk cId="3650505777" sldId="357"/>
        </pc:sldMkLst>
        <pc:spChg chg="mod">
          <ac:chgData name="Dr. Anil Carie" userId="0eb63ef7-cb50-4f0e-957e-a6e2a584389a" providerId="ADAL" clId="{C20ADF02-731E-4C83-BD8A-772FD2B2DFF2}" dt="2021-03-11T23:43:53.199" v="105"/>
          <ac:spMkLst>
            <pc:docMk/>
            <pc:sldMk cId="3650505777" sldId="357"/>
            <ac:spMk id="2" creationId="{16A996C7-38C9-4EB9-91F3-04AB21E9FF74}"/>
          </ac:spMkLst>
        </pc:spChg>
        <pc:spChg chg="mod">
          <ac:chgData name="Dr. Anil Carie" userId="0eb63ef7-cb50-4f0e-957e-a6e2a584389a" providerId="ADAL" clId="{C20ADF02-731E-4C83-BD8A-772FD2B2DFF2}" dt="2021-03-11T23:44:07.740" v="107" actId="5793"/>
          <ac:spMkLst>
            <pc:docMk/>
            <pc:sldMk cId="3650505777" sldId="357"/>
            <ac:spMk id="3" creationId="{82E5D009-5D8C-4ED9-BD5A-8A7D62FB42BA}"/>
          </ac:spMkLst>
        </pc:spChg>
      </pc:sldChg>
      <pc:sldChg chg="addSp modSp new mod modClrScheme chgLayout modNotesTx">
        <pc:chgData name="Dr. Anil Carie" userId="0eb63ef7-cb50-4f0e-957e-a6e2a584389a" providerId="ADAL" clId="{C20ADF02-731E-4C83-BD8A-772FD2B2DFF2}" dt="2021-03-12T06:03:14.517" v="158" actId="207"/>
        <pc:sldMkLst>
          <pc:docMk/>
          <pc:sldMk cId="1208754279" sldId="358"/>
        </pc:sldMkLst>
        <pc:spChg chg="mod">
          <ac:chgData name="Dr. Anil Carie" userId="0eb63ef7-cb50-4f0e-957e-a6e2a584389a" providerId="ADAL" clId="{C20ADF02-731E-4C83-BD8A-772FD2B2DFF2}" dt="2021-03-12T04:08:15.333" v="132" actId="26606"/>
          <ac:spMkLst>
            <pc:docMk/>
            <pc:sldMk cId="1208754279" sldId="358"/>
            <ac:spMk id="2" creationId="{79C0963A-079C-4CE2-8E2C-A2FA3FD00E5D}"/>
          </ac:spMkLst>
        </pc:spChg>
        <pc:spChg chg="mod">
          <ac:chgData name="Dr. Anil Carie" userId="0eb63ef7-cb50-4f0e-957e-a6e2a584389a" providerId="ADAL" clId="{C20ADF02-731E-4C83-BD8A-772FD2B2DFF2}" dt="2021-03-12T06:03:14.517" v="158" actId="207"/>
          <ac:spMkLst>
            <pc:docMk/>
            <pc:sldMk cId="1208754279" sldId="358"/>
            <ac:spMk id="3" creationId="{B95FE03A-2B6A-4AAB-BA8F-BCA0946C74E8}"/>
          </ac:spMkLst>
        </pc:spChg>
        <pc:spChg chg="mod">
          <ac:chgData name="Dr. Anil Carie" userId="0eb63ef7-cb50-4f0e-957e-a6e2a584389a" providerId="ADAL" clId="{C20ADF02-731E-4C83-BD8A-772FD2B2DFF2}" dt="2021-03-12T04:08:15.333" v="132" actId="26606"/>
          <ac:spMkLst>
            <pc:docMk/>
            <pc:sldMk cId="1208754279" sldId="358"/>
            <ac:spMk id="4" creationId="{0DCCF4DA-4F53-4A09-8650-72027CE5E510}"/>
          </ac:spMkLst>
        </pc:spChg>
        <pc:spChg chg="mod">
          <ac:chgData name="Dr. Anil Carie" userId="0eb63ef7-cb50-4f0e-957e-a6e2a584389a" providerId="ADAL" clId="{C20ADF02-731E-4C83-BD8A-772FD2B2DFF2}" dt="2021-03-12T04:08:15.333" v="132" actId="26606"/>
          <ac:spMkLst>
            <pc:docMk/>
            <pc:sldMk cId="1208754279" sldId="358"/>
            <ac:spMk id="5" creationId="{A7B44AAF-AD9E-401E-8A16-BA2262F002F6}"/>
          </ac:spMkLst>
        </pc:spChg>
        <pc:spChg chg="mod">
          <ac:chgData name="Dr. Anil Carie" userId="0eb63ef7-cb50-4f0e-957e-a6e2a584389a" providerId="ADAL" clId="{C20ADF02-731E-4C83-BD8A-772FD2B2DFF2}" dt="2021-03-12T04:08:15.333" v="132" actId="26606"/>
          <ac:spMkLst>
            <pc:docMk/>
            <pc:sldMk cId="1208754279" sldId="358"/>
            <ac:spMk id="6" creationId="{A3185A72-C24A-4044-8197-9346AD93F544}"/>
          </ac:spMkLst>
        </pc:spChg>
        <pc:picChg chg="add mod ord">
          <ac:chgData name="Dr. Anil Carie" userId="0eb63ef7-cb50-4f0e-957e-a6e2a584389a" providerId="ADAL" clId="{C20ADF02-731E-4C83-BD8A-772FD2B2DFF2}" dt="2021-03-12T04:08:23.719" v="134" actId="27614"/>
          <ac:picMkLst>
            <pc:docMk/>
            <pc:sldMk cId="1208754279" sldId="358"/>
            <ac:picMk id="8" creationId="{1A0FA81D-ACFD-4A45-9BE6-BC8ED17F74A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2EBA4-C9E1-4504-8E85-2C2B925A978C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6ACB287-4715-4E39-B8DE-5985CDB9950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Calibri" panose="020F0502020204030204" pitchFamily="34" charset="0"/>
            </a:rPr>
            <a:t>Natural disasters</a:t>
          </a:r>
          <a:endParaRPr lang="en-US" b="1" dirty="0">
            <a:solidFill>
              <a:schemeClr val="tx1"/>
            </a:solidFill>
          </a:endParaRPr>
        </a:p>
      </dgm:t>
    </dgm:pt>
    <dgm:pt modelId="{BADA6A7D-9A9D-4486-BAC9-8113D5342B70}" type="parTrans" cxnId="{A1AC4A95-C71E-4E3E-992D-FD8C5AC21C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05DDF60-3E64-416E-9C50-0D8EBB14A907}" type="sibTrans" cxnId="{A1AC4A95-C71E-4E3E-992D-FD8C5AC21C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22F906-5AB6-4394-9E5E-218561A2547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anose="020F0502020204030204" pitchFamily="34" charset="0"/>
            </a:rPr>
            <a:t>flood, fire, earthquake</a:t>
          </a:r>
        </a:p>
      </dgm:t>
    </dgm:pt>
    <dgm:pt modelId="{C289A26C-4ACF-4A0C-98AC-0DDBE84EAD7A}" type="parTrans" cxnId="{37462ABC-A121-4835-85A8-7B41CE707A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86E4EF-144F-44EB-BF78-FC446BA70C3A}" type="sibTrans" cxnId="{37462ABC-A121-4835-85A8-7B41CE707A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7C8812-0156-4FCC-B502-6E5CAA93E3A6}">
      <dgm:prSet/>
      <dgm:spPr/>
      <dgm:t>
        <a:bodyPr/>
        <a:lstStyle/>
        <a:p>
          <a:r>
            <a:rPr lang="en-US" b="1" smtClean="0">
              <a:solidFill>
                <a:schemeClr val="tx1"/>
              </a:solidFill>
              <a:latin typeface="Calibri" panose="020F0502020204030204" pitchFamily="34" charset="0"/>
            </a:rPr>
            <a:t>Unplanned occurrences </a:t>
          </a:r>
          <a:endParaRPr lang="en-US" b="1" dirty="0" smtClean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51C33A4C-3C82-4FDE-866D-8C71062F6501}" type="parTrans" cxnId="{6BBFA3E8-2658-4155-BC7E-4E1B0FB41D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A5233B-A057-48AE-8022-7C22A7D26BC0}" type="sibTrans" cxnId="{6BBFA3E8-2658-4155-BC7E-4E1B0FB41D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FA8305-5A74-4D3F-A211-BDCCDA4AC82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anose="020F0502020204030204" pitchFamily="34" charset="0"/>
            </a:rPr>
            <a:t>cybercrime, human error, network and computer failure</a:t>
          </a:r>
        </a:p>
      </dgm:t>
    </dgm:pt>
    <dgm:pt modelId="{0CE9D473-23BC-4731-BC85-D1CD69BA2FB1}" type="parTrans" cxnId="{DC31D348-68EA-4CDF-A462-05C94CBB53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3B5D6F-5E53-45B3-BCAD-38845092D713}" type="sibTrans" cxnId="{DC31D348-68EA-4CDF-A462-05C94CBB53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B6B3E8-430B-495B-81E5-A4E815E0879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Calibri" panose="020F0502020204030204" pitchFamily="34" charset="0"/>
            </a:rPr>
            <a:t>Planned occurrences </a:t>
          </a:r>
        </a:p>
      </dgm:t>
    </dgm:pt>
    <dgm:pt modelId="{366960E1-BDDD-4189-94ED-ACC4D1A1FE1A}" type="parTrans" cxnId="{889B1C00-BBE7-48B3-9C5F-4E2F418306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3C91FE-5689-4C64-BA79-9860AF141356}" type="sibTrans" cxnId="{889B1C00-BBE7-48B3-9C5F-4E2F418306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8A0462-1301-431A-A592-C78D1A5C5FF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anose="020F0502020204030204" pitchFamily="34" charset="0"/>
            </a:rPr>
            <a:t>upgrades, backup, restore</a:t>
          </a:r>
          <a:endParaRPr lang="en-US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FA20EBC5-93E1-4E87-B2DE-11BDB12CCA98}" type="parTrans" cxnId="{A65E0987-9785-4ED7-BF76-B3F7F2EB1B9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9F0F13-2AE0-4CE1-BFAA-6E536A1A3693}" type="sibTrans" cxnId="{A65E0987-9785-4ED7-BF76-B3F7F2EB1B9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D1DE57-6942-4ACF-BF29-8274782638F7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anose="020F0502020204030204" pitchFamily="34" charset="0"/>
            </a:rPr>
            <a:t>result in the inaccessibility of information</a:t>
          </a:r>
          <a:endParaRPr lang="en-US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F808EB30-BBCD-4013-B991-24041867E5F7}" type="parTrans" cxnId="{8558BEA6-5465-4C45-841F-FECDA89752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E36BA1-2387-48A4-BA51-396EA5F73D7F}" type="sibTrans" cxnId="{8558BEA6-5465-4C45-841F-FECDA89752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58B1264-5BA7-4E46-83EE-353968F43EBC}" type="pres">
      <dgm:prSet presAssocID="{4722EBA4-C9E1-4504-8E85-2C2B925A9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EA5BC6-A0D1-4F75-BD6E-2F6617CE6A28}" type="pres">
      <dgm:prSet presAssocID="{B6ACB287-4715-4E39-B8DE-5985CDB9950F}" presName="composite" presStyleCnt="0"/>
      <dgm:spPr/>
    </dgm:pt>
    <dgm:pt modelId="{F65922E4-B4C7-4878-ADE7-C808507516F1}" type="pres">
      <dgm:prSet presAssocID="{B6ACB287-4715-4E39-B8DE-5985CDB9950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5D0CB-6CED-4E47-A537-F4622DF5ABA2}" type="pres">
      <dgm:prSet presAssocID="{B6ACB287-4715-4E39-B8DE-5985CDB9950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2BC2B-C1F3-4F13-AFEB-6250292C34E7}" type="pres">
      <dgm:prSet presAssocID="{205DDF60-3E64-416E-9C50-0D8EBB14A907}" presName="space" presStyleCnt="0"/>
      <dgm:spPr/>
    </dgm:pt>
    <dgm:pt modelId="{7D848FED-20B3-4FF2-BFF2-99F2E139C44C}" type="pres">
      <dgm:prSet presAssocID="{9C7C8812-0156-4FCC-B502-6E5CAA93E3A6}" presName="composite" presStyleCnt="0"/>
      <dgm:spPr/>
    </dgm:pt>
    <dgm:pt modelId="{4E88226B-9EAC-4E19-8C72-B0E86D69B512}" type="pres">
      <dgm:prSet presAssocID="{9C7C8812-0156-4FCC-B502-6E5CAA93E3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65152-ACBE-4113-A842-C36E26997411}" type="pres">
      <dgm:prSet presAssocID="{9C7C8812-0156-4FCC-B502-6E5CAA93E3A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F9E5E-2530-4463-A1B4-8692586176FC}" type="pres">
      <dgm:prSet presAssocID="{C6A5233B-A057-48AE-8022-7C22A7D26BC0}" presName="space" presStyleCnt="0"/>
      <dgm:spPr/>
    </dgm:pt>
    <dgm:pt modelId="{11E1823C-AAEE-49B1-B2E5-2CE1282EAB05}" type="pres">
      <dgm:prSet presAssocID="{ECB6B3E8-430B-495B-81E5-A4E815E08791}" presName="composite" presStyleCnt="0"/>
      <dgm:spPr/>
    </dgm:pt>
    <dgm:pt modelId="{A4E479A8-A2B1-4DD4-BBBF-4927C0828FD7}" type="pres">
      <dgm:prSet presAssocID="{ECB6B3E8-430B-495B-81E5-A4E815E0879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2C468-BC8A-4B01-8BC8-B39C0478E19D}" type="pres">
      <dgm:prSet presAssocID="{ECB6B3E8-430B-495B-81E5-A4E815E0879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21FFBD-29B3-4382-82E5-31C5CEBE2B3D}" type="presOf" srcId="{FE22F906-5AB6-4394-9E5E-218561A25473}" destId="{6415D0CB-6CED-4E47-A537-F4622DF5ABA2}" srcOrd="0" destOrd="0" presId="urn:microsoft.com/office/officeart/2005/8/layout/hList1"/>
    <dgm:cxn modelId="{A1AC4A95-C71E-4E3E-992D-FD8C5AC21C52}" srcId="{4722EBA4-C9E1-4504-8E85-2C2B925A978C}" destId="{B6ACB287-4715-4E39-B8DE-5985CDB9950F}" srcOrd="0" destOrd="0" parTransId="{BADA6A7D-9A9D-4486-BAC9-8113D5342B70}" sibTransId="{205DDF60-3E64-416E-9C50-0D8EBB14A907}"/>
    <dgm:cxn modelId="{ECA1B512-B9AC-45F1-B69D-70463A54DC7B}" type="presOf" srcId="{ECB6B3E8-430B-495B-81E5-A4E815E08791}" destId="{A4E479A8-A2B1-4DD4-BBBF-4927C0828FD7}" srcOrd="0" destOrd="0" presId="urn:microsoft.com/office/officeart/2005/8/layout/hList1"/>
    <dgm:cxn modelId="{E38EA34C-84A8-43BA-BE71-865F09B7D0CA}" type="presOf" srcId="{9C7C8812-0156-4FCC-B502-6E5CAA93E3A6}" destId="{4E88226B-9EAC-4E19-8C72-B0E86D69B512}" srcOrd="0" destOrd="0" presId="urn:microsoft.com/office/officeart/2005/8/layout/hList1"/>
    <dgm:cxn modelId="{2DD345E5-A4B3-4414-819E-4A9294A5A2C2}" type="presOf" srcId="{D1D1DE57-6942-4ACF-BF29-8274782638F7}" destId="{E682C468-BC8A-4B01-8BC8-B39C0478E19D}" srcOrd="0" destOrd="1" presId="urn:microsoft.com/office/officeart/2005/8/layout/hList1"/>
    <dgm:cxn modelId="{8558BEA6-5465-4C45-841F-FECDA8975212}" srcId="{ECB6B3E8-430B-495B-81E5-A4E815E08791}" destId="{D1D1DE57-6942-4ACF-BF29-8274782638F7}" srcOrd="1" destOrd="0" parTransId="{F808EB30-BBCD-4013-B991-24041867E5F7}" sibTransId="{AAE36BA1-2387-48A4-BA51-396EA5F73D7F}"/>
    <dgm:cxn modelId="{DC31D348-68EA-4CDF-A462-05C94CBB5378}" srcId="{9C7C8812-0156-4FCC-B502-6E5CAA93E3A6}" destId="{41FA8305-5A74-4D3F-A211-BDCCDA4AC82F}" srcOrd="0" destOrd="0" parTransId="{0CE9D473-23BC-4731-BC85-D1CD69BA2FB1}" sibTransId="{7E3B5D6F-5E53-45B3-BCAD-38845092D713}"/>
    <dgm:cxn modelId="{A65E0987-9785-4ED7-BF76-B3F7F2EB1B9F}" srcId="{ECB6B3E8-430B-495B-81E5-A4E815E08791}" destId="{A28A0462-1301-431A-A592-C78D1A5C5FF0}" srcOrd="0" destOrd="0" parTransId="{FA20EBC5-93E1-4E87-B2DE-11BDB12CCA98}" sibTransId="{8F9F0F13-2AE0-4CE1-BFAA-6E536A1A3693}"/>
    <dgm:cxn modelId="{EB9C11F3-D7A0-4E50-A993-77FC7F5570F2}" type="presOf" srcId="{B6ACB287-4715-4E39-B8DE-5985CDB9950F}" destId="{F65922E4-B4C7-4878-ADE7-C808507516F1}" srcOrd="0" destOrd="0" presId="urn:microsoft.com/office/officeart/2005/8/layout/hList1"/>
    <dgm:cxn modelId="{6BBFA3E8-2658-4155-BC7E-4E1B0FB41D73}" srcId="{4722EBA4-C9E1-4504-8E85-2C2B925A978C}" destId="{9C7C8812-0156-4FCC-B502-6E5CAA93E3A6}" srcOrd="1" destOrd="0" parTransId="{51C33A4C-3C82-4FDE-866D-8C71062F6501}" sibTransId="{C6A5233B-A057-48AE-8022-7C22A7D26BC0}"/>
    <dgm:cxn modelId="{8DD6710B-0946-4DA4-A2E6-0E05E9BF5D59}" type="presOf" srcId="{4722EBA4-C9E1-4504-8E85-2C2B925A978C}" destId="{F58B1264-5BA7-4E46-83EE-353968F43EBC}" srcOrd="0" destOrd="0" presId="urn:microsoft.com/office/officeart/2005/8/layout/hList1"/>
    <dgm:cxn modelId="{37462ABC-A121-4835-85A8-7B41CE707A50}" srcId="{B6ACB287-4715-4E39-B8DE-5985CDB9950F}" destId="{FE22F906-5AB6-4394-9E5E-218561A25473}" srcOrd="0" destOrd="0" parTransId="{C289A26C-4ACF-4A0C-98AC-0DDBE84EAD7A}" sibTransId="{F986E4EF-144F-44EB-BF78-FC446BA70C3A}"/>
    <dgm:cxn modelId="{65CEB728-23F5-426E-9732-159046552A65}" type="presOf" srcId="{41FA8305-5A74-4D3F-A211-BDCCDA4AC82F}" destId="{DB465152-ACBE-4113-A842-C36E26997411}" srcOrd="0" destOrd="0" presId="urn:microsoft.com/office/officeart/2005/8/layout/hList1"/>
    <dgm:cxn modelId="{889B1C00-BBE7-48B3-9C5F-4E2F41830670}" srcId="{4722EBA4-C9E1-4504-8E85-2C2B925A978C}" destId="{ECB6B3E8-430B-495B-81E5-A4E815E08791}" srcOrd="2" destOrd="0" parTransId="{366960E1-BDDD-4189-94ED-ACC4D1A1FE1A}" sibTransId="{413C91FE-5689-4C64-BA79-9860AF141356}"/>
    <dgm:cxn modelId="{92E39802-B2CC-4CA0-ADD7-F26F13F20884}" type="presOf" srcId="{A28A0462-1301-431A-A592-C78D1A5C5FF0}" destId="{E682C468-BC8A-4B01-8BC8-B39C0478E19D}" srcOrd="0" destOrd="0" presId="urn:microsoft.com/office/officeart/2005/8/layout/hList1"/>
    <dgm:cxn modelId="{8667113E-F892-46FE-A370-23D4C2877DF9}" type="presParOf" srcId="{F58B1264-5BA7-4E46-83EE-353968F43EBC}" destId="{36EA5BC6-A0D1-4F75-BD6E-2F6617CE6A28}" srcOrd="0" destOrd="0" presId="urn:microsoft.com/office/officeart/2005/8/layout/hList1"/>
    <dgm:cxn modelId="{4A39FC14-2E2D-4E57-A80F-6BAAA32CDE1B}" type="presParOf" srcId="{36EA5BC6-A0D1-4F75-BD6E-2F6617CE6A28}" destId="{F65922E4-B4C7-4878-ADE7-C808507516F1}" srcOrd="0" destOrd="0" presId="urn:microsoft.com/office/officeart/2005/8/layout/hList1"/>
    <dgm:cxn modelId="{4A94D7C7-7B75-4B59-BB08-ADCF8044912A}" type="presParOf" srcId="{36EA5BC6-A0D1-4F75-BD6E-2F6617CE6A28}" destId="{6415D0CB-6CED-4E47-A537-F4622DF5ABA2}" srcOrd="1" destOrd="0" presId="urn:microsoft.com/office/officeart/2005/8/layout/hList1"/>
    <dgm:cxn modelId="{B3ECD5C1-5BBF-4F72-81A5-3CAE6D7745E9}" type="presParOf" srcId="{F58B1264-5BA7-4E46-83EE-353968F43EBC}" destId="{3972BC2B-C1F3-4F13-AFEB-6250292C34E7}" srcOrd="1" destOrd="0" presId="urn:microsoft.com/office/officeart/2005/8/layout/hList1"/>
    <dgm:cxn modelId="{ECB9330A-4FD7-499F-B04E-3F7D8B8E5A5D}" type="presParOf" srcId="{F58B1264-5BA7-4E46-83EE-353968F43EBC}" destId="{7D848FED-20B3-4FF2-BFF2-99F2E139C44C}" srcOrd="2" destOrd="0" presId="urn:microsoft.com/office/officeart/2005/8/layout/hList1"/>
    <dgm:cxn modelId="{E093F652-B597-4F1B-818E-9B1B8108CE44}" type="presParOf" srcId="{7D848FED-20B3-4FF2-BFF2-99F2E139C44C}" destId="{4E88226B-9EAC-4E19-8C72-B0E86D69B512}" srcOrd="0" destOrd="0" presId="urn:microsoft.com/office/officeart/2005/8/layout/hList1"/>
    <dgm:cxn modelId="{33E1E5A5-EA0E-4B0D-B98A-EEDB60B323E3}" type="presParOf" srcId="{7D848FED-20B3-4FF2-BFF2-99F2E139C44C}" destId="{DB465152-ACBE-4113-A842-C36E26997411}" srcOrd="1" destOrd="0" presId="urn:microsoft.com/office/officeart/2005/8/layout/hList1"/>
    <dgm:cxn modelId="{B85C37EC-D481-46FF-A8B6-BE872195177E}" type="presParOf" srcId="{F58B1264-5BA7-4E46-83EE-353968F43EBC}" destId="{917F9E5E-2530-4463-A1B4-8692586176FC}" srcOrd="3" destOrd="0" presId="urn:microsoft.com/office/officeart/2005/8/layout/hList1"/>
    <dgm:cxn modelId="{B9535964-7A2B-4E1E-8D1B-2538A01DEB0C}" type="presParOf" srcId="{F58B1264-5BA7-4E46-83EE-353968F43EBC}" destId="{11E1823C-AAEE-49B1-B2E5-2CE1282EAB05}" srcOrd="4" destOrd="0" presId="urn:microsoft.com/office/officeart/2005/8/layout/hList1"/>
    <dgm:cxn modelId="{1345A4CD-AA28-4D70-BC4A-853A9EEAC9DD}" type="presParOf" srcId="{11E1823C-AAEE-49B1-B2E5-2CE1282EAB05}" destId="{A4E479A8-A2B1-4DD4-BBBF-4927C0828FD7}" srcOrd="0" destOrd="0" presId="urn:microsoft.com/office/officeart/2005/8/layout/hList1"/>
    <dgm:cxn modelId="{5EF70B5F-2B2C-44C4-8AD2-C5BC541D8BBC}" type="presParOf" srcId="{11E1823C-AAEE-49B1-B2E5-2CE1282EAB05}" destId="{E682C468-BC8A-4B01-8BC8-B39C0478E1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C6845-3ED5-4021-B795-202CCDE8A86A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193F8DD-220E-4D0E-99D1-EC74E6DFE7FB}">
      <dgm:prSet phldrT="[Text]"/>
      <dgm:spPr/>
      <dgm:t>
        <a:bodyPr/>
        <a:lstStyle/>
        <a:p>
          <a:r>
            <a:rPr lang="en-US" dirty="0" smtClean="0">
              <a:latin typeface="Calibri" charset="0"/>
              <a:cs typeface="Arial" charset="0"/>
            </a:rPr>
            <a:t>Average cost of downtime per hour</a:t>
          </a:r>
          <a:endParaRPr lang="en-US" dirty="0"/>
        </a:p>
      </dgm:t>
    </dgm:pt>
    <dgm:pt modelId="{BF6FE731-A5C8-41DC-B0A7-093ED61141A5}" type="parTrans" cxnId="{9FEC4CFE-994D-4EB0-8CAC-0037C4F0CEF8}">
      <dgm:prSet/>
      <dgm:spPr/>
      <dgm:t>
        <a:bodyPr/>
        <a:lstStyle/>
        <a:p>
          <a:endParaRPr lang="en-US"/>
        </a:p>
      </dgm:t>
    </dgm:pt>
    <dgm:pt modelId="{B05F01F9-55CE-4AE7-BD15-33AE701D9103}" type="sibTrans" cxnId="{9FEC4CFE-994D-4EB0-8CAC-0037C4F0CEF8}">
      <dgm:prSet/>
      <dgm:spPr/>
      <dgm:t>
        <a:bodyPr/>
        <a:lstStyle/>
        <a:p>
          <a:endParaRPr lang="en-US"/>
        </a:p>
      </dgm:t>
    </dgm:pt>
    <dgm:pt modelId="{C8B51DC5-54C6-4D97-B82B-C79E8DB9FB2E}">
      <dgm:prSet/>
      <dgm:spPr/>
      <dgm:t>
        <a:bodyPr/>
        <a:lstStyle/>
        <a:p>
          <a:r>
            <a:rPr lang="en-US" dirty="0" smtClean="0">
              <a:latin typeface="Calibri" charset="0"/>
              <a:cs typeface="Arial" charset="0"/>
            </a:rPr>
            <a:t>Average productivity loss per hour</a:t>
          </a:r>
          <a:endParaRPr lang="en-US" dirty="0">
            <a:latin typeface="Calibri" charset="0"/>
            <a:cs typeface="Arial" charset="0"/>
          </a:endParaRPr>
        </a:p>
      </dgm:t>
    </dgm:pt>
    <dgm:pt modelId="{A1BFCF0B-4121-47B1-A156-1A6B358DA87C}" type="parTrans" cxnId="{989CD424-E525-491B-9980-19E75BA5A9C0}">
      <dgm:prSet/>
      <dgm:spPr/>
      <dgm:t>
        <a:bodyPr/>
        <a:lstStyle/>
        <a:p>
          <a:endParaRPr lang="en-US"/>
        </a:p>
      </dgm:t>
    </dgm:pt>
    <dgm:pt modelId="{505FB9BA-6942-428B-BF0E-6439A2BD9EED}" type="sibTrans" cxnId="{989CD424-E525-491B-9980-19E75BA5A9C0}">
      <dgm:prSet/>
      <dgm:spPr/>
      <dgm:t>
        <a:bodyPr/>
        <a:lstStyle/>
        <a:p>
          <a:endParaRPr lang="en-US"/>
        </a:p>
      </dgm:t>
    </dgm:pt>
    <dgm:pt modelId="{480F8327-D025-48C9-97F5-5DE164217FD0}">
      <dgm:prSet/>
      <dgm:spPr/>
      <dgm:t>
        <a:bodyPr/>
        <a:lstStyle/>
        <a:p>
          <a:r>
            <a:rPr lang="en-US" dirty="0" smtClean="0">
              <a:latin typeface="Calibri" charset="0"/>
              <a:cs typeface="Arial" charset="0"/>
            </a:rPr>
            <a:t>Average revenue loss per hour</a:t>
          </a:r>
          <a:endParaRPr lang="en-US" dirty="0">
            <a:latin typeface="Calibri" charset="0"/>
            <a:cs typeface="Arial" charset="0"/>
          </a:endParaRPr>
        </a:p>
      </dgm:t>
    </dgm:pt>
    <dgm:pt modelId="{B59ADD4C-BAC2-47FF-A18C-B8D3A36431CE}" type="parTrans" cxnId="{FF026B0F-8337-4913-9A0D-55C2B43102C4}">
      <dgm:prSet/>
      <dgm:spPr/>
      <dgm:t>
        <a:bodyPr/>
        <a:lstStyle/>
        <a:p>
          <a:endParaRPr lang="en-US"/>
        </a:p>
      </dgm:t>
    </dgm:pt>
    <dgm:pt modelId="{7F69CD95-01D0-43EE-80CE-F93E4B81C6AD}" type="sibTrans" cxnId="{FF026B0F-8337-4913-9A0D-55C2B43102C4}">
      <dgm:prSet/>
      <dgm:spPr/>
      <dgm:t>
        <a:bodyPr/>
        <a:lstStyle/>
        <a:p>
          <a:endParaRPr lang="en-US"/>
        </a:p>
      </dgm:t>
    </dgm:pt>
    <dgm:pt modelId="{914632F6-4388-48F1-9A50-9005EB3F333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libri" charset="0"/>
              <a:cs typeface="Arial" charset="0"/>
            </a:rPr>
            <a:t>Average productivity loss per hour + average revenue loss per hour</a:t>
          </a:r>
          <a:endParaRPr lang="en-US" dirty="0">
            <a:solidFill>
              <a:schemeClr val="bg1"/>
            </a:solidFill>
          </a:endParaRPr>
        </a:p>
      </dgm:t>
    </dgm:pt>
    <dgm:pt modelId="{7A6ADF70-BB4A-42C2-8308-4A34550C92BD}" type="parTrans" cxnId="{55ECB4A7-E115-4883-863F-6EBD38CBC83C}">
      <dgm:prSet/>
      <dgm:spPr/>
      <dgm:t>
        <a:bodyPr/>
        <a:lstStyle/>
        <a:p>
          <a:endParaRPr lang="en-US"/>
        </a:p>
      </dgm:t>
    </dgm:pt>
    <dgm:pt modelId="{02EA59EC-C0AF-4102-B6E4-D3738C395A3F}" type="sibTrans" cxnId="{55ECB4A7-E115-4883-863F-6EBD38CBC83C}">
      <dgm:prSet/>
      <dgm:spPr/>
      <dgm:t>
        <a:bodyPr/>
        <a:lstStyle/>
        <a:p>
          <a:endParaRPr lang="en-US"/>
        </a:p>
      </dgm:t>
    </dgm:pt>
    <dgm:pt modelId="{7B91E4CE-79FB-49F2-BD5F-81B396BDA812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libri" charset="0"/>
              <a:cs typeface="Arial" charset="0"/>
            </a:rPr>
            <a:t>(total salaries and benefits of all employees per week) / (average number of working hours per week)</a:t>
          </a:r>
          <a:endParaRPr lang="en-US" dirty="0">
            <a:solidFill>
              <a:schemeClr val="bg1"/>
            </a:solidFill>
            <a:latin typeface="Calibri" charset="0"/>
            <a:cs typeface="Arial" charset="0"/>
          </a:endParaRPr>
        </a:p>
      </dgm:t>
    </dgm:pt>
    <dgm:pt modelId="{673EB4E1-436B-4822-AA80-A97607EE208D}" type="parTrans" cxnId="{01EAB3B7-B2CF-4A33-A8C8-E2B9DBE3F54C}">
      <dgm:prSet/>
      <dgm:spPr/>
      <dgm:t>
        <a:bodyPr/>
        <a:lstStyle/>
        <a:p>
          <a:endParaRPr lang="en-US"/>
        </a:p>
      </dgm:t>
    </dgm:pt>
    <dgm:pt modelId="{998FCFE7-885A-4CC0-9F80-60A7EA25C90B}" type="sibTrans" cxnId="{01EAB3B7-B2CF-4A33-A8C8-E2B9DBE3F54C}">
      <dgm:prSet/>
      <dgm:spPr/>
      <dgm:t>
        <a:bodyPr/>
        <a:lstStyle/>
        <a:p>
          <a:endParaRPr lang="en-US"/>
        </a:p>
      </dgm:t>
    </dgm:pt>
    <dgm:pt modelId="{E1ED3EB2-409F-400B-9F58-0EFD7324A828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libri" charset="0"/>
              <a:cs typeface="Arial" charset="0"/>
            </a:rPr>
            <a:t>(total revenue of an organization per week) / (average number of hours per week that an organization is open for business)</a:t>
          </a:r>
          <a:endParaRPr lang="en-US" dirty="0">
            <a:solidFill>
              <a:schemeClr val="bg1"/>
            </a:solidFill>
            <a:latin typeface="Calibri" charset="0"/>
            <a:cs typeface="Arial" charset="0"/>
          </a:endParaRPr>
        </a:p>
      </dgm:t>
    </dgm:pt>
    <dgm:pt modelId="{CAE11061-1FE0-4D2A-BF9C-456E706C334E}" type="parTrans" cxnId="{00A8CD63-0BAB-446D-A836-D1216112F429}">
      <dgm:prSet/>
      <dgm:spPr/>
      <dgm:t>
        <a:bodyPr/>
        <a:lstStyle/>
        <a:p>
          <a:endParaRPr lang="en-US"/>
        </a:p>
      </dgm:t>
    </dgm:pt>
    <dgm:pt modelId="{4C3FCA8A-B8F4-40DE-9FF7-AB47583D52ED}" type="sibTrans" cxnId="{00A8CD63-0BAB-446D-A836-D1216112F429}">
      <dgm:prSet/>
      <dgm:spPr/>
      <dgm:t>
        <a:bodyPr/>
        <a:lstStyle/>
        <a:p>
          <a:endParaRPr lang="en-US"/>
        </a:p>
      </dgm:t>
    </dgm:pt>
    <dgm:pt modelId="{EBC45353-B5C2-40CB-920B-3264AFFB28DE}" type="pres">
      <dgm:prSet presAssocID="{65FC6845-3ED5-4021-B795-202CCDE8A86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763508-580A-4BE0-A267-0B6F65C49BB9}" type="pres">
      <dgm:prSet presAssocID="{F193F8DD-220E-4D0E-99D1-EC74E6DFE7FB}" presName="compNode" presStyleCnt="0"/>
      <dgm:spPr/>
    </dgm:pt>
    <dgm:pt modelId="{45FF4421-CD12-423B-B407-C2E842D5D428}" type="pres">
      <dgm:prSet presAssocID="{F193F8DD-220E-4D0E-99D1-EC74E6DFE7FB}" presName="aNode" presStyleLbl="bgShp" presStyleIdx="0" presStyleCnt="3"/>
      <dgm:spPr/>
      <dgm:t>
        <a:bodyPr/>
        <a:lstStyle/>
        <a:p>
          <a:endParaRPr lang="en-US"/>
        </a:p>
      </dgm:t>
    </dgm:pt>
    <dgm:pt modelId="{E8C8D37B-379D-4485-A70F-D0C81C137744}" type="pres">
      <dgm:prSet presAssocID="{F193F8DD-220E-4D0E-99D1-EC74E6DFE7FB}" presName="textNode" presStyleLbl="bgShp" presStyleIdx="0" presStyleCnt="3"/>
      <dgm:spPr/>
      <dgm:t>
        <a:bodyPr/>
        <a:lstStyle/>
        <a:p>
          <a:endParaRPr lang="en-US"/>
        </a:p>
      </dgm:t>
    </dgm:pt>
    <dgm:pt modelId="{EB0CBA6F-8F99-4D05-BD5A-E5C6F39CF414}" type="pres">
      <dgm:prSet presAssocID="{F193F8DD-220E-4D0E-99D1-EC74E6DFE7FB}" presName="compChildNode" presStyleCnt="0"/>
      <dgm:spPr/>
    </dgm:pt>
    <dgm:pt modelId="{40D4A500-2FFC-43D4-A233-636EBCCB6A22}" type="pres">
      <dgm:prSet presAssocID="{F193F8DD-220E-4D0E-99D1-EC74E6DFE7FB}" presName="theInnerList" presStyleCnt="0"/>
      <dgm:spPr/>
    </dgm:pt>
    <dgm:pt modelId="{3FBB2FB2-A71E-403B-AAD6-71E45490FDD4}" type="pres">
      <dgm:prSet presAssocID="{914632F6-4388-48F1-9A50-9005EB3F333E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B441A-88B5-4236-86EB-7F41C117AA6B}" type="pres">
      <dgm:prSet presAssocID="{F193F8DD-220E-4D0E-99D1-EC74E6DFE7FB}" presName="aSpace" presStyleCnt="0"/>
      <dgm:spPr/>
    </dgm:pt>
    <dgm:pt modelId="{E077B0EE-9330-4FF1-AAE4-9FF5892121ED}" type="pres">
      <dgm:prSet presAssocID="{C8B51DC5-54C6-4D97-B82B-C79E8DB9FB2E}" presName="compNode" presStyleCnt="0"/>
      <dgm:spPr/>
    </dgm:pt>
    <dgm:pt modelId="{9B79A30A-34E5-404C-976A-A4F87B4BC000}" type="pres">
      <dgm:prSet presAssocID="{C8B51DC5-54C6-4D97-B82B-C79E8DB9FB2E}" presName="aNode" presStyleLbl="bgShp" presStyleIdx="1" presStyleCnt="3"/>
      <dgm:spPr/>
      <dgm:t>
        <a:bodyPr/>
        <a:lstStyle/>
        <a:p>
          <a:endParaRPr lang="en-US"/>
        </a:p>
      </dgm:t>
    </dgm:pt>
    <dgm:pt modelId="{2E9521C7-2CA2-4893-A7D4-DA708AE0B847}" type="pres">
      <dgm:prSet presAssocID="{C8B51DC5-54C6-4D97-B82B-C79E8DB9FB2E}" presName="textNode" presStyleLbl="bgShp" presStyleIdx="1" presStyleCnt="3"/>
      <dgm:spPr/>
      <dgm:t>
        <a:bodyPr/>
        <a:lstStyle/>
        <a:p>
          <a:endParaRPr lang="en-US"/>
        </a:p>
      </dgm:t>
    </dgm:pt>
    <dgm:pt modelId="{2CCD7775-5B6A-4C6A-B52A-99A0329801A9}" type="pres">
      <dgm:prSet presAssocID="{C8B51DC5-54C6-4D97-B82B-C79E8DB9FB2E}" presName="compChildNode" presStyleCnt="0"/>
      <dgm:spPr/>
    </dgm:pt>
    <dgm:pt modelId="{A9A51701-E221-419E-A592-92C2306F5272}" type="pres">
      <dgm:prSet presAssocID="{C8B51DC5-54C6-4D97-B82B-C79E8DB9FB2E}" presName="theInnerList" presStyleCnt="0"/>
      <dgm:spPr/>
    </dgm:pt>
    <dgm:pt modelId="{F7D280FC-4EB6-412B-9FD4-543733EE8CCE}" type="pres">
      <dgm:prSet presAssocID="{7B91E4CE-79FB-49F2-BD5F-81B396BDA81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7E2DA-A829-4EF6-BD0D-53FC7DBFF03F}" type="pres">
      <dgm:prSet presAssocID="{C8B51DC5-54C6-4D97-B82B-C79E8DB9FB2E}" presName="aSpace" presStyleCnt="0"/>
      <dgm:spPr/>
    </dgm:pt>
    <dgm:pt modelId="{B7C025C5-BFCC-4961-9A16-8EAC0F0ECA95}" type="pres">
      <dgm:prSet presAssocID="{480F8327-D025-48C9-97F5-5DE164217FD0}" presName="compNode" presStyleCnt="0"/>
      <dgm:spPr/>
    </dgm:pt>
    <dgm:pt modelId="{B3EA37D4-DCEA-4F64-B9E1-10A7E4FD451B}" type="pres">
      <dgm:prSet presAssocID="{480F8327-D025-48C9-97F5-5DE164217FD0}" presName="aNode" presStyleLbl="bgShp" presStyleIdx="2" presStyleCnt="3"/>
      <dgm:spPr/>
      <dgm:t>
        <a:bodyPr/>
        <a:lstStyle/>
        <a:p>
          <a:endParaRPr lang="en-US"/>
        </a:p>
      </dgm:t>
    </dgm:pt>
    <dgm:pt modelId="{135F957D-808D-40DD-8262-CDA0A3C206B4}" type="pres">
      <dgm:prSet presAssocID="{480F8327-D025-48C9-97F5-5DE164217FD0}" presName="textNode" presStyleLbl="bgShp" presStyleIdx="2" presStyleCnt="3"/>
      <dgm:spPr/>
      <dgm:t>
        <a:bodyPr/>
        <a:lstStyle/>
        <a:p>
          <a:endParaRPr lang="en-US"/>
        </a:p>
      </dgm:t>
    </dgm:pt>
    <dgm:pt modelId="{C68F0127-594F-4137-AF06-97A46F12266C}" type="pres">
      <dgm:prSet presAssocID="{480F8327-D025-48C9-97F5-5DE164217FD0}" presName="compChildNode" presStyleCnt="0"/>
      <dgm:spPr/>
    </dgm:pt>
    <dgm:pt modelId="{26A67A20-67D8-444D-854B-A38C34C7A14E}" type="pres">
      <dgm:prSet presAssocID="{480F8327-D025-48C9-97F5-5DE164217FD0}" presName="theInnerList" presStyleCnt="0"/>
      <dgm:spPr/>
    </dgm:pt>
    <dgm:pt modelId="{7F7D3ACF-F6EC-4451-B669-DE3B08B3ABB5}" type="pres">
      <dgm:prSet presAssocID="{E1ED3EB2-409F-400B-9F58-0EFD7324A82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567569-704A-42BC-BBE7-A678C5723F9C}" type="presOf" srcId="{C8B51DC5-54C6-4D97-B82B-C79E8DB9FB2E}" destId="{2E9521C7-2CA2-4893-A7D4-DA708AE0B847}" srcOrd="1" destOrd="0" presId="urn:microsoft.com/office/officeart/2005/8/layout/lProcess2"/>
    <dgm:cxn modelId="{FF026B0F-8337-4913-9A0D-55C2B43102C4}" srcId="{65FC6845-3ED5-4021-B795-202CCDE8A86A}" destId="{480F8327-D025-48C9-97F5-5DE164217FD0}" srcOrd="2" destOrd="0" parTransId="{B59ADD4C-BAC2-47FF-A18C-B8D3A36431CE}" sibTransId="{7F69CD95-01D0-43EE-80CE-F93E4B81C6AD}"/>
    <dgm:cxn modelId="{989CD424-E525-491B-9980-19E75BA5A9C0}" srcId="{65FC6845-3ED5-4021-B795-202CCDE8A86A}" destId="{C8B51DC5-54C6-4D97-B82B-C79E8DB9FB2E}" srcOrd="1" destOrd="0" parTransId="{A1BFCF0B-4121-47B1-A156-1A6B358DA87C}" sibTransId="{505FB9BA-6942-428B-BF0E-6439A2BD9EED}"/>
    <dgm:cxn modelId="{AB76BC52-4CF6-4913-A11A-7D8C54505E0A}" type="presOf" srcId="{480F8327-D025-48C9-97F5-5DE164217FD0}" destId="{B3EA37D4-DCEA-4F64-B9E1-10A7E4FD451B}" srcOrd="0" destOrd="0" presId="urn:microsoft.com/office/officeart/2005/8/layout/lProcess2"/>
    <dgm:cxn modelId="{79D276D1-C8D1-482E-8330-CBD53CD6A343}" type="presOf" srcId="{C8B51DC5-54C6-4D97-B82B-C79E8DB9FB2E}" destId="{9B79A30A-34E5-404C-976A-A4F87B4BC000}" srcOrd="0" destOrd="0" presId="urn:microsoft.com/office/officeart/2005/8/layout/lProcess2"/>
    <dgm:cxn modelId="{00A8CD63-0BAB-446D-A836-D1216112F429}" srcId="{480F8327-D025-48C9-97F5-5DE164217FD0}" destId="{E1ED3EB2-409F-400B-9F58-0EFD7324A828}" srcOrd="0" destOrd="0" parTransId="{CAE11061-1FE0-4D2A-BF9C-456E706C334E}" sibTransId="{4C3FCA8A-B8F4-40DE-9FF7-AB47583D52ED}"/>
    <dgm:cxn modelId="{EFF5A9D5-0952-4C25-B188-18EF2584A6AC}" type="presOf" srcId="{F193F8DD-220E-4D0E-99D1-EC74E6DFE7FB}" destId="{45FF4421-CD12-423B-B407-C2E842D5D428}" srcOrd="0" destOrd="0" presId="urn:microsoft.com/office/officeart/2005/8/layout/lProcess2"/>
    <dgm:cxn modelId="{3F3560A0-3466-466B-95B9-47F5A9710038}" type="presOf" srcId="{E1ED3EB2-409F-400B-9F58-0EFD7324A828}" destId="{7F7D3ACF-F6EC-4451-B669-DE3B08B3ABB5}" srcOrd="0" destOrd="0" presId="urn:microsoft.com/office/officeart/2005/8/layout/lProcess2"/>
    <dgm:cxn modelId="{48A7CFD5-435A-4D1B-BCA2-69494C8D5D7B}" type="presOf" srcId="{65FC6845-3ED5-4021-B795-202CCDE8A86A}" destId="{EBC45353-B5C2-40CB-920B-3264AFFB28DE}" srcOrd="0" destOrd="0" presId="urn:microsoft.com/office/officeart/2005/8/layout/lProcess2"/>
    <dgm:cxn modelId="{6E440627-961B-49B8-8973-23DA11F8ED8F}" type="presOf" srcId="{F193F8DD-220E-4D0E-99D1-EC74E6DFE7FB}" destId="{E8C8D37B-379D-4485-A70F-D0C81C137744}" srcOrd="1" destOrd="0" presId="urn:microsoft.com/office/officeart/2005/8/layout/lProcess2"/>
    <dgm:cxn modelId="{116A2B78-E3DB-47A3-9928-46D56159A96A}" type="presOf" srcId="{480F8327-D025-48C9-97F5-5DE164217FD0}" destId="{135F957D-808D-40DD-8262-CDA0A3C206B4}" srcOrd="1" destOrd="0" presId="urn:microsoft.com/office/officeart/2005/8/layout/lProcess2"/>
    <dgm:cxn modelId="{01EAB3B7-B2CF-4A33-A8C8-E2B9DBE3F54C}" srcId="{C8B51DC5-54C6-4D97-B82B-C79E8DB9FB2E}" destId="{7B91E4CE-79FB-49F2-BD5F-81B396BDA812}" srcOrd="0" destOrd="0" parTransId="{673EB4E1-436B-4822-AA80-A97607EE208D}" sibTransId="{998FCFE7-885A-4CC0-9F80-60A7EA25C90B}"/>
    <dgm:cxn modelId="{DF76DC3B-D22D-4368-81CE-4AC5E9F733AC}" type="presOf" srcId="{7B91E4CE-79FB-49F2-BD5F-81B396BDA812}" destId="{F7D280FC-4EB6-412B-9FD4-543733EE8CCE}" srcOrd="0" destOrd="0" presId="urn:microsoft.com/office/officeart/2005/8/layout/lProcess2"/>
    <dgm:cxn modelId="{55ECB4A7-E115-4883-863F-6EBD38CBC83C}" srcId="{F193F8DD-220E-4D0E-99D1-EC74E6DFE7FB}" destId="{914632F6-4388-48F1-9A50-9005EB3F333E}" srcOrd="0" destOrd="0" parTransId="{7A6ADF70-BB4A-42C2-8308-4A34550C92BD}" sibTransId="{02EA59EC-C0AF-4102-B6E4-D3738C395A3F}"/>
    <dgm:cxn modelId="{62F469B1-413C-40AE-91D6-8CA721DE70DD}" type="presOf" srcId="{914632F6-4388-48F1-9A50-9005EB3F333E}" destId="{3FBB2FB2-A71E-403B-AAD6-71E45490FDD4}" srcOrd="0" destOrd="0" presId="urn:microsoft.com/office/officeart/2005/8/layout/lProcess2"/>
    <dgm:cxn modelId="{9FEC4CFE-994D-4EB0-8CAC-0037C4F0CEF8}" srcId="{65FC6845-3ED5-4021-B795-202CCDE8A86A}" destId="{F193F8DD-220E-4D0E-99D1-EC74E6DFE7FB}" srcOrd="0" destOrd="0" parTransId="{BF6FE731-A5C8-41DC-B0A7-093ED61141A5}" sibTransId="{B05F01F9-55CE-4AE7-BD15-33AE701D9103}"/>
    <dgm:cxn modelId="{91FF47E3-AE96-4D53-9143-0FE00C704D16}" type="presParOf" srcId="{EBC45353-B5C2-40CB-920B-3264AFFB28DE}" destId="{9C763508-580A-4BE0-A267-0B6F65C49BB9}" srcOrd="0" destOrd="0" presId="urn:microsoft.com/office/officeart/2005/8/layout/lProcess2"/>
    <dgm:cxn modelId="{9D05BAD5-4E8F-4823-AEDB-75A153135D08}" type="presParOf" srcId="{9C763508-580A-4BE0-A267-0B6F65C49BB9}" destId="{45FF4421-CD12-423B-B407-C2E842D5D428}" srcOrd="0" destOrd="0" presId="urn:microsoft.com/office/officeart/2005/8/layout/lProcess2"/>
    <dgm:cxn modelId="{0D184DCB-80E5-4F27-AE71-6ADD59232440}" type="presParOf" srcId="{9C763508-580A-4BE0-A267-0B6F65C49BB9}" destId="{E8C8D37B-379D-4485-A70F-D0C81C137744}" srcOrd="1" destOrd="0" presId="urn:microsoft.com/office/officeart/2005/8/layout/lProcess2"/>
    <dgm:cxn modelId="{21A0B379-5B9B-4C79-8797-F352DBDA4E85}" type="presParOf" srcId="{9C763508-580A-4BE0-A267-0B6F65C49BB9}" destId="{EB0CBA6F-8F99-4D05-BD5A-E5C6F39CF414}" srcOrd="2" destOrd="0" presId="urn:microsoft.com/office/officeart/2005/8/layout/lProcess2"/>
    <dgm:cxn modelId="{3230976B-3D2C-45F4-82E7-D7D627B7E246}" type="presParOf" srcId="{EB0CBA6F-8F99-4D05-BD5A-E5C6F39CF414}" destId="{40D4A500-2FFC-43D4-A233-636EBCCB6A22}" srcOrd="0" destOrd="0" presId="urn:microsoft.com/office/officeart/2005/8/layout/lProcess2"/>
    <dgm:cxn modelId="{48FEAEDE-E733-4FB1-ADE2-FDFD498539ED}" type="presParOf" srcId="{40D4A500-2FFC-43D4-A233-636EBCCB6A22}" destId="{3FBB2FB2-A71E-403B-AAD6-71E45490FDD4}" srcOrd="0" destOrd="0" presId="urn:microsoft.com/office/officeart/2005/8/layout/lProcess2"/>
    <dgm:cxn modelId="{45AB473C-1F08-4CDB-879E-EEADB5E159F3}" type="presParOf" srcId="{EBC45353-B5C2-40CB-920B-3264AFFB28DE}" destId="{413B441A-88B5-4236-86EB-7F41C117AA6B}" srcOrd="1" destOrd="0" presId="urn:microsoft.com/office/officeart/2005/8/layout/lProcess2"/>
    <dgm:cxn modelId="{1A9F2123-67A5-49B4-9AD1-24B8E1193A89}" type="presParOf" srcId="{EBC45353-B5C2-40CB-920B-3264AFFB28DE}" destId="{E077B0EE-9330-4FF1-AAE4-9FF5892121ED}" srcOrd="2" destOrd="0" presId="urn:microsoft.com/office/officeart/2005/8/layout/lProcess2"/>
    <dgm:cxn modelId="{BF03A1E9-6193-4728-8C87-590E90384FC6}" type="presParOf" srcId="{E077B0EE-9330-4FF1-AAE4-9FF5892121ED}" destId="{9B79A30A-34E5-404C-976A-A4F87B4BC000}" srcOrd="0" destOrd="0" presId="urn:microsoft.com/office/officeart/2005/8/layout/lProcess2"/>
    <dgm:cxn modelId="{40864FBB-E338-4C5D-A2CA-CABD1F315E92}" type="presParOf" srcId="{E077B0EE-9330-4FF1-AAE4-9FF5892121ED}" destId="{2E9521C7-2CA2-4893-A7D4-DA708AE0B847}" srcOrd="1" destOrd="0" presId="urn:microsoft.com/office/officeart/2005/8/layout/lProcess2"/>
    <dgm:cxn modelId="{B919A439-2A82-4C15-B31D-1085700431C8}" type="presParOf" srcId="{E077B0EE-9330-4FF1-AAE4-9FF5892121ED}" destId="{2CCD7775-5B6A-4C6A-B52A-99A0329801A9}" srcOrd="2" destOrd="0" presId="urn:microsoft.com/office/officeart/2005/8/layout/lProcess2"/>
    <dgm:cxn modelId="{DCB51D62-3604-4917-8B07-18C2C0B48E4D}" type="presParOf" srcId="{2CCD7775-5B6A-4C6A-B52A-99A0329801A9}" destId="{A9A51701-E221-419E-A592-92C2306F5272}" srcOrd="0" destOrd="0" presId="urn:microsoft.com/office/officeart/2005/8/layout/lProcess2"/>
    <dgm:cxn modelId="{EC28C334-0656-4A02-8242-C2E75831C596}" type="presParOf" srcId="{A9A51701-E221-419E-A592-92C2306F5272}" destId="{F7D280FC-4EB6-412B-9FD4-543733EE8CCE}" srcOrd="0" destOrd="0" presId="urn:microsoft.com/office/officeart/2005/8/layout/lProcess2"/>
    <dgm:cxn modelId="{F398FD00-DE00-44D6-BB8C-180AA006253C}" type="presParOf" srcId="{EBC45353-B5C2-40CB-920B-3264AFFB28DE}" destId="{D907E2DA-A829-4EF6-BD0D-53FC7DBFF03F}" srcOrd="3" destOrd="0" presId="urn:microsoft.com/office/officeart/2005/8/layout/lProcess2"/>
    <dgm:cxn modelId="{2A55C79B-42A1-478A-B130-BEBD6ED3933D}" type="presParOf" srcId="{EBC45353-B5C2-40CB-920B-3264AFFB28DE}" destId="{B7C025C5-BFCC-4961-9A16-8EAC0F0ECA95}" srcOrd="4" destOrd="0" presId="urn:microsoft.com/office/officeart/2005/8/layout/lProcess2"/>
    <dgm:cxn modelId="{1D6A9E0C-A476-433A-AC9B-5F5E382DE597}" type="presParOf" srcId="{B7C025C5-BFCC-4961-9A16-8EAC0F0ECA95}" destId="{B3EA37D4-DCEA-4F64-B9E1-10A7E4FD451B}" srcOrd="0" destOrd="0" presId="urn:microsoft.com/office/officeart/2005/8/layout/lProcess2"/>
    <dgm:cxn modelId="{D7BBEB4A-BFFE-47CD-8EAD-9B2F377F7079}" type="presParOf" srcId="{B7C025C5-BFCC-4961-9A16-8EAC0F0ECA95}" destId="{135F957D-808D-40DD-8262-CDA0A3C206B4}" srcOrd="1" destOrd="0" presId="urn:microsoft.com/office/officeart/2005/8/layout/lProcess2"/>
    <dgm:cxn modelId="{26A5DDE1-6362-4912-A53F-5C17623335D6}" type="presParOf" srcId="{B7C025C5-BFCC-4961-9A16-8EAC0F0ECA95}" destId="{C68F0127-594F-4137-AF06-97A46F12266C}" srcOrd="2" destOrd="0" presId="urn:microsoft.com/office/officeart/2005/8/layout/lProcess2"/>
    <dgm:cxn modelId="{5AA23F7B-A9C8-43D5-8B2A-4BA252AA0A60}" type="presParOf" srcId="{C68F0127-594F-4137-AF06-97A46F12266C}" destId="{26A67A20-67D8-444D-854B-A38C34C7A14E}" srcOrd="0" destOrd="0" presId="urn:microsoft.com/office/officeart/2005/8/layout/lProcess2"/>
    <dgm:cxn modelId="{93D24997-ECFA-4737-A148-A6A631A2F747}" type="presParOf" srcId="{26A67A20-67D8-444D-854B-A38C34C7A14E}" destId="{7F7D3ACF-F6EC-4451-B669-DE3B08B3AB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EDA80-AF27-47FC-B38C-A1AB3E192FC1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84B363-2F5F-483D-8E5F-3EF87AA215CC}">
      <dgm:prSet phldrT="[Text]" custT="1"/>
      <dgm:spPr>
        <a:xfrm>
          <a:off x="2504031" y="33075"/>
          <a:ext cx="1448469" cy="1448469"/>
        </a:xfrm>
        <a:prstGeom prst="ellipse">
          <a:avLst/>
        </a:prstGeom>
        <a:solidFill>
          <a:srgbClr val="74C167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300" b="1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Establishing Objectives</a:t>
          </a:r>
          <a:endParaRPr lang="en-US" sz="1300" b="1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411E04EC-698B-4130-8235-6BF57D293269}" type="parTrans" cxnId="{22697FC4-6628-4CB6-BA1D-596CA0AF9561}">
      <dgm:prSet/>
      <dgm:spPr/>
      <dgm:t>
        <a:bodyPr/>
        <a:lstStyle/>
        <a:p>
          <a:endParaRPr lang="en-US" sz="1300" b="1">
            <a:solidFill>
              <a:schemeClr val="tx1"/>
            </a:solidFill>
            <a:latin typeface="Calibri" pitchFamily="34" charset="0"/>
          </a:endParaRPr>
        </a:p>
      </dgm:t>
    </dgm:pt>
    <dgm:pt modelId="{034C467D-5FA5-4B22-B9EA-C71F2E3E318F}" type="sibTrans" cxnId="{22697FC4-6628-4CB6-BA1D-596CA0AF9561}">
      <dgm:prSet custT="1"/>
      <dgm:spPr>
        <a:xfrm rot="2140668">
          <a:off x="3905665" y="1130685"/>
          <a:ext cx="366139" cy="488858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300" b="1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6CE194D1-7DFF-45EC-96AA-C5A3156860C6}">
      <dgm:prSet phldrT="[Text]" custT="1"/>
      <dgm:spPr>
        <a:xfrm>
          <a:off x="4241804" y="1280771"/>
          <a:ext cx="1448469" cy="1448469"/>
        </a:xfrm>
        <a:prstGeom prst="ellipse">
          <a:avLst/>
        </a:prstGeom>
        <a:solidFill>
          <a:srgbClr val="74C167">
            <a:hueOff val="-1013561"/>
            <a:satOff val="14486"/>
            <a:lumOff val="-19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300" b="1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Analyzing</a:t>
          </a:r>
          <a:endParaRPr lang="en-US" sz="1300" b="1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89DF4EA8-EEB7-4A4B-9607-EE71ADC5B219}" type="parTrans" cxnId="{C77C2A16-D5FC-4302-BEEC-E2B2DE9A7E28}">
      <dgm:prSet/>
      <dgm:spPr/>
      <dgm:t>
        <a:bodyPr/>
        <a:lstStyle/>
        <a:p>
          <a:endParaRPr lang="en-US" sz="1300" b="1">
            <a:solidFill>
              <a:schemeClr val="tx1"/>
            </a:solidFill>
            <a:latin typeface="Calibri" pitchFamily="34" charset="0"/>
          </a:endParaRPr>
        </a:p>
      </dgm:t>
    </dgm:pt>
    <dgm:pt modelId="{ED3BFF9D-50AD-4703-B6F6-D85400214D0A}" type="sibTrans" cxnId="{C77C2A16-D5FC-4302-BEEC-E2B2DE9A7E28}">
      <dgm:prSet custT="1"/>
      <dgm:spPr>
        <a:xfrm rot="6499928">
          <a:off x="4432624" y="2785040"/>
          <a:ext cx="387937" cy="488858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-1013561"/>
            <a:satOff val="14486"/>
            <a:lumOff val="-196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300" b="1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31A47810-302C-42D3-A51F-A34D8B293FD5}">
      <dgm:prSet phldrT="[Text]" custT="1"/>
      <dgm:spPr>
        <a:xfrm>
          <a:off x="3556006" y="3350541"/>
          <a:ext cx="1448469" cy="1448469"/>
        </a:xfrm>
        <a:prstGeom prst="ellipse">
          <a:avLst/>
        </a:prstGeom>
        <a:solidFill>
          <a:srgbClr val="74C167">
            <a:hueOff val="-2027123"/>
            <a:satOff val="28971"/>
            <a:lumOff val="-39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300" b="1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Designing and Developing</a:t>
          </a:r>
          <a:endParaRPr lang="en-US" sz="1300" b="1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4E3D7A10-72FE-4116-AF3D-33E522F532FA}" type="parTrans" cxnId="{E768472F-0DBF-400C-BD2E-0F4E5DE26767}">
      <dgm:prSet/>
      <dgm:spPr/>
      <dgm:t>
        <a:bodyPr/>
        <a:lstStyle/>
        <a:p>
          <a:endParaRPr lang="en-US" sz="1300" b="1">
            <a:solidFill>
              <a:schemeClr val="tx1"/>
            </a:solidFill>
            <a:latin typeface="Calibri" pitchFamily="34" charset="0"/>
          </a:endParaRPr>
        </a:p>
      </dgm:t>
    </dgm:pt>
    <dgm:pt modelId="{D066BDFC-E703-4F6C-BBD6-461E79271FEA}" type="sibTrans" cxnId="{E768472F-0DBF-400C-BD2E-0F4E5DE26767}">
      <dgm:prSet custT="1"/>
      <dgm:spPr>
        <a:xfrm rot="10799996">
          <a:off x="3098799" y="3830348"/>
          <a:ext cx="323092" cy="488858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-2027123"/>
            <a:satOff val="28971"/>
            <a:lumOff val="-392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300" b="1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2E0DC0CA-2822-4F02-86C8-04822F8274A8}">
      <dgm:prSet phldrT="[Text]" custT="1"/>
      <dgm:spPr>
        <a:xfrm>
          <a:off x="1497928" y="3350543"/>
          <a:ext cx="1448469" cy="1448469"/>
        </a:xfrm>
        <a:prstGeom prst="ellipse">
          <a:avLst/>
        </a:prstGeom>
        <a:solidFill>
          <a:srgbClr val="74C167">
            <a:hueOff val="-3040684"/>
            <a:satOff val="43457"/>
            <a:lumOff val="-58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300" b="1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Implementing</a:t>
          </a:r>
          <a:endParaRPr lang="en-US" sz="1300" b="1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285E6CB4-B8A9-473E-891B-CF2B7FA6FDCC}" type="parTrans" cxnId="{3FF91648-166C-421C-868E-238E68D7D354}">
      <dgm:prSet/>
      <dgm:spPr/>
      <dgm:t>
        <a:bodyPr/>
        <a:lstStyle/>
        <a:p>
          <a:endParaRPr lang="en-US" sz="1300" b="1">
            <a:solidFill>
              <a:schemeClr val="tx1"/>
            </a:solidFill>
            <a:latin typeface="Calibri" pitchFamily="34" charset="0"/>
          </a:endParaRPr>
        </a:p>
      </dgm:t>
    </dgm:pt>
    <dgm:pt modelId="{D77C3B9B-9F5D-4943-BA9A-88E7B66E9702}" type="sibTrans" cxnId="{3FF91648-166C-421C-868E-238E68D7D354}">
      <dgm:prSet custT="1"/>
      <dgm:spPr>
        <a:xfrm rot="15215342">
          <a:off x="1732427" y="2805664"/>
          <a:ext cx="375882" cy="488858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-3040684"/>
            <a:satOff val="43457"/>
            <a:lumOff val="-588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300" b="1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9B49FE96-2469-440C-96C4-56EE6AB04858}">
      <dgm:prSet phldrT="[Text]" custT="1"/>
      <dgm:spPr>
        <a:xfrm>
          <a:off x="888328" y="1280764"/>
          <a:ext cx="1448469" cy="1448469"/>
        </a:xfrm>
        <a:prstGeom prst="ellipse">
          <a:avLst/>
        </a:prstGeom>
        <a:solidFill>
          <a:srgbClr val="74C167">
            <a:hueOff val="-4054245"/>
            <a:satOff val="57943"/>
            <a:lumOff val="-78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300" b="1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Training, Testing, Assessing, and Maintaining</a:t>
          </a:r>
          <a:endParaRPr lang="en-US" sz="1300" b="1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gm:t>
    </dgm:pt>
    <dgm:pt modelId="{61E3CAEA-D06E-4803-9A38-41EBB97FC480}" type="parTrans" cxnId="{A7109465-985B-459D-974A-B8A7E5532A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8A2FD-BC2A-40E7-B794-A03F94C984F9}" type="sibTrans" cxnId="{A7109465-985B-459D-974A-B8A7E5532A4C}">
      <dgm:prSet/>
      <dgm:spPr>
        <a:xfrm rot="19339423">
          <a:off x="2256255" y="1142161"/>
          <a:ext cx="314241" cy="488858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-4054245"/>
            <a:satOff val="57943"/>
            <a:lumOff val="-784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rgbClr val="000000"/>
            </a:solidFill>
            <a:latin typeface="MetaNormalLF-Roman"/>
            <a:ea typeface="+mn-ea"/>
            <a:cs typeface="Arial"/>
          </a:endParaRPr>
        </a:p>
      </dgm:t>
    </dgm:pt>
    <dgm:pt modelId="{9A586601-C3DB-4D35-9DD2-83B354B62B98}" type="pres">
      <dgm:prSet presAssocID="{3CDEDA80-AF27-47FC-B38C-A1AB3E192FC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B46D09-4EAC-4BD3-A8F7-8C54EEB00F06}" type="pres">
      <dgm:prSet presAssocID="{4B84B363-2F5F-483D-8E5F-3EF87AA215CC}" presName="node" presStyleLbl="node1" presStyleIdx="0" presStyleCnt="5" custRadScaleRad="98301" custRadScaleInc="-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922E6-C5F4-4723-AD14-C4EB6959A0B8}" type="pres">
      <dgm:prSet presAssocID="{034C467D-5FA5-4B22-B9EA-C71F2E3E318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D7495-5780-497D-AC60-F482FFF20832}" type="pres">
      <dgm:prSet presAssocID="{034C467D-5FA5-4B22-B9EA-C71F2E3E318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8CBCCA7-4AE7-49CA-BD91-DCCD541C32CF}" type="pres">
      <dgm:prSet presAssocID="{6CE194D1-7DFF-45EC-96AA-C5A3156860C6}" presName="node" presStyleLbl="node1" presStyleIdx="1" presStyleCnt="5" custRadScaleRad="98301" custRadScaleInc="-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76CAB-F991-4A29-9135-936E1F0CEE71}" type="pres">
      <dgm:prSet presAssocID="{ED3BFF9D-50AD-4703-B6F6-D85400214D0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003CA6E-0E38-4B84-8225-2EFA4C111A82}" type="pres">
      <dgm:prSet presAssocID="{ED3BFF9D-50AD-4703-B6F6-D85400214D0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B03D345-DD98-4F26-9BF2-D522F39C6F51}" type="pres">
      <dgm:prSet presAssocID="{31A47810-302C-42D3-A51F-A34D8B293FD5}" presName="node" presStyleLbl="node1" presStyleIdx="2" presStyleCnt="5" custRadScaleRad="98548" custRadScaleInc="32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A24F4-04A2-4925-A900-0224CF0E157C}" type="pres">
      <dgm:prSet presAssocID="{D066BDFC-E703-4F6C-BBD6-461E79271FE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C41821D-1439-405E-A7CD-4899499F94E4}" type="pres">
      <dgm:prSet presAssocID="{D066BDFC-E703-4F6C-BBD6-461E79271FE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6681EE1-8F2A-4992-8A33-8BB25D90320A}" type="pres">
      <dgm:prSet presAssocID="{2E0DC0CA-2822-4F02-86C8-04822F8274A8}" presName="node" presStyleLbl="node1" presStyleIdx="3" presStyleCnt="5" custScaleX="120238" custRadScaleRad="97771" custRadScaleInc="-51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09C37-BCF6-4938-8AC4-C429CD54184D}" type="pres">
      <dgm:prSet presAssocID="{D77C3B9B-9F5D-4943-BA9A-88E7B66E970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C30DF07-2A76-4977-AD1B-26AF256B8203}" type="pres">
      <dgm:prSet presAssocID="{D77C3B9B-9F5D-4943-BA9A-88E7B66E970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73E0B86-9A68-465B-A7C9-C672C4EBE45B}" type="pres">
      <dgm:prSet presAssocID="{9B49FE96-2469-440C-96C4-56EE6AB04858}" presName="node" presStyleLbl="node1" presStyleIdx="4" presStyleCnt="5" custScaleX="114146" custRadScaleRad="93107" custRadScaleInc="3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06C63-C70C-499B-B9E9-32DF9B491842}" type="pres">
      <dgm:prSet presAssocID="{C7D8A2FD-BC2A-40E7-B794-A03F94C984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217F80D-7E76-4E44-8911-7C67A3837E26}" type="pres">
      <dgm:prSet presAssocID="{C7D8A2FD-BC2A-40E7-B794-A03F94C984F9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FB254CE-48A7-4EE2-A969-96871AD1C096}" type="presOf" srcId="{D77C3B9B-9F5D-4943-BA9A-88E7B66E9702}" destId="{DC30DF07-2A76-4977-AD1B-26AF256B8203}" srcOrd="1" destOrd="0" presId="urn:microsoft.com/office/officeart/2005/8/layout/cycle2"/>
    <dgm:cxn modelId="{F9440D1C-EBD5-4FDA-BA0E-0308D58F6C1C}" type="presOf" srcId="{034C467D-5FA5-4B22-B9EA-C71F2E3E318F}" destId="{CF0D7495-5780-497D-AC60-F482FFF20832}" srcOrd="1" destOrd="0" presId="urn:microsoft.com/office/officeart/2005/8/layout/cycle2"/>
    <dgm:cxn modelId="{C77C2A16-D5FC-4302-BEEC-E2B2DE9A7E28}" srcId="{3CDEDA80-AF27-47FC-B38C-A1AB3E192FC1}" destId="{6CE194D1-7DFF-45EC-96AA-C5A3156860C6}" srcOrd="1" destOrd="0" parTransId="{89DF4EA8-EEB7-4A4B-9607-EE71ADC5B219}" sibTransId="{ED3BFF9D-50AD-4703-B6F6-D85400214D0A}"/>
    <dgm:cxn modelId="{861E0819-4597-4AC1-A5B6-A4725386170C}" type="presOf" srcId="{C7D8A2FD-BC2A-40E7-B794-A03F94C984F9}" destId="{4217F80D-7E76-4E44-8911-7C67A3837E26}" srcOrd="1" destOrd="0" presId="urn:microsoft.com/office/officeart/2005/8/layout/cycle2"/>
    <dgm:cxn modelId="{3FF91648-166C-421C-868E-238E68D7D354}" srcId="{3CDEDA80-AF27-47FC-B38C-A1AB3E192FC1}" destId="{2E0DC0CA-2822-4F02-86C8-04822F8274A8}" srcOrd="3" destOrd="0" parTransId="{285E6CB4-B8A9-473E-891B-CF2B7FA6FDCC}" sibTransId="{D77C3B9B-9F5D-4943-BA9A-88E7B66E9702}"/>
    <dgm:cxn modelId="{22697FC4-6628-4CB6-BA1D-596CA0AF9561}" srcId="{3CDEDA80-AF27-47FC-B38C-A1AB3E192FC1}" destId="{4B84B363-2F5F-483D-8E5F-3EF87AA215CC}" srcOrd="0" destOrd="0" parTransId="{411E04EC-698B-4130-8235-6BF57D293269}" sibTransId="{034C467D-5FA5-4B22-B9EA-C71F2E3E318F}"/>
    <dgm:cxn modelId="{B61C99C5-C2D7-4CE5-B2BA-9BD7D601C11D}" type="presOf" srcId="{ED3BFF9D-50AD-4703-B6F6-D85400214D0A}" destId="{4003CA6E-0E38-4B84-8225-2EFA4C111A82}" srcOrd="1" destOrd="0" presId="urn:microsoft.com/office/officeart/2005/8/layout/cycle2"/>
    <dgm:cxn modelId="{45F4E125-CC29-4504-B1C9-037ACC334D53}" type="presOf" srcId="{D066BDFC-E703-4F6C-BBD6-461E79271FEA}" destId="{8C41821D-1439-405E-A7CD-4899499F94E4}" srcOrd="1" destOrd="0" presId="urn:microsoft.com/office/officeart/2005/8/layout/cycle2"/>
    <dgm:cxn modelId="{5CBBE77A-1C87-4E40-9F69-92249B06B1F3}" type="presOf" srcId="{ED3BFF9D-50AD-4703-B6F6-D85400214D0A}" destId="{62976CAB-F991-4A29-9135-936E1F0CEE71}" srcOrd="0" destOrd="0" presId="urn:microsoft.com/office/officeart/2005/8/layout/cycle2"/>
    <dgm:cxn modelId="{8F9120B0-A1C3-4E17-BE74-553F37113EC9}" type="presOf" srcId="{034C467D-5FA5-4B22-B9EA-C71F2E3E318F}" destId="{90D922E6-C5F4-4723-AD14-C4EB6959A0B8}" srcOrd="0" destOrd="0" presId="urn:microsoft.com/office/officeart/2005/8/layout/cycle2"/>
    <dgm:cxn modelId="{E768472F-0DBF-400C-BD2E-0F4E5DE26767}" srcId="{3CDEDA80-AF27-47FC-B38C-A1AB3E192FC1}" destId="{31A47810-302C-42D3-A51F-A34D8B293FD5}" srcOrd="2" destOrd="0" parTransId="{4E3D7A10-72FE-4116-AF3D-33E522F532FA}" sibTransId="{D066BDFC-E703-4F6C-BBD6-461E79271FEA}"/>
    <dgm:cxn modelId="{29ECE249-D325-42D4-B5F0-160E5BFC7CD3}" type="presOf" srcId="{6CE194D1-7DFF-45EC-96AA-C5A3156860C6}" destId="{C8CBCCA7-4AE7-49CA-BD91-DCCD541C32CF}" srcOrd="0" destOrd="0" presId="urn:microsoft.com/office/officeart/2005/8/layout/cycle2"/>
    <dgm:cxn modelId="{AD0406C6-FAAA-4EA7-965C-009B6BC9126A}" type="presOf" srcId="{3CDEDA80-AF27-47FC-B38C-A1AB3E192FC1}" destId="{9A586601-C3DB-4D35-9DD2-83B354B62B98}" srcOrd="0" destOrd="0" presId="urn:microsoft.com/office/officeart/2005/8/layout/cycle2"/>
    <dgm:cxn modelId="{5C28919D-DC68-4BC1-8560-665770D03C8A}" type="presOf" srcId="{4B84B363-2F5F-483D-8E5F-3EF87AA215CC}" destId="{B6B46D09-4EAC-4BD3-A8F7-8C54EEB00F06}" srcOrd="0" destOrd="0" presId="urn:microsoft.com/office/officeart/2005/8/layout/cycle2"/>
    <dgm:cxn modelId="{8294E545-7D94-4E33-926D-D7F3CC3EF68B}" type="presOf" srcId="{C7D8A2FD-BC2A-40E7-B794-A03F94C984F9}" destId="{EF206C63-C70C-499B-B9E9-32DF9B491842}" srcOrd="0" destOrd="0" presId="urn:microsoft.com/office/officeart/2005/8/layout/cycle2"/>
    <dgm:cxn modelId="{0BADFF3A-AA67-437B-8AD5-C2872AB43F31}" type="presOf" srcId="{D066BDFC-E703-4F6C-BBD6-461E79271FEA}" destId="{7FEA24F4-04A2-4925-A900-0224CF0E157C}" srcOrd="0" destOrd="0" presId="urn:microsoft.com/office/officeart/2005/8/layout/cycle2"/>
    <dgm:cxn modelId="{1304F356-8E0E-4EAA-BEF1-F5258C368663}" type="presOf" srcId="{9B49FE96-2469-440C-96C4-56EE6AB04858}" destId="{473E0B86-9A68-465B-A7C9-C672C4EBE45B}" srcOrd="0" destOrd="0" presId="urn:microsoft.com/office/officeart/2005/8/layout/cycle2"/>
    <dgm:cxn modelId="{FF72B9AC-7F14-470F-9E22-C782A4C89B96}" type="presOf" srcId="{2E0DC0CA-2822-4F02-86C8-04822F8274A8}" destId="{86681EE1-8F2A-4992-8A33-8BB25D90320A}" srcOrd="0" destOrd="0" presId="urn:microsoft.com/office/officeart/2005/8/layout/cycle2"/>
    <dgm:cxn modelId="{9CD7DE87-FF0F-4524-8C3C-09E84813A798}" type="presOf" srcId="{31A47810-302C-42D3-A51F-A34D8B293FD5}" destId="{1B03D345-DD98-4F26-9BF2-D522F39C6F51}" srcOrd="0" destOrd="0" presId="urn:microsoft.com/office/officeart/2005/8/layout/cycle2"/>
    <dgm:cxn modelId="{08DBC4DB-E3CC-4984-ABED-1F7F8B2DC2D9}" type="presOf" srcId="{D77C3B9B-9F5D-4943-BA9A-88E7B66E9702}" destId="{14209C37-BCF6-4938-8AC4-C429CD54184D}" srcOrd="0" destOrd="0" presId="urn:microsoft.com/office/officeart/2005/8/layout/cycle2"/>
    <dgm:cxn modelId="{A7109465-985B-459D-974A-B8A7E5532A4C}" srcId="{3CDEDA80-AF27-47FC-B38C-A1AB3E192FC1}" destId="{9B49FE96-2469-440C-96C4-56EE6AB04858}" srcOrd="4" destOrd="0" parTransId="{61E3CAEA-D06E-4803-9A38-41EBB97FC480}" sibTransId="{C7D8A2FD-BC2A-40E7-B794-A03F94C984F9}"/>
    <dgm:cxn modelId="{CAB50AF2-FFD8-47CF-A292-75B93133F46D}" type="presParOf" srcId="{9A586601-C3DB-4D35-9DD2-83B354B62B98}" destId="{B6B46D09-4EAC-4BD3-A8F7-8C54EEB00F06}" srcOrd="0" destOrd="0" presId="urn:microsoft.com/office/officeart/2005/8/layout/cycle2"/>
    <dgm:cxn modelId="{B235229B-5D74-440E-94BF-15893871CCDB}" type="presParOf" srcId="{9A586601-C3DB-4D35-9DD2-83B354B62B98}" destId="{90D922E6-C5F4-4723-AD14-C4EB6959A0B8}" srcOrd="1" destOrd="0" presId="urn:microsoft.com/office/officeart/2005/8/layout/cycle2"/>
    <dgm:cxn modelId="{7BE1C208-1E85-411A-BABF-A8C389B29213}" type="presParOf" srcId="{90D922E6-C5F4-4723-AD14-C4EB6959A0B8}" destId="{CF0D7495-5780-497D-AC60-F482FFF20832}" srcOrd="0" destOrd="0" presId="urn:microsoft.com/office/officeart/2005/8/layout/cycle2"/>
    <dgm:cxn modelId="{2604D164-C496-4B1C-B79A-A4C1ABE8D2D3}" type="presParOf" srcId="{9A586601-C3DB-4D35-9DD2-83B354B62B98}" destId="{C8CBCCA7-4AE7-49CA-BD91-DCCD541C32CF}" srcOrd="2" destOrd="0" presId="urn:microsoft.com/office/officeart/2005/8/layout/cycle2"/>
    <dgm:cxn modelId="{4A686188-0E64-48EF-81C8-2CFA7A681F4C}" type="presParOf" srcId="{9A586601-C3DB-4D35-9DD2-83B354B62B98}" destId="{62976CAB-F991-4A29-9135-936E1F0CEE71}" srcOrd="3" destOrd="0" presId="urn:microsoft.com/office/officeart/2005/8/layout/cycle2"/>
    <dgm:cxn modelId="{9B7E9066-EAE9-4C4B-8FC1-D90050C09130}" type="presParOf" srcId="{62976CAB-F991-4A29-9135-936E1F0CEE71}" destId="{4003CA6E-0E38-4B84-8225-2EFA4C111A82}" srcOrd="0" destOrd="0" presId="urn:microsoft.com/office/officeart/2005/8/layout/cycle2"/>
    <dgm:cxn modelId="{1222EF3E-8B8E-4FF6-9D9D-A9D6BDF08291}" type="presParOf" srcId="{9A586601-C3DB-4D35-9DD2-83B354B62B98}" destId="{1B03D345-DD98-4F26-9BF2-D522F39C6F51}" srcOrd="4" destOrd="0" presId="urn:microsoft.com/office/officeart/2005/8/layout/cycle2"/>
    <dgm:cxn modelId="{B76F3F0E-E311-4FE4-9065-F5F41441EA1C}" type="presParOf" srcId="{9A586601-C3DB-4D35-9DD2-83B354B62B98}" destId="{7FEA24F4-04A2-4925-A900-0224CF0E157C}" srcOrd="5" destOrd="0" presId="urn:microsoft.com/office/officeart/2005/8/layout/cycle2"/>
    <dgm:cxn modelId="{4552614A-18DC-4B30-9876-95B772667177}" type="presParOf" srcId="{7FEA24F4-04A2-4925-A900-0224CF0E157C}" destId="{8C41821D-1439-405E-A7CD-4899499F94E4}" srcOrd="0" destOrd="0" presId="urn:microsoft.com/office/officeart/2005/8/layout/cycle2"/>
    <dgm:cxn modelId="{6BE588F1-3695-4F16-877C-1547B694A4C2}" type="presParOf" srcId="{9A586601-C3DB-4D35-9DD2-83B354B62B98}" destId="{86681EE1-8F2A-4992-8A33-8BB25D90320A}" srcOrd="6" destOrd="0" presId="urn:microsoft.com/office/officeart/2005/8/layout/cycle2"/>
    <dgm:cxn modelId="{C4F53804-3594-487B-86BA-3DCB7C646B26}" type="presParOf" srcId="{9A586601-C3DB-4D35-9DD2-83B354B62B98}" destId="{14209C37-BCF6-4938-8AC4-C429CD54184D}" srcOrd="7" destOrd="0" presId="urn:microsoft.com/office/officeart/2005/8/layout/cycle2"/>
    <dgm:cxn modelId="{C214E459-E4EB-4F1E-98AA-C80F97A3A40F}" type="presParOf" srcId="{14209C37-BCF6-4938-8AC4-C429CD54184D}" destId="{DC30DF07-2A76-4977-AD1B-26AF256B8203}" srcOrd="0" destOrd="0" presId="urn:microsoft.com/office/officeart/2005/8/layout/cycle2"/>
    <dgm:cxn modelId="{25F3ABFF-6F4B-4602-ACB9-2627B3CE3A97}" type="presParOf" srcId="{9A586601-C3DB-4D35-9DD2-83B354B62B98}" destId="{473E0B86-9A68-465B-A7C9-C672C4EBE45B}" srcOrd="8" destOrd="0" presId="urn:microsoft.com/office/officeart/2005/8/layout/cycle2"/>
    <dgm:cxn modelId="{9D4CB22A-CE23-4307-AEA2-DCD459CE4978}" type="presParOf" srcId="{9A586601-C3DB-4D35-9DD2-83B354B62B98}" destId="{EF206C63-C70C-499B-B9E9-32DF9B491842}" srcOrd="9" destOrd="0" presId="urn:microsoft.com/office/officeart/2005/8/layout/cycle2"/>
    <dgm:cxn modelId="{1D60D9D8-5FC4-455A-9130-BA1F0E5D52E7}" type="presParOf" srcId="{EF206C63-C70C-499B-B9E9-32DF9B491842}" destId="{4217F80D-7E76-4E44-8911-7C67A3837E2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892E4-F402-447C-A555-AADE2973366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4CBFE0-F594-42FB-9165-801F43602A4F}">
      <dgm:prSet phldrT="[Text]"/>
      <dgm:spPr>
        <a:xfrm>
          <a:off x="0" y="614362"/>
          <a:ext cx="2524125" cy="1514475"/>
        </a:xfrm>
        <a:prstGeom prst="rect">
          <a:avLst/>
        </a:prstGeom>
        <a:solidFill>
          <a:srgbClr val="74C167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MetaNormalLF-Roman"/>
              <a:ea typeface="+mn-ea"/>
              <a:cs typeface="Arial"/>
            </a:rPr>
            <a:t>Single Point of Failure</a:t>
          </a:r>
          <a:endParaRPr lang="en-US" dirty="0">
            <a:solidFill>
              <a:srgbClr val="000000"/>
            </a:solidFill>
            <a:latin typeface="MetaNormalLF-Roman"/>
            <a:ea typeface="+mn-ea"/>
            <a:cs typeface="Arial"/>
          </a:endParaRPr>
        </a:p>
      </dgm:t>
    </dgm:pt>
    <dgm:pt modelId="{C17EE4FC-DB1A-4243-B063-3DB8CBC8E7D0}" type="parTrans" cxnId="{76EB4409-B698-41E3-B814-5D52D07B66D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BDFC6A-79E7-43E9-BE3E-E76079D04FC2}" type="sibTrans" cxnId="{76EB4409-B698-41E3-B814-5D52D07B66D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520314-ECBE-4F9C-A61B-795E88E32E11}">
      <dgm:prSet phldrT="[Text]"/>
      <dgm:spPr>
        <a:xfrm>
          <a:off x="2776537" y="614362"/>
          <a:ext cx="2524125" cy="1514475"/>
        </a:xfrm>
        <a:prstGeom prst="rect">
          <a:avLst/>
        </a:prstGeom>
        <a:solidFill>
          <a:srgbClr val="74C167">
            <a:hueOff val="-2027123"/>
            <a:satOff val="28971"/>
            <a:lumOff val="-39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MetaNormalLF-Roman"/>
              <a:ea typeface="+mn-ea"/>
              <a:cs typeface="Arial"/>
            </a:rPr>
            <a:t>Resolving Single Points of Failure</a:t>
          </a:r>
          <a:endParaRPr lang="en-US" dirty="0">
            <a:solidFill>
              <a:srgbClr val="000000"/>
            </a:solidFill>
            <a:latin typeface="MetaNormalLF-Roman"/>
            <a:ea typeface="+mn-ea"/>
            <a:cs typeface="Arial"/>
          </a:endParaRPr>
        </a:p>
      </dgm:t>
    </dgm:pt>
    <dgm:pt modelId="{419A12FE-7AC3-4C9C-8076-79B6C5486FD9}" type="parTrans" cxnId="{9FECD3FA-E77B-47AE-A07A-D8653F819B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161427-31EE-43C7-AF1B-B12355FE8B04}" type="sibTrans" cxnId="{9FECD3FA-E77B-47AE-A07A-D8653F819B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4B3E7D-5FC4-4264-9A3B-A287D4D2432D}">
      <dgm:prSet phldrT="[Text]"/>
      <dgm:spPr>
        <a:xfrm>
          <a:off x="5553075" y="614362"/>
          <a:ext cx="2524125" cy="1514475"/>
        </a:xfrm>
        <a:prstGeom prst="rect">
          <a:avLst/>
        </a:prstGeom>
        <a:solidFill>
          <a:srgbClr val="74C167">
            <a:hueOff val="-4054245"/>
            <a:satOff val="57943"/>
            <a:lumOff val="-78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err="1" smtClean="0">
              <a:solidFill>
                <a:srgbClr val="000000"/>
              </a:solidFill>
              <a:latin typeface="MetaNormalLF-Roman"/>
              <a:ea typeface="+mn-ea"/>
              <a:cs typeface="Arial"/>
            </a:rPr>
            <a:t>Multipathing</a:t>
          </a:r>
          <a:r>
            <a:rPr lang="en-US" dirty="0" smtClean="0">
              <a:solidFill>
                <a:srgbClr val="000000"/>
              </a:solidFill>
              <a:latin typeface="MetaNormalLF-Roman"/>
              <a:ea typeface="+mn-ea"/>
              <a:cs typeface="Arial"/>
            </a:rPr>
            <a:t> Software</a:t>
          </a:r>
          <a:endParaRPr lang="en-US" dirty="0">
            <a:solidFill>
              <a:srgbClr val="000000"/>
            </a:solidFill>
            <a:latin typeface="MetaNormalLF-Roman"/>
            <a:ea typeface="+mn-ea"/>
            <a:cs typeface="Arial"/>
          </a:endParaRPr>
        </a:p>
      </dgm:t>
    </dgm:pt>
    <dgm:pt modelId="{31785A6B-692D-4026-84A9-2E70AA6991DF}" type="parTrans" cxnId="{17FB8BEE-D9A9-4C07-9F81-95315548A68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5CE154-E6AE-487D-BF98-345ADD5DDE03}" type="sibTrans" cxnId="{17FB8BEE-D9A9-4C07-9F81-95315548A68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CF148D-70A6-4FA4-B01C-276B51173745}" type="pres">
      <dgm:prSet presAssocID="{9AE892E4-F402-447C-A555-AADE297336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81F0F-2EEE-4D7B-A950-593A7D412E6C}" type="pres">
      <dgm:prSet presAssocID="{DF4CBFE0-F594-42FB-9165-801F43602A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5A703-854B-4956-8B07-4A0463D1EA1E}" type="pres">
      <dgm:prSet presAssocID="{77BDFC6A-79E7-43E9-BE3E-E76079D04FC2}" presName="sibTrans" presStyleCnt="0"/>
      <dgm:spPr/>
    </dgm:pt>
    <dgm:pt modelId="{EFEBDAA0-8175-4C8A-ACAB-B207352A7A49}" type="pres">
      <dgm:prSet presAssocID="{90520314-ECBE-4F9C-A61B-795E88E32E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3F97D-821D-46E7-AFD7-4D8456E06760}" type="pres">
      <dgm:prSet presAssocID="{88161427-31EE-43C7-AF1B-B12355FE8B04}" presName="sibTrans" presStyleCnt="0"/>
      <dgm:spPr/>
    </dgm:pt>
    <dgm:pt modelId="{C306E8CB-145E-403A-8333-59ACD03F22AA}" type="pres">
      <dgm:prSet presAssocID="{274B3E7D-5FC4-4264-9A3B-A287D4D243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F1F6F-ECE5-4143-A605-D7022779D789}" type="presOf" srcId="{274B3E7D-5FC4-4264-9A3B-A287D4D2432D}" destId="{C306E8CB-145E-403A-8333-59ACD03F22AA}" srcOrd="0" destOrd="0" presId="urn:microsoft.com/office/officeart/2005/8/layout/default"/>
    <dgm:cxn modelId="{76EB4409-B698-41E3-B814-5D52D07B66D2}" srcId="{9AE892E4-F402-447C-A555-AADE29733665}" destId="{DF4CBFE0-F594-42FB-9165-801F43602A4F}" srcOrd="0" destOrd="0" parTransId="{C17EE4FC-DB1A-4243-B063-3DB8CBC8E7D0}" sibTransId="{77BDFC6A-79E7-43E9-BE3E-E76079D04FC2}"/>
    <dgm:cxn modelId="{30B5F54B-692D-4E37-A8C9-23C8EFFF4BF4}" type="presOf" srcId="{DF4CBFE0-F594-42FB-9165-801F43602A4F}" destId="{14181F0F-2EEE-4D7B-A950-593A7D412E6C}" srcOrd="0" destOrd="0" presId="urn:microsoft.com/office/officeart/2005/8/layout/default"/>
    <dgm:cxn modelId="{D272B5E2-A35E-4B09-9368-EE12F1DBF365}" type="presOf" srcId="{90520314-ECBE-4F9C-A61B-795E88E32E11}" destId="{EFEBDAA0-8175-4C8A-ACAB-B207352A7A49}" srcOrd="0" destOrd="0" presId="urn:microsoft.com/office/officeart/2005/8/layout/default"/>
    <dgm:cxn modelId="{9FECD3FA-E77B-47AE-A07A-D8653F819B62}" srcId="{9AE892E4-F402-447C-A555-AADE29733665}" destId="{90520314-ECBE-4F9C-A61B-795E88E32E11}" srcOrd="1" destOrd="0" parTransId="{419A12FE-7AC3-4C9C-8076-79B6C5486FD9}" sibTransId="{88161427-31EE-43C7-AF1B-B12355FE8B04}"/>
    <dgm:cxn modelId="{17FB8BEE-D9A9-4C07-9F81-95315548A68E}" srcId="{9AE892E4-F402-447C-A555-AADE29733665}" destId="{274B3E7D-5FC4-4264-9A3B-A287D4D2432D}" srcOrd="2" destOrd="0" parTransId="{31785A6B-692D-4026-84A9-2E70AA6991DF}" sibTransId="{915CE154-E6AE-487D-BF98-345ADD5DDE03}"/>
    <dgm:cxn modelId="{1A6B6853-1015-4E09-8B9C-D07451FD7B30}" type="presOf" srcId="{9AE892E4-F402-447C-A555-AADE29733665}" destId="{D7CF148D-70A6-4FA4-B01C-276B51173745}" srcOrd="0" destOrd="0" presId="urn:microsoft.com/office/officeart/2005/8/layout/default"/>
    <dgm:cxn modelId="{4C507C63-8039-4E77-9590-F247A087BAF0}" type="presParOf" srcId="{D7CF148D-70A6-4FA4-B01C-276B51173745}" destId="{14181F0F-2EEE-4D7B-A950-593A7D412E6C}" srcOrd="0" destOrd="0" presId="urn:microsoft.com/office/officeart/2005/8/layout/default"/>
    <dgm:cxn modelId="{DCCCF365-50FB-4284-BD23-8A76290716EC}" type="presParOf" srcId="{D7CF148D-70A6-4FA4-B01C-276B51173745}" destId="{D0F5A703-854B-4956-8B07-4A0463D1EA1E}" srcOrd="1" destOrd="0" presId="urn:microsoft.com/office/officeart/2005/8/layout/default"/>
    <dgm:cxn modelId="{5D9ED49C-F889-4265-A4F4-C39488AB5C54}" type="presParOf" srcId="{D7CF148D-70A6-4FA4-B01C-276B51173745}" destId="{EFEBDAA0-8175-4C8A-ACAB-B207352A7A49}" srcOrd="2" destOrd="0" presId="urn:microsoft.com/office/officeart/2005/8/layout/default"/>
    <dgm:cxn modelId="{91B389B5-198F-4C84-9E1D-DADC2C0BB2D9}" type="presParOf" srcId="{D7CF148D-70A6-4FA4-B01C-276B51173745}" destId="{99D3F97D-821D-46E7-AFD7-4D8456E06760}" srcOrd="3" destOrd="0" presId="urn:microsoft.com/office/officeart/2005/8/layout/default"/>
    <dgm:cxn modelId="{0CB42BA1-B9AF-4101-98D8-BBC69C4DDFFA}" type="presParOf" srcId="{D7CF148D-70A6-4FA4-B01C-276B51173745}" destId="{C306E8CB-145E-403A-8333-59ACD03F22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9BDCC0-0F41-0446-9F0C-6772ABF8C3B8}" type="doc">
      <dgm:prSet loTypeId="urn:microsoft.com/office/officeart/2005/8/layout/h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402EC-03D8-1049-9359-B73B61404CF2}">
      <dgm:prSet phldrT="[Text]" custT="1"/>
      <dgm:spPr>
        <a:xfrm>
          <a:off x="2643" y="25401"/>
          <a:ext cx="2577107" cy="874490"/>
        </a:xfrm>
        <a:prstGeom prst="rect">
          <a:avLst/>
        </a:prstGeom>
        <a:gradFill rotWithShape="0">
          <a:gsLst>
            <a:gs pos="0">
              <a:srgbClr val="49A94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9A94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9A94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9A94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2400" b="1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Backup and Recovery</a:t>
          </a:r>
          <a:endParaRPr lang="en-US" sz="2400" b="1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5B8D5294-4282-D748-95EB-CF5B92160DCF}" type="parTrans" cxnId="{5EDA63B2-767D-F948-B347-297B0C7815D5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0ACAD0D0-623D-4048-8AC1-ADA4A60A055B}" type="sibTrans" cxnId="{5EDA63B2-767D-F948-B347-297B0C7815D5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618DF58A-4C3E-6948-9B14-4F6EA78442DF}">
      <dgm:prSet phldrT="[Text]"/>
      <dgm:spPr>
        <a:xfrm>
          <a:off x="2643" y="899892"/>
          <a:ext cx="2577107" cy="3722906"/>
        </a:xfrm>
        <a:prstGeom prst="rect">
          <a:avLst/>
        </a:prstGeom>
        <a:solidFill>
          <a:srgbClr val="49A94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9A94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Backup to tape has been a predominant method to ensure BC</a:t>
          </a:r>
          <a:endParaRPr lang="en-US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9D5CC8AE-E4B3-BF43-8AC4-AE516AC6D2C3}" type="parTrans" cxnId="{C3BB5ACD-C7B2-8A42-921B-BCC54F443D3B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F8916DE1-9AC6-624F-B69B-DEAA46C32E0A}" type="sibTrans" cxnId="{C3BB5ACD-C7B2-8A42-921B-BCC54F443D3B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508D0DF0-20BF-844C-90D8-5A7716399516}">
      <dgm:prSet phldrT="[Text]"/>
      <dgm:spPr>
        <a:xfrm>
          <a:off x="2643" y="899892"/>
          <a:ext cx="2577107" cy="3722906"/>
        </a:xfrm>
        <a:prstGeom prst="rect">
          <a:avLst/>
        </a:prstGeom>
        <a:solidFill>
          <a:srgbClr val="49A94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9A94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Frequency of backup is determined based on RPO, RTO, and the frequency of data changes </a:t>
          </a:r>
          <a:endParaRPr lang="en-US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CFE3EEF5-C90B-3F4E-AA8D-39AEA3BDE46A}" type="parTrans" cxnId="{0C417FF8-9897-9D45-9ECF-3331269F7B3E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0BB18114-5DE1-014E-A842-C81FB84916A8}" type="sibTrans" cxnId="{0C417FF8-9897-9D45-9ECF-3331269F7B3E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A82803F2-D56B-6B41-90EA-F42207909705}">
      <dgm:prSet phldrT="[Text]" custT="1"/>
      <dgm:spPr>
        <a:xfrm>
          <a:off x="2940546" y="25401"/>
          <a:ext cx="2577107" cy="874490"/>
        </a:xfrm>
        <a:prstGeom prst="rect">
          <a:avLst/>
        </a:prstGeom>
        <a:gradFill rotWithShape="0">
          <a:gsLst>
            <a:gs pos="0">
              <a:srgbClr val="74C167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74C167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74C167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74C167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2400" b="1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Local Replication</a:t>
          </a:r>
          <a:endParaRPr lang="en-US" sz="2400" b="1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05FD9AD0-B7A9-254F-BAA3-ABD6B11F648C}" type="parTrans" cxnId="{A61A0AFC-844D-1743-A7C8-5B549B2FE61A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43B68E4F-0C23-D94B-BD2C-53EA06325C33}" type="sibTrans" cxnId="{A61A0AFC-844D-1743-A7C8-5B549B2FE61A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CAF0437-4E3C-FC4B-A7AB-CD8345B4D330}">
      <dgm:prSet phldrT="[Text]"/>
      <dgm:spPr>
        <a:xfrm>
          <a:off x="2940546" y="899892"/>
          <a:ext cx="2577107" cy="3722906"/>
        </a:xfrm>
        <a:prstGeom prst="rect">
          <a:avLst/>
        </a:prstGeom>
        <a:solidFill>
          <a:srgbClr val="74C167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74C16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Data can be replicated to a separate location within the same storage array. </a:t>
          </a:r>
          <a:endParaRPr lang="en-US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ABF23406-11AB-1B40-912D-D3A0EBEFA617}" type="parTrans" cxnId="{F314641A-CE6E-C845-A84B-AF43DDBD666F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F7F9A5AE-4B70-714F-9237-664C25D54CB1}" type="sibTrans" cxnId="{F314641A-CE6E-C845-A84B-AF43DDBD666F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ED4B1E55-F358-8745-B3ED-D8F2A3B1BB28}">
      <dgm:prSet phldrT="[Text]" custT="1"/>
      <dgm:spPr>
        <a:xfrm>
          <a:off x="5878448" y="25401"/>
          <a:ext cx="2577107" cy="874490"/>
        </a:xfrm>
        <a:prstGeom prst="rect">
          <a:avLst/>
        </a:prstGeom>
        <a:gradFill rotWithShape="0">
          <a:gsLst>
            <a:gs pos="0">
              <a:srgbClr val="FFC425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FC425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FC425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FC425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2400" b="1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Remote Replication</a:t>
          </a:r>
          <a:endParaRPr lang="en-US" sz="2400" b="1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40A7AAB8-92C9-EC42-BC7A-54179CF3E189}" type="parTrans" cxnId="{10644249-CE6F-2844-87A2-5C4035AD488E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F07A31E-8898-2A45-88B0-F0D2B8077FC3}" type="sibTrans" cxnId="{10644249-CE6F-2844-87A2-5C4035AD488E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F7C2022F-CC5E-5D4C-A356-9205C4B97F04}">
      <dgm:prSet phldrT="[Text]"/>
      <dgm:spPr>
        <a:xfrm>
          <a:off x="5878448" y="899892"/>
          <a:ext cx="2577107" cy="3722906"/>
        </a:xfrm>
        <a:prstGeom prst="rect">
          <a:avLst/>
        </a:prstGeom>
        <a:solidFill>
          <a:srgbClr val="FFC425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425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Data in a storage array can be replicated to another storage array located at a remote site. </a:t>
          </a:r>
          <a:endParaRPr lang="en-US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D1041D8D-B897-8041-8BE6-2D0D06372BC5}" type="parTrans" cxnId="{F51603A6-BD1B-B64B-9475-D0FA555B2194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AB687AF-6BF2-694E-974F-03EAEA76CEE4}" type="sibTrans" cxnId="{F51603A6-BD1B-B64B-9475-D0FA555B2194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3FF93CD7-1CB2-1D42-A5E8-8E1050D9C7F1}">
      <dgm:prSet phldrT="[Text]"/>
      <dgm:spPr>
        <a:xfrm>
          <a:off x="2940546" y="899892"/>
          <a:ext cx="2577107" cy="3722906"/>
        </a:xfrm>
        <a:prstGeom prst="rect">
          <a:avLst/>
        </a:prstGeom>
        <a:solidFill>
          <a:srgbClr val="74C167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74C16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The replica is used independently for BC operations.</a:t>
          </a:r>
          <a:endParaRPr lang="en-US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9983CCD5-3E2D-E347-976A-40E96898D0E4}" type="parTrans" cxnId="{A0DF0D2D-B125-564D-B243-489D31E4737F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D0320B47-1D7E-EE49-9BCE-752B8B3C8377}" type="sibTrans" cxnId="{A0DF0D2D-B125-564D-B243-489D31E4737F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C5FDEBF3-C0DF-D540-8CD8-39AA91D34474}">
      <dgm:prSet phldrT="[Text]"/>
      <dgm:spPr>
        <a:xfrm>
          <a:off x="2940546" y="899892"/>
          <a:ext cx="2577107" cy="3722906"/>
        </a:xfrm>
        <a:prstGeom prst="rect">
          <a:avLst/>
        </a:prstGeom>
        <a:solidFill>
          <a:srgbClr val="74C167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74C16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Replicas can also be used for restoring operations if data corruption occurs.</a:t>
          </a:r>
          <a:endParaRPr lang="en-US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FF8DC4B7-006F-024D-9C5D-2004AE878E78}" type="parTrans" cxnId="{2B610E62-C977-C448-AB97-31F413202B5D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389ED0DE-2B84-3945-9BFC-E1B3155E93B1}" type="sibTrans" cxnId="{2B610E62-C977-C448-AB97-31F413202B5D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C1D4FE99-FFAD-644A-802C-9EC953BC9032}">
      <dgm:prSet phldrT="[Text]"/>
      <dgm:spPr>
        <a:xfrm>
          <a:off x="5878448" y="899892"/>
          <a:ext cx="2577107" cy="3722906"/>
        </a:xfrm>
        <a:prstGeom prst="rect">
          <a:avLst/>
        </a:prstGeom>
        <a:solidFill>
          <a:srgbClr val="FFC425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425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If the storage array is lost due to a disaster, BC operations start from the remote storage array. </a:t>
          </a:r>
          <a:endParaRPr lang="en-US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gm:t>
    </dgm:pt>
    <dgm:pt modelId="{AAD4F914-115B-C545-AFFF-D591557CFB58}" type="parTrans" cxnId="{76F3D8B5-4AF0-4144-AFA1-F9C34781D7CB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B16ED61B-2ED5-5246-A805-6184F0CC9844}" type="sibTrans" cxnId="{76F3D8B5-4AF0-4144-AFA1-F9C34781D7CB}">
      <dgm:prSet/>
      <dgm:spPr/>
      <dgm:t>
        <a:bodyPr/>
        <a:lstStyle/>
        <a:p>
          <a:endParaRPr lang="en-US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859EA7A-DACC-0748-AE3F-83A1FEB9667B}" type="pres">
      <dgm:prSet presAssocID="{D79BDCC0-0F41-0446-9F0C-6772ABF8C3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EE7DE0-A1B9-AD4E-848E-D7A98A7B077A}" type="pres">
      <dgm:prSet presAssocID="{E55402EC-03D8-1049-9359-B73B61404CF2}" presName="composite" presStyleCnt="0"/>
      <dgm:spPr/>
    </dgm:pt>
    <dgm:pt modelId="{6C6C378C-FBF1-DE41-B2D2-CAA2E1E88430}" type="pres">
      <dgm:prSet presAssocID="{E55402EC-03D8-1049-9359-B73B61404C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41AAA-2F1E-744F-88E7-3BDC2FCCE012}" type="pres">
      <dgm:prSet presAssocID="{E55402EC-03D8-1049-9359-B73B61404CF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96E2B-8260-1243-A423-D6BE822951CF}" type="pres">
      <dgm:prSet presAssocID="{0ACAD0D0-623D-4048-8AC1-ADA4A60A055B}" presName="space" presStyleCnt="0"/>
      <dgm:spPr/>
    </dgm:pt>
    <dgm:pt modelId="{4CF81661-4FFE-C044-A366-D354E4C5FF35}" type="pres">
      <dgm:prSet presAssocID="{A82803F2-D56B-6B41-90EA-F42207909705}" presName="composite" presStyleCnt="0"/>
      <dgm:spPr/>
    </dgm:pt>
    <dgm:pt modelId="{91D9BB9A-9DFC-7C44-B7DC-B7D2C63FEA2B}" type="pres">
      <dgm:prSet presAssocID="{A82803F2-D56B-6B41-90EA-F4220790970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5D14F-82D1-414E-9CB4-6EF301B11375}" type="pres">
      <dgm:prSet presAssocID="{A82803F2-D56B-6B41-90EA-F4220790970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213CC-4AE7-9D4D-9346-04F43D5091F7}" type="pres">
      <dgm:prSet presAssocID="{43B68E4F-0C23-D94B-BD2C-53EA06325C33}" presName="space" presStyleCnt="0"/>
      <dgm:spPr/>
    </dgm:pt>
    <dgm:pt modelId="{F7C082C3-22C5-2B4E-9BEB-E73316651459}" type="pres">
      <dgm:prSet presAssocID="{ED4B1E55-F358-8745-B3ED-D8F2A3B1BB28}" presName="composite" presStyleCnt="0"/>
      <dgm:spPr/>
    </dgm:pt>
    <dgm:pt modelId="{7114F316-C280-104C-9262-55C4B94775E4}" type="pres">
      <dgm:prSet presAssocID="{ED4B1E55-F358-8745-B3ED-D8F2A3B1BB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4A223-1DEE-AB4E-B78B-6830E3F23BB3}" type="pres">
      <dgm:prSet presAssocID="{ED4B1E55-F358-8745-B3ED-D8F2A3B1BB2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5F0E2F-ACA5-468E-ADF6-FBFBB768CE0D}" type="presOf" srcId="{508D0DF0-20BF-844C-90D8-5A7716399516}" destId="{5BF41AAA-2F1E-744F-88E7-3BDC2FCCE012}" srcOrd="0" destOrd="1" presId="urn:microsoft.com/office/officeart/2005/8/layout/hList1"/>
    <dgm:cxn modelId="{096DDCFF-AB7D-42A9-A66B-8946DDE4B6A0}" type="presOf" srcId="{C1D4FE99-FFAD-644A-802C-9EC953BC9032}" destId="{CDB4A223-1DEE-AB4E-B78B-6830E3F23BB3}" srcOrd="0" destOrd="1" presId="urn:microsoft.com/office/officeart/2005/8/layout/hList1"/>
    <dgm:cxn modelId="{F51603A6-BD1B-B64B-9475-D0FA555B2194}" srcId="{ED4B1E55-F358-8745-B3ED-D8F2A3B1BB28}" destId="{F7C2022F-CC5E-5D4C-A356-9205C4B97F04}" srcOrd="0" destOrd="0" parTransId="{D1041D8D-B897-8041-8BE6-2D0D06372BC5}" sibTransId="{2AB687AF-6BF2-694E-974F-03EAEA76CEE4}"/>
    <dgm:cxn modelId="{5EDA63B2-767D-F948-B347-297B0C7815D5}" srcId="{D79BDCC0-0F41-0446-9F0C-6772ABF8C3B8}" destId="{E55402EC-03D8-1049-9359-B73B61404CF2}" srcOrd="0" destOrd="0" parTransId="{5B8D5294-4282-D748-95EB-CF5B92160DCF}" sibTransId="{0ACAD0D0-623D-4048-8AC1-ADA4A60A055B}"/>
    <dgm:cxn modelId="{9BCBD231-3C68-4F21-AE8A-98228C6C373E}" type="presOf" srcId="{E55402EC-03D8-1049-9359-B73B61404CF2}" destId="{6C6C378C-FBF1-DE41-B2D2-CAA2E1E88430}" srcOrd="0" destOrd="0" presId="urn:microsoft.com/office/officeart/2005/8/layout/hList1"/>
    <dgm:cxn modelId="{A0DF0D2D-B125-564D-B243-489D31E4737F}" srcId="{A82803F2-D56B-6B41-90EA-F42207909705}" destId="{3FF93CD7-1CB2-1D42-A5E8-8E1050D9C7F1}" srcOrd="1" destOrd="0" parTransId="{9983CCD5-3E2D-E347-976A-40E96898D0E4}" sibTransId="{D0320B47-1D7E-EE49-9BCE-752B8B3C8377}"/>
    <dgm:cxn modelId="{19DDF2CF-1D11-4AF0-A989-1B1CC01566DB}" type="presOf" srcId="{D79BDCC0-0F41-0446-9F0C-6772ABF8C3B8}" destId="{1859EA7A-DACC-0748-AE3F-83A1FEB9667B}" srcOrd="0" destOrd="0" presId="urn:microsoft.com/office/officeart/2005/8/layout/hList1"/>
    <dgm:cxn modelId="{8C6D3800-358F-4C61-BCCA-B3DFCE30AF4F}" type="presOf" srcId="{C5FDEBF3-C0DF-D540-8CD8-39AA91D34474}" destId="{6155D14F-82D1-414E-9CB4-6EF301B11375}" srcOrd="0" destOrd="2" presId="urn:microsoft.com/office/officeart/2005/8/layout/hList1"/>
    <dgm:cxn modelId="{F314641A-CE6E-C845-A84B-AF43DDBD666F}" srcId="{A82803F2-D56B-6B41-90EA-F42207909705}" destId="{9CAF0437-4E3C-FC4B-A7AB-CD8345B4D330}" srcOrd="0" destOrd="0" parTransId="{ABF23406-11AB-1B40-912D-D3A0EBEFA617}" sibTransId="{F7F9A5AE-4B70-714F-9237-664C25D54CB1}"/>
    <dgm:cxn modelId="{8F34CBA6-05CA-4BEF-B67E-F767AA60DFDD}" type="presOf" srcId="{F7C2022F-CC5E-5D4C-A356-9205C4B97F04}" destId="{CDB4A223-1DEE-AB4E-B78B-6830E3F23BB3}" srcOrd="0" destOrd="0" presId="urn:microsoft.com/office/officeart/2005/8/layout/hList1"/>
    <dgm:cxn modelId="{66BA4B4E-2DEC-4866-9CCA-149CA3270AFE}" type="presOf" srcId="{9CAF0437-4E3C-FC4B-A7AB-CD8345B4D330}" destId="{6155D14F-82D1-414E-9CB4-6EF301B11375}" srcOrd="0" destOrd="0" presId="urn:microsoft.com/office/officeart/2005/8/layout/hList1"/>
    <dgm:cxn modelId="{2B610E62-C977-C448-AB97-31F413202B5D}" srcId="{A82803F2-D56B-6B41-90EA-F42207909705}" destId="{C5FDEBF3-C0DF-D540-8CD8-39AA91D34474}" srcOrd="2" destOrd="0" parTransId="{FF8DC4B7-006F-024D-9C5D-2004AE878E78}" sibTransId="{389ED0DE-2B84-3945-9BFC-E1B3155E93B1}"/>
    <dgm:cxn modelId="{0C417FF8-9897-9D45-9ECF-3331269F7B3E}" srcId="{E55402EC-03D8-1049-9359-B73B61404CF2}" destId="{508D0DF0-20BF-844C-90D8-5A7716399516}" srcOrd="1" destOrd="0" parTransId="{CFE3EEF5-C90B-3F4E-AA8D-39AEA3BDE46A}" sibTransId="{0BB18114-5DE1-014E-A842-C81FB84916A8}"/>
    <dgm:cxn modelId="{C3BB5ACD-C7B2-8A42-921B-BCC54F443D3B}" srcId="{E55402EC-03D8-1049-9359-B73B61404CF2}" destId="{618DF58A-4C3E-6948-9B14-4F6EA78442DF}" srcOrd="0" destOrd="0" parTransId="{9D5CC8AE-E4B3-BF43-8AC4-AE516AC6D2C3}" sibTransId="{F8916DE1-9AC6-624F-B69B-DEAA46C32E0A}"/>
    <dgm:cxn modelId="{CDBD62FC-23C7-41C6-B261-2588693695AB}" type="presOf" srcId="{3FF93CD7-1CB2-1D42-A5E8-8E1050D9C7F1}" destId="{6155D14F-82D1-414E-9CB4-6EF301B11375}" srcOrd="0" destOrd="1" presId="urn:microsoft.com/office/officeart/2005/8/layout/hList1"/>
    <dgm:cxn modelId="{76F3D8B5-4AF0-4144-AFA1-F9C34781D7CB}" srcId="{ED4B1E55-F358-8745-B3ED-D8F2A3B1BB28}" destId="{C1D4FE99-FFAD-644A-802C-9EC953BC9032}" srcOrd="1" destOrd="0" parTransId="{AAD4F914-115B-C545-AFFF-D591557CFB58}" sibTransId="{B16ED61B-2ED5-5246-A805-6184F0CC9844}"/>
    <dgm:cxn modelId="{A61A0AFC-844D-1743-A7C8-5B549B2FE61A}" srcId="{D79BDCC0-0F41-0446-9F0C-6772ABF8C3B8}" destId="{A82803F2-D56B-6B41-90EA-F42207909705}" srcOrd="1" destOrd="0" parTransId="{05FD9AD0-B7A9-254F-BAA3-ABD6B11F648C}" sibTransId="{43B68E4F-0C23-D94B-BD2C-53EA06325C33}"/>
    <dgm:cxn modelId="{8D9A1A84-7704-447D-A18D-321D7EE04BF9}" type="presOf" srcId="{618DF58A-4C3E-6948-9B14-4F6EA78442DF}" destId="{5BF41AAA-2F1E-744F-88E7-3BDC2FCCE012}" srcOrd="0" destOrd="0" presId="urn:microsoft.com/office/officeart/2005/8/layout/hList1"/>
    <dgm:cxn modelId="{299D4D18-130A-4879-9694-DD6C197AAB14}" type="presOf" srcId="{ED4B1E55-F358-8745-B3ED-D8F2A3B1BB28}" destId="{7114F316-C280-104C-9262-55C4B94775E4}" srcOrd="0" destOrd="0" presId="urn:microsoft.com/office/officeart/2005/8/layout/hList1"/>
    <dgm:cxn modelId="{10644249-CE6F-2844-87A2-5C4035AD488E}" srcId="{D79BDCC0-0F41-0446-9F0C-6772ABF8C3B8}" destId="{ED4B1E55-F358-8745-B3ED-D8F2A3B1BB28}" srcOrd="2" destOrd="0" parTransId="{40A7AAB8-92C9-EC42-BC7A-54179CF3E189}" sibTransId="{1F07A31E-8898-2A45-88B0-F0D2B8077FC3}"/>
    <dgm:cxn modelId="{A99A2E35-AFCD-4686-B746-95DA82670D71}" type="presOf" srcId="{A82803F2-D56B-6B41-90EA-F42207909705}" destId="{91D9BB9A-9DFC-7C44-B7DC-B7D2C63FEA2B}" srcOrd="0" destOrd="0" presId="urn:microsoft.com/office/officeart/2005/8/layout/hList1"/>
    <dgm:cxn modelId="{551EB25C-D573-47AD-ABB0-DA39B6A32F61}" type="presParOf" srcId="{1859EA7A-DACC-0748-AE3F-83A1FEB9667B}" destId="{9DEE7DE0-A1B9-AD4E-848E-D7A98A7B077A}" srcOrd="0" destOrd="0" presId="urn:microsoft.com/office/officeart/2005/8/layout/hList1"/>
    <dgm:cxn modelId="{14E25C1C-8A3C-416F-8087-B3471E6E056F}" type="presParOf" srcId="{9DEE7DE0-A1B9-AD4E-848E-D7A98A7B077A}" destId="{6C6C378C-FBF1-DE41-B2D2-CAA2E1E88430}" srcOrd="0" destOrd="0" presId="urn:microsoft.com/office/officeart/2005/8/layout/hList1"/>
    <dgm:cxn modelId="{443E9EE7-9D5A-4254-A6C3-D58CABB38EC8}" type="presParOf" srcId="{9DEE7DE0-A1B9-AD4E-848E-D7A98A7B077A}" destId="{5BF41AAA-2F1E-744F-88E7-3BDC2FCCE012}" srcOrd="1" destOrd="0" presId="urn:microsoft.com/office/officeart/2005/8/layout/hList1"/>
    <dgm:cxn modelId="{07B84D32-1B4D-4CF1-AB08-59A861179D69}" type="presParOf" srcId="{1859EA7A-DACC-0748-AE3F-83A1FEB9667B}" destId="{F9996E2B-8260-1243-A423-D6BE822951CF}" srcOrd="1" destOrd="0" presId="urn:microsoft.com/office/officeart/2005/8/layout/hList1"/>
    <dgm:cxn modelId="{283976C7-CA4E-412E-BC2C-D1B330ED8B3B}" type="presParOf" srcId="{1859EA7A-DACC-0748-AE3F-83A1FEB9667B}" destId="{4CF81661-4FFE-C044-A366-D354E4C5FF35}" srcOrd="2" destOrd="0" presId="urn:microsoft.com/office/officeart/2005/8/layout/hList1"/>
    <dgm:cxn modelId="{36B46289-78D9-453D-B084-3EE4528DD1CB}" type="presParOf" srcId="{4CF81661-4FFE-C044-A366-D354E4C5FF35}" destId="{91D9BB9A-9DFC-7C44-B7DC-B7D2C63FEA2B}" srcOrd="0" destOrd="0" presId="urn:microsoft.com/office/officeart/2005/8/layout/hList1"/>
    <dgm:cxn modelId="{6714309B-B5B5-4A9D-9F0B-4A27FDA2AFA4}" type="presParOf" srcId="{4CF81661-4FFE-C044-A366-D354E4C5FF35}" destId="{6155D14F-82D1-414E-9CB4-6EF301B11375}" srcOrd="1" destOrd="0" presId="urn:microsoft.com/office/officeart/2005/8/layout/hList1"/>
    <dgm:cxn modelId="{C7C8D435-2D81-4318-9557-52B756B88336}" type="presParOf" srcId="{1859EA7A-DACC-0748-AE3F-83A1FEB9667B}" destId="{183213CC-4AE7-9D4D-9346-04F43D5091F7}" srcOrd="3" destOrd="0" presId="urn:microsoft.com/office/officeart/2005/8/layout/hList1"/>
    <dgm:cxn modelId="{F567A04E-49E1-44FC-A1B6-A5366694CB53}" type="presParOf" srcId="{1859EA7A-DACC-0748-AE3F-83A1FEB9667B}" destId="{F7C082C3-22C5-2B4E-9BEB-E73316651459}" srcOrd="4" destOrd="0" presId="urn:microsoft.com/office/officeart/2005/8/layout/hList1"/>
    <dgm:cxn modelId="{5657172C-9A01-4CB8-8E3F-2E8CFA40FE61}" type="presParOf" srcId="{F7C082C3-22C5-2B4E-9BEB-E73316651459}" destId="{7114F316-C280-104C-9262-55C4B94775E4}" srcOrd="0" destOrd="0" presId="urn:microsoft.com/office/officeart/2005/8/layout/hList1"/>
    <dgm:cxn modelId="{A730B352-73C4-41A5-AD24-2C443D915BD9}" type="presParOf" srcId="{F7C082C3-22C5-2B4E-9BEB-E73316651459}" destId="{CDB4A223-1DEE-AB4E-B78B-6830E3F23B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922E4-B4C7-4878-ADE7-C808507516F1}">
      <dsp:nvSpPr>
        <dsp:cNvPr id="0" name=""/>
        <dsp:cNvSpPr/>
      </dsp:nvSpPr>
      <dsp:spPr>
        <a:xfrm>
          <a:off x="1944" y="81576"/>
          <a:ext cx="1896070" cy="6534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Natural disasters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44" y="81576"/>
        <a:ext cx="1896070" cy="653415"/>
      </dsp:txXfrm>
    </dsp:sp>
    <dsp:sp modelId="{6415D0CB-6CED-4E47-A537-F4622DF5ABA2}">
      <dsp:nvSpPr>
        <dsp:cNvPr id="0" name=""/>
        <dsp:cNvSpPr/>
      </dsp:nvSpPr>
      <dsp:spPr>
        <a:xfrm>
          <a:off x="1944" y="734991"/>
          <a:ext cx="1896070" cy="155409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  <a:latin typeface="Calibri" panose="020F0502020204030204" pitchFamily="34" charset="0"/>
            </a:rPr>
            <a:t>flood, fire, earthquake</a:t>
          </a:r>
        </a:p>
      </dsp:txBody>
      <dsp:txXfrm>
        <a:off x="1944" y="734991"/>
        <a:ext cx="1896070" cy="1554098"/>
      </dsp:txXfrm>
    </dsp:sp>
    <dsp:sp modelId="{4E88226B-9EAC-4E19-8C72-B0E86D69B512}">
      <dsp:nvSpPr>
        <dsp:cNvPr id="0" name=""/>
        <dsp:cNvSpPr/>
      </dsp:nvSpPr>
      <dsp:spPr>
        <a:xfrm>
          <a:off x="2163464" y="81576"/>
          <a:ext cx="1896070" cy="653415"/>
        </a:xfrm>
        <a:prstGeom prst="rect">
          <a:avLst/>
        </a:prstGeom>
        <a:solidFill>
          <a:schemeClr val="accent4">
            <a:hueOff val="-5224204"/>
            <a:satOff val="24872"/>
            <a:lumOff val="-7059"/>
            <a:alphaOff val="0"/>
          </a:schemeClr>
        </a:solidFill>
        <a:ln w="25400" cap="flat" cmpd="sng" algn="ctr">
          <a:solidFill>
            <a:schemeClr val="accent4">
              <a:hueOff val="-5224204"/>
              <a:satOff val="24872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  <a:latin typeface="Calibri" panose="020F0502020204030204" pitchFamily="34" charset="0"/>
            </a:rPr>
            <a:t>Unplanned occurrences </a:t>
          </a:r>
          <a:endParaRPr lang="en-US" sz="1800" b="1" kern="1200" dirty="0" smtClean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2163464" y="81576"/>
        <a:ext cx="1896070" cy="653415"/>
      </dsp:txXfrm>
    </dsp:sp>
    <dsp:sp modelId="{DB465152-ACBE-4113-A842-C36E26997411}">
      <dsp:nvSpPr>
        <dsp:cNvPr id="0" name=""/>
        <dsp:cNvSpPr/>
      </dsp:nvSpPr>
      <dsp:spPr>
        <a:xfrm>
          <a:off x="2163464" y="734991"/>
          <a:ext cx="1896070" cy="1554098"/>
        </a:xfrm>
        <a:prstGeom prst="rect">
          <a:avLst/>
        </a:prstGeom>
        <a:solidFill>
          <a:schemeClr val="accent4">
            <a:tint val="40000"/>
            <a:alpha val="90000"/>
            <a:hueOff val="-4746615"/>
            <a:satOff val="4324"/>
            <a:lumOff val="-57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4746615"/>
              <a:satOff val="4324"/>
              <a:lumOff val="-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  <a:latin typeface="Calibri" panose="020F0502020204030204" pitchFamily="34" charset="0"/>
            </a:rPr>
            <a:t>cybercrime, human error, network and computer failure</a:t>
          </a:r>
        </a:p>
      </dsp:txBody>
      <dsp:txXfrm>
        <a:off x="2163464" y="734991"/>
        <a:ext cx="1896070" cy="1554098"/>
      </dsp:txXfrm>
    </dsp:sp>
    <dsp:sp modelId="{A4E479A8-A2B1-4DD4-BBBF-4927C0828FD7}">
      <dsp:nvSpPr>
        <dsp:cNvPr id="0" name=""/>
        <dsp:cNvSpPr/>
      </dsp:nvSpPr>
      <dsp:spPr>
        <a:xfrm>
          <a:off x="4324985" y="81576"/>
          <a:ext cx="1896070" cy="653415"/>
        </a:xfrm>
        <a:prstGeom prst="rect">
          <a:avLst/>
        </a:prstGeom>
        <a:solidFill>
          <a:schemeClr val="accent4">
            <a:hueOff val="-10448407"/>
            <a:satOff val="49743"/>
            <a:lumOff val="-14119"/>
            <a:alphaOff val="0"/>
          </a:schemeClr>
        </a:solidFill>
        <a:ln w="25400" cap="flat" cmpd="sng" algn="ctr">
          <a:solidFill>
            <a:schemeClr val="accent4">
              <a:hueOff val="-10448407"/>
              <a:satOff val="49743"/>
              <a:lumOff val="-141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Planned occurrences </a:t>
          </a:r>
        </a:p>
      </dsp:txBody>
      <dsp:txXfrm>
        <a:off x="4324985" y="81576"/>
        <a:ext cx="1896070" cy="653415"/>
      </dsp:txXfrm>
    </dsp:sp>
    <dsp:sp modelId="{E682C468-BC8A-4B01-8BC8-B39C0478E19D}">
      <dsp:nvSpPr>
        <dsp:cNvPr id="0" name=""/>
        <dsp:cNvSpPr/>
      </dsp:nvSpPr>
      <dsp:spPr>
        <a:xfrm>
          <a:off x="4324985" y="734991"/>
          <a:ext cx="1896070" cy="1554098"/>
        </a:xfrm>
        <a:prstGeom prst="rect">
          <a:avLst/>
        </a:prstGeom>
        <a:solidFill>
          <a:schemeClr val="accent4">
            <a:tint val="40000"/>
            <a:alpha val="90000"/>
            <a:hueOff val="-9493229"/>
            <a:satOff val="8649"/>
            <a:lumOff val="-115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9493229"/>
              <a:satOff val="8649"/>
              <a:lumOff val="-1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  <a:latin typeface="Calibri" panose="020F0502020204030204" pitchFamily="34" charset="0"/>
            </a:rPr>
            <a:t>upgrades, backup, restore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  <a:latin typeface="Calibri" panose="020F0502020204030204" pitchFamily="34" charset="0"/>
            </a:rPr>
            <a:t>result in the inaccessibility of information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4324985" y="734991"/>
        <a:ext cx="1896070" cy="1554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F4421-CD12-423B-B407-C2E842D5D428}">
      <dsp:nvSpPr>
        <dsp:cNvPr id="0" name=""/>
        <dsp:cNvSpPr/>
      </dsp:nvSpPr>
      <dsp:spPr>
        <a:xfrm>
          <a:off x="860" y="0"/>
          <a:ext cx="2237072" cy="4191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charset="0"/>
              <a:cs typeface="Arial" charset="0"/>
            </a:rPr>
            <a:t>Average cost of downtime per hour</a:t>
          </a:r>
          <a:endParaRPr lang="en-US" sz="2500" kern="1200" dirty="0"/>
        </a:p>
      </dsp:txBody>
      <dsp:txXfrm>
        <a:off x="860" y="0"/>
        <a:ext cx="2237072" cy="1257300"/>
      </dsp:txXfrm>
    </dsp:sp>
    <dsp:sp modelId="{3FBB2FB2-A71E-403B-AAD6-71E45490FDD4}">
      <dsp:nvSpPr>
        <dsp:cNvPr id="0" name=""/>
        <dsp:cNvSpPr/>
      </dsp:nvSpPr>
      <dsp:spPr>
        <a:xfrm>
          <a:off x="224567" y="1257300"/>
          <a:ext cx="1789658" cy="27241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libri" charset="0"/>
              <a:cs typeface="Arial" charset="0"/>
            </a:rPr>
            <a:t>Average productivity loss per hour + average revenue loss per hour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76984" y="1309717"/>
        <a:ext cx="1684824" cy="2619316"/>
      </dsp:txXfrm>
    </dsp:sp>
    <dsp:sp modelId="{9B79A30A-34E5-404C-976A-A4F87B4BC000}">
      <dsp:nvSpPr>
        <dsp:cNvPr id="0" name=""/>
        <dsp:cNvSpPr/>
      </dsp:nvSpPr>
      <dsp:spPr>
        <a:xfrm>
          <a:off x="2405713" y="0"/>
          <a:ext cx="2237072" cy="4191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charset="0"/>
              <a:cs typeface="Arial" charset="0"/>
            </a:rPr>
            <a:t>Average productivity loss per hour</a:t>
          </a:r>
          <a:endParaRPr lang="en-US" sz="2500" kern="1200" dirty="0">
            <a:latin typeface="Calibri" charset="0"/>
            <a:cs typeface="Arial" charset="0"/>
          </a:endParaRPr>
        </a:p>
      </dsp:txBody>
      <dsp:txXfrm>
        <a:off x="2405713" y="0"/>
        <a:ext cx="2237072" cy="1257300"/>
      </dsp:txXfrm>
    </dsp:sp>
    <dsp:sp modelId="{F7D280FC-4EB6-412B-9FD4-543733EE8CCE}">
      <dsp:nvSpPr>
        <dsp:cNvPr id="0" name=""/>
        <dsp:cNvSpPr/>
      </dsp:nvSpPr>
      <dsp:spPr>
        <a:xfrm>
          <a:off x="2629420" y="1257300"/>
          <a:ext cx="1789658" cy="2724150"/>
        </a:xfrm>
        <a:prstGeom prst="roundRect">
          <a:avLst>
            <a:gd name="adj" fmla="val 10000"/>
          </a:avLst>
        </a:prstGeom>
        <a:solidFill>
          <a:schemeClr val="accent3">
            <a:hueOff val="62856"/>
            <a:satOff val="-4891"/>
            <a:lumOff val="1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libri" charset="0"/>
              <a:cs typeface="Arial" charset="0"/>
            </a:rPr>
            <a:t>(total salaries and benefits of all employees per week) / (average number of working hours per week)</a:t>
          </a:r>
          <a:endParaRPr lang="en-US" sz="1800" kern="1200" dirty="0">
            <a:solidFill>
              <a:schemeClr val="bg1"/>
            </a:solidFill>
            <a:latin typeface="Calibri" charset="0"/>
            <a:cs typeface="Arial" charset="0"/>
          </a:endParaRPr>
        </a:p>
      </dsp:txBody>
      <dsp:txXfrm>
        <a:off x="2681837" y="1309717"/>
        <a:ext cx="1684824" cy="2619316"/>
      </dsp:txXfrm>
    </dsp:sp>
    <dsp:sp modelId="{B3EA37D4-DCEA-4F64-B9E1-10A7E4FD451B}">
      <dsp:nvSpPr>
        <dsp:cNvPr id="0" name=""/>
        <dsp:cNvSpPr/>
      </dsp:nvSpPr>
      <dsp:spPr>
        <a:xfrm>
          <a:off x="4810566" y="0"/>
          <a:ext cx="2237072" cy="4191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charset="0"/>
              <a:cs typeface="Arial" charset="0"/>
            </a:rPr>
            <a:t>Average revenue loss per hour</a:t>
          </a:r>
          <a:endParaRPr lang="en-US" sz="2500" kern="1200" dirty="0">
            <a:latin typeface="Calibri" charset="0"/>
            <a:cs typeface="Arial" charset="0"/>
          </a:endParaRPr>
        </a:p>
      </dsp:txBody>
      <dsp:txXfrm>
        <a:off x="4810566" y="0"/>
        <a:ext cx="2237072" cy="1257300"/>
      </dsp:txXfrm>
    </dsp:sp>
    <dsp:sp modelId="{7F7D3ACF-F6EC-4451-B669-DE3B08B3ABB5}">
      <dsp:nvSpPr>
        <dsp:cNvPr id="0" name=""/>
        <dsp:cNvSpPr/>
      </dsp:nvSpPr>
      <dsp:spPr>
        <a:xfrm>
          <a:off x="5034274" y="1257300"/>
          <a:ext cx="1789658" cy="2724150"/>
        </a:xfrm>
        <a:prstGeom prst="roundRect">
          <a:avLst>
            <a:gd name="adj" fmla="val 10000"/>
          </a:avLst>
        </a:prstGeom>
        <a:solidFill>
          <a:schemeClr val="accent3">
            <a:hueOff val="125711"/>
            <a:satOff val="-9783"/>
            <a:lumOff val="243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libri" charset="0"/>
              <a:cs typeface="Arial" charset="0"/>
            </a:rPr>
            <a:t>(total revenue of an organization per week) / (average number of hours per week that an organization is open for business)</a:t>
          </a:r>
          <a:endParaRPr lang="en-US" sz="1800" kern="1200" dirty="0">
            <a:solidFill>
              <a:schemeClr val="bg1"/>
            </a:solidFill>
            <a:latin typeface="Calibri" charset="0"/>
            <a:cs typeface="Arial" charset="0"/>
          </a:endParaRPr>
        </a:p>
      </dsp:txBody>
      <dsp:txXfrm>
        <a:off x="5086691" y="1309717"/>
        <a:ext cx="1684824" cy="2619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46D09-4EAC-4BD3-A8F7-8C54EEB00F06}">
      <dsp:nvSpPr>
        <dsp:cNvPr id="0" name=""/>
        <dsp:cNvSpPr/>
      </dsp:nvSpPr>
      <dsp:spPr>
        <a:xfrm>
          <a:off x="2094832" y="26746"/>
          <a:ext cx="1207259" cy="1207259"/>
        </a:xfrm>
        <a:prstGeom prst="ellipse">
          <a:avLst/>
        </a:prstGeom>
        <a:solidFill>
          <a:srgbClr val="74C167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Establishing Objectives</a:t>
          </a:r>
          <a:endParaRPr lang="en-US" sz="1300" b="1" kern="1200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>
        <a:off x="2271631" y="203545"/>
        <a:ext cx="853661" cy="853661"/>
      </dsp:txXfrm>
    </dsp:sp>
    <dsp:sp modelId="{90D922E6-C5F4-4723-AD14-C4EB6959A0B8}">
      <dsp:nvSpPr>
        <dsp:cNvPr id="0" name=""/>
        <dsp:cNvSpPr/>
      </dsp:nvSpPr>
      <dsp:spPr>
        <a:xfrm rot="2140668">
          <a:off x="3263026" y="941510"/>
          <a:ext cx="305048" cy="407449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>
        <a:off x="3271614" y="996313"/>
        <a:ext cx="213534" cy="244469"/>
      </dsp:txXfrm>
    </dsp:sp>
    <dsp:sp modelId="{C8CBCCA7-4AE7-49CA-BD91-DCCD541C32CF}">
      <dsp:nvSpPr>
        <dsp:cNvPr id="0" name=""/>
        <dsp:cNvSpPr/>
      </dsp:nvSpPr>
      <dsp:spPr>
        <a:xfrm>
          <a:off x="3543035" y="1066535"/>
          <a:ext cx="1207259" cy="1207259"/>
        </a:xfrm>
        <a:prstGeom prst="ellipse">
          <a:avLst/>
        </a:prstGeom>
        <a:solidFill>
          <a:srgbClr val="74C167">
            <a:hueOff val="-1013561"/>
            <a:satOff val="14486"/>
            <a:lumOff val="-19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Analyzing</a:t>
          </a:r>
          <a:endParaRPr lang="en-US" sz="1300" b="1" kern="1200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>
        <a:off x="3719834" y="1243334"/>
        <a:ext cx="853661" cy="853661"/>
      </dsp:txXfrm>
    </dsp:sp>
    <dsp:sp modelId="{62976CAB-F991-4A29-9135-936E1F0CEE71}">
      <dsp:nvSpPr>
        <dsp:cNvPr id="0" name=""/>
        <dsp:cNvSpPr/>
      </dsp:nvSpPr>
      <dsp:spPr>
        <a:xfrm rot="6499928">
          <a:off x="3702174" y="2320195"/>
          <a:ext cx="323213" cy="407449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-1013561"/>
            <a:satOff val="14486"/>
            <a:lumOff val="-196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 rot="10800000">
        <a:off x="3765905" y="2355663"/>
        <a:ext cx="226249" cy="244469"/>
      </dsp:txXfrm>
    </dsp:sp>
    <dsp:sp modelId="{1B03D345-DD98-4F26-9BF2-D522F39C6F51}">
      <dsp:nvSpPr>
        <dsp:cNvPr id="0" name=""/>
        <dsp:cNvSpPr/>
      </dsp:nvSpPr>
      <dsp:spPr>
        <a:xfrm>
          <a:off x="2971514" y="2791413"/>
          <a:ext cx="1207259" cy="1207259"/>
        </a:xfrm>
        <a:prstGeom prst="ellipse">
          <a:avLst/>
        </a:prstGeom>
        <a:solidFill>
          <a:srgbClr val="74C167">
            <a:hueOff val="-2027123"/>
            <a:satOff val="28971"/>
            <a:lumOff val="-39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Designing and Developing</a:t>
          </a:r>
          <a:endParaRPr lang="en-US" sz="1300" b="1" kern="1200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>
        <a:off x="3148313" y="2968212"/>
        <a:ext cx="853661" cy="853661"/>
      </dsp:txXfrm>
    </dsp:sp>
    <dsp:sp modelId="{7FEA24F4-04A2-4925-A900-0224CF0E157C}">
      <dsp:nvSpPr>
        <dsp:cNvPr id="0" name=""/>
        <dsp:cNvSpPr/>
      </dsp:nvSpPr>
      <dsp:spPr>
        <a:xfrm rot="10799996">
          <a:off x="2682229" y="3191318"/>
          <a:ext cx="204427" cy="407449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-2027123"/>
            <a:satOff val="28971"/>
            <a:lumOff val="-392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 rot="10800000">
        <a:off x="2743557" y="3272808"/>
        <a:ext cx="143099" cy="244469"/>
      </dsp:txXfrm>
    </dsp:sp>
    <dsp:sp modelId="{86681EE1-8F2A-4992-8A33-8BB25D90320A}">
      <dsp:nvSpPr>
        <dsp:cNvPr id="0" name=""/>
        <dsp:cNvSpPr/>
      </dsp:nvSpPr>
      <dsp:spPr>
        <a:xfrm>
          <a:off x="1134216" y="2791415"/>
          <a:ext cx="1451584" cy="1207259"/>
        </a:xfrm>
        <a:prstGeom prst="ellipse">
          <a:avLst/>
        </a:prstGeom>
        <a:solidFill>
          <a:srgbClr val="74C167">
            <a:hueOff val="-3040684"/>
            <a:satOff val="43457"/>
            <a:lumOff val="-58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Implementing</a:t>
          </a:r>
          <a:endParaRPr lang="en-US" sz="1300" b="1" kern="1200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>
        <a:off x="1346796" y="2968214"/>
        <a:ext cx="1026424" cy="853661"/>
      </dsp:txXfrm>
    </dsp:sp>
    <dsp:sp modelId="{14209C37-BCF6-4938-8AC4-C429CD54184D}">
      <dsp:nvSpPr>
        <dsp:cNvPr id="0" name=""/>
        <dsp:cNvSpPr/>
      </dsp:nvSpPr>
      <dsp:spPr>
        <a:xfrm rot="15215342">
          <a:off x="1455106" y="2336283"/>
          <a:ext cx="306146" cy="407449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-3040684"/>
            <a:satOff val="43457"/>
            <a:lumOff val="-58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 rot="10800000">
        <a:off x="1514002" y="2461824"/>
        <a:ext cx="214302" cy="244469"/>
      </dsp:txXfrm>
    </dsp:sp>
    <dsp:sp modelId="{473E0B86-9A68-465B-A7C9-C672C4EBE45B}">
      <dsp:nvSpPr>
        <dsp:cNvPr id="0" name=""/>
        <dsp:cNvSpPr/>
      </dsp:nvSpPr>
      <dsp:spPr>
        <a:xfrm>
          <a:off x="662969" y="1066529"/>
          <a:ext cx="1378038" cy="1207259"/>
        </a:xfrm>
        <a:prstGeom prst="ellipse">
          <a:avLst/>
        </a:prstGeom>
        <a:solidFill>
          <a:srgbClr val="74C167">
            <a:hueOff val="-4054245"/>
            <a:satOff val="57943"/>
            <a:lumOff val="-78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rgbClr val="000000"/>
              </a:solidFill>
              <a:latin typeface="Calibri" pitchFamily="34" charset="0"/>
              <a:ea typeface="+mn-ea"/>
              <a:cs typeface="Arial"/>
            </a:rPr>
            <a:t>Training, Testing, Assessing, and Maintaining</a:t>
          </a:r>
          <a:endParaRPr lang="en-US" sz="1300" b="1" kern="1200" dirty="0">
            <a:solidFill>
              <a:srgbClr val="000000"/>
            </a:solidFill>
            <a:latin typeface="Calibri" pitchFamily="34" charset="0"/>
            <a:ea typeface="+mn-ea"/>
            <a:cs typeface="Arial"/>
          </a:endParaRPr>
        </a:p>
      </dsp:txBody>
      <dsp:txXfrm>
        <a:off x="864778" y="1243328"/>
        <a:ext cx="974420" cy="853661"/>
      </dsp:txXfrm>
    </dsp:sp>
    <dsp:sp modelId="{EF206C63-C70C-499B-B9E9-32DF9B491842}">
      <dsp:nvSpPr>
        <dsp:cNvPr id="0" name=""/>
        <dsp:cNvSpPr/>
      </dsp:nvSpPr>
      <dsp:spPr>
        <a:xfrm rot="19339423">
          <a:off x="1921708" y="935513"/>
          <a:ext cx="235600" cy="407449"/>
        </a:xfrm>
        <a:prstGeom prst="rightArrow">
          <a:avLst>
            <a:gd name="adj1" fmla="val 60000"/>
            <a:gd name="adj2" fmla="val 50000"/>
          </a:avLst>
        </a:prstGeom>
        <a:solidFill>
          <a:srgbClr val="74C167">
            <a:hueOff val="-4054245"/>
            <a:satOff val="57943"/>
            <a:lumOff val="-784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rgbClr val="000000"/>
            </a:solidFill>
            <a:latin typeface="MetaNormalLF-Roman"/>
            <a:ea typeface="+mn-ea"/>
            <a:cs typeface="Arial"/>
          </a:endParaRPr>
        </a:p>
      </dsp:txBody>
      <dsp:txXfrm>
        <a:off x="1929077" y="1038603"/>
        <a:ext cx="164920" cy="244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81F0F-2EEE-4D7B-A950-593A7D412E6C}">
      <dsp:nvSpPr>
        <dsp:cNvPr id="0" name=""/>
        <dsp:cNvSpPr/>
      </dsp:nvSpPr>
      <dsp:spPr>
        <a:xfrm>
          <a:off x="0" y="499492"/>
          <a:ext cx="2349500" cy="1409700"/>
        </a:xfrm>
        <a:prstGeom prst="rect">
          <a:avLst/>
        </a:prstGeom>
        <a:solidFill>
          <a:srgbClr val="74C167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MetaNormalLF-Roman"/>
              <a:ea typeface="+mn-ea"/>
              <a:cs typeface="Arial"/>
            </a:rPr>
            <a:t>Single Point of Failure</a:t>
          </a:r>
          <a:endParaRPr lang="en-US" sz="2800" kern="1200" dirty="0">
            <a:solidFill>
              <a:srgbClr val="000000"/>
            </a:solidFill>
            <a:latin typeface="MetaNormalLF-Roman"/>
            <a:ea typeface="+mn-ea"/>
            <a:cs typeface="Arial"/>
          </a:endParaRPr>
        </a:p>
      </dsp:txBody>
      <dsp:txXfrm>
        <a:off x="0" y="499492"/>
        <a:ext cx="2349500" cy="1409700"/>
      </dsp:txXfrm>
    </dsp:sp>
    <dsp:sp modelId="{EFEBDAA0-8175-4C8A-ACAB-B207352A7A49}">
      <dsp:nvSpPr>
        <dsp:cNvPr id="0" name=""/>
        <dsp:cNvSpPr/>
      </dsp:nvSpPr>
      <dsp:spPr>
        <a:xfrm>
          <a:off x="2584450" y="499492"/>
          <a:ext cx="2349500" cy="1409700"/>
        </a:xfrm>
        <a:prstGeom prst="rect">
          <a:avLst/>
        </a:prstGeom>
        <a:solidFill>
          <a:srgbClr val="74C167">
            <a:hueOff val="-2027123"/>
            <a:satOff val="28971"/>
            <a:lumOff val="-39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MetaNormalLF-Roman"/>
              <a:ea typeface="+mn-ea"/>
              <a:cs typeface="Arial"/>
            </a:rPr>
            <a:t>Resolving Single Points of Failure</a:t>
          </a:r>
          <a:endParaRPr lang="en-US" sz="2800" kern="1200" dirty="0">
            <a:solidFill>
              <a:srgbClr val="000000"/>
            </a:solidFill>
            <a:latin typeface="MetaNormalLF-Roman"/>
            <a:ea typeface="+mn-ea"/>
            <a:cs typeface="Arial"/>
          </a:endParaRPr>
        </a:p>
      </dsp:txBody>
      <dsp:txXfrm>
        <a:off x="2584450" y="499492"/>
        <a:ext cx="2349500" cy="1409700"/>
      </dsp:txXfrm>
    </dsp:sp>
    <dsp:sp modelId="{C306E8CB-145E-403A-8333-59ACD03F22AA}">
      <dsp:nvSpPr>
        <dsp:cNvPr id="0" name=""/>
        <dsp:cNvSpPr/>
      </dsp:nvSpPr>
      <dsp:spPr>
        <a:xfrm>
          <a:off x="5168900" y="499492"/>
          <a:ext cx="2349500" cy="1409700"/>
        </a:xfrm>
        <a:prstGeom prst="rect">
          <a:avLst/>
        </a:prstGeom>
        <a:solidFill>
          <a:srgbClr val="74C167">
            <a:hueOff val="-4054245"/>
            <a:satOff val="57943"/>
            <a:lumOff val="-78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000000"/>
              </a:solidFill>
              <a:latin typeface="MetaNormalLF-Roman"/>
              <a:ea typeface="+mn-ea"/>
              <a:cs typeface="Arial"/>
            </a:rPr>
            <a:t>Multipathing</a:t>
          </a:r>
          <a:r>
            <a:rPr lang="en-US" sz="2800" kern="1200" dirty="0" smtClean="0">
              <a:solidFill>
                <a:srgbClr val="000000"/>
              </a:solidFill>
              <a:latin typeface="MetaNormalLF-Roman"/>
              <a:ea typeface="+mn-ea"/>
              <a:cs typeface="Arial"/>
            </a:rPr>
            <a:t> Software</a:t>
          </a:r>
          <a:endParaRPr lang="en-US" sz="2800" kern="1200" dirty="0">
            <a:solidFill>
              <a:srgbClr val="000000"/>
            </a:solidFill>
            <a:latin typeface="MetaNormalLF-Roman"/>
            <a:ea typeface="+mn-ea"/>
            <a:cs typeface="Arial"/>
          </a:endParaRPr>
        </a:p>
      </dsp:txBody>
      <dsp:txXfrm>
        <a:off x="5168900" y="499492"/>
        <a:ext cx="2349500" cy="1409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C378C-FBF1-DE41-B2D2-CAA2E1E88430}">
      <dsp:nvSpPr>
        <dsp:cNvPr id="0" name=""/>
        <dsp:cNvSpPr/>
      </dsp:nvSpPr>
      <dsp:spPr>
        <a:xfrm>
          <a:off x="2547" y="168545"/>
          <a:ext cx="2483641" cy="874692"/>
        </a:xfrm>
        <a:prstGeom prst="rect">
          <a:avLst/>
        </a:prstGeom>
        <a:gradFill rotWithShape="0">
          <a:gsLst>
            <a:gs pos="0">
              <a:srgbClr val="49A94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9A94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9A94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9A94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Backup and Recovery</a:t>
          </a:r>
          <a:endParaRPr lang="en-US" sz="2400" b="1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sp:txBody>
      <dsp:txXfrm>
        <a:off x="2547" y="168545"/>
        <a:ext cx="2483641" cy="874692"/>
      </dsp:txXfrm>
    </dsp:sp>
    <dsp:sp modelId="{5BF41AAA-2F1E-744F-88E7-3BDC2FCCE012}">
      <dsp:nvSpPr>
        <dsp:cNvPr id="0" name=""/>
        <dsp:cNvSpPr/>
      </dsp:nvSpPr>
      <dsp:spPr>
        <a:xfrm>
          <a:off x="2547" y="1043237"/>
          <a:ext cx="2483641" cy="3120550"/>
        </a:xfrm>
        <a:prstGeom prst="rect">
          <a:avLst/>
        </a:prstGeom>
        <a:solidFill>
          <a:srgbClr val="49A94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9A94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Backup to tape has been a predominant method to ensure BC</a:t>
          </a:r>
          <a:endParaRPr lang="en-US" sz="1800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Frequency of backup is determined based on RPO, RTO, and the frequency of data changes </a:t>
          </a:r>
          <a:endParaRPr lang="en-US" sz="1800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sp:txBody>
      <dsp:txXfrm>
        <a:off x="2547" y="1043237"/>
        <a:ext cx="2483641" cy="3120550"/>
      </dsp:txXfrm>
    </dsp:sp>
    <dsp:sp modelId="{91D9BB9A-9DFC-7C44-B7DC-B7D2C63FEA2B}">
      <dsp:nvSpPr>
        <dsp:cNvPr id="0" name=""/>
        <dsp:cNvSpPr/>
      </dsp:nvSpPr>
      <dsp:spPr>
        <a:xfrm>
          <a:off x="2833899" y="168545"/>
          <a:ext cx="2483641" cy="874692"/>
        </a:xfrm>
        <a:prstGeom prst="rect">
          <a:avLst/>
        </a:prstGeom>
        <a:gradFill rotWithShape="0">
          <a:gsLst>
            <a:gs pos="0">
              <a:srgbClr val="74C167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74C167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74C167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74C167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Local Replication</a:t>
          </a:r>
          <a:endParaRPr lang="en-US" sz="2400" b="1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sp:txBody>
      <dsp:txXfrm>
        <a:off x="2833899" y="168545"/>
        <a:ext cx="2483641" cy="874692"/>
      </dsp:txXfrm>
    </dsp:sp>
    <dsp:sp modelId="{6155D14F-82D1-414E-9CB4-6EF301B11375}">
      <dsp:nvSpPr>
        <dsp:cNvPr id="0" name=""/>
        <dsp:cNvSpPr/>
      </dsp:nvSpPr>
      <dsp:spPr>
        <a:xfrm>
          <a:off x="2833899" y="1043237"/>
          <a:ext cx="2483641" cy="3120550"/>
        </a:xfrm>
        <a:prstGeom prst="rect">
          <a:avLst/>
        </a:prstGeom>
        <a:solidFill>
          <a:srgbClr val="74C167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74C16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Data can be replicated to a separate location within the same storage array. </a:t>
          </a:r>
          <a:endParaRPr lang="en-US" sz="1800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The replica is used independently for BC operations.</a:t>
          </a:r>
          <a:endParaRPr lang="en-US" sz="1800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Replicas can also be used for restoring operations if data corruption occurs.</a:t>
          </a:r>
          <a:endParaRPr lang="en-US" sz="1800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sp:txBody>
      <dsp:txXfrm>
        <a:off x="2833899" y="1043237"/>
        <a:ext cx="2483641" cy="3120550"/>
      </dsp:txXfrm>
    </dsp:sp>
    <dsp:sp modelId="{7114F316-C280-104C-9262-55C4B94775E4}">
      <dsp:nvSpPr>
        <dsp:cNvPr id="0" name=""/>
        <dsp:cNvSpPr/>
      </dsp:nvSpPr>
      <dsp:spPr>
        <a:xfrm>
          <a:off x="5665250" y="168545"/>
          <a:ext cx="2483641" cy="874692"/>
        </a:xfrm>
        <a:prstGeom prst="rect">
          <a:avLst/>
        </a:prstGeom>
        <a:gradFill rotWithShape="0">
          <a:gsLst>
            <a:gs pos="0">
              <a:srgbClr val="FFC425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FC425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FC425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FC425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Remote Replication</a:t>
          </a:r>
          <a:endParaRPr lang="en-US" sz="2400" b="1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sp:txBody>
      <dsp:txXfrm>
        <a:off x="5665250" y="168545"/>
        <a:ext cx="2483641" cy="874692"/>
      </dsp:txXfrm>
    </dsp:sp>
    <dsp:sp modelId="{CDB4A223-1DEE-AB4E-B78B-6830E3F23BB3}">
      <dsp:nvSpPr>
        <dsp:cNvPr id="0" name=""/>
        <dsp:cNvSpPr/>
      </dsp:nvSpPr>
      <dsp:spPr>
        <a:xfrm>
          <a:off x="5665250" y="1043237"/>
          <a:ext cx="2483641" cy="3120550"/>
        </a:xfrm>
        <a:prstGeom prst="rect">
          <a:avLst/>
        </a:prstGeom>
        <a:solidFill>
          <a:srgbClr val="FFC425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425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Data in a storage array can be replicated to another storage array located at a remote site. </a:t>
          </a:r>
          <a:endParaRPr lang="en-US" sz="1800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If the storage array is lost due to a disaster, BC operations start from the remote storage array. </a:t>
          </a:r>
          <a:endParaRPr lang="en-US" sz="1800" kern="1200" dirty="0">
            <a:solidFill>
              <a:srgbClr val="000000"/>
            </a:solidFill>
            <a:latin typeface="Calibri" panose="020F0502020204030204" pitchFamily="34" charset="0"/>
            <a:ea typeface="+mn-ea"/>
            <a:cs typeface="Arial"/>
          </a:endParaRPr>
        </a:p>
      </dsp:txBody>
      <dsp:txXfrm>
        <a:off x="5665250" y="1043237"/>
        <a:ext cx="2483641" cy="3120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5/5/2022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5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06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00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929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310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182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8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574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38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0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66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51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48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63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47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62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14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416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549275"/>
            <a:ext cx="5937250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8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762000"/>
            <a:ext cx="8458200" cy="42545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6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2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184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2730500"/>
            <a:ext cx="8458200" cy="22225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5524500"/>
            <a:ext cx="4191000" cy="1905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5524500"/>
            <a:ext cx="4191000" cy="1905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762000"/>
            <a:ext cx="4114800" cy="41275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4127501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63500"/>
            <a:ext cx="8458200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5524500"/>
            <a:ext cx="3962400" cy="190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>
          <a:xfrm>
            <a:off x="0" y="4337050"/>
            <a:ext cx="9144000" cy="719138"/>
          </a:xfrm>
        </p:spPr>
        <p:txBody>
          <a:bodyPr/>
          <a:lstStyle/>
          <a:p>
            <a:pPr eaLnBrk="1" hangingPunct="1"/>
            <a:r>
              <a:rPr lang="en-US" sz="2000" dirty="0"/>
              <a:t>					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72063"/>
            <a:ext cx="9144000" cy="5016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1400" dirty="0">
                <a:solidFill>
                  <a:srgbClr val="7F7F7F"/>
                </a:solidFill>
                <a:latin typeface="Arial" charset="0"/>
                <a:cs typeface="Arial" charset="0"/>
              </a:rPr>
              <a:t>                                      	   			</a:t>
            </a:r>
            <a:endParaRPr lang="en-IN" sz="1400" dirty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84213" y="1920875"/>
            <a:ext cx="835228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/>
            <a:r>
              <a:rPr lang="en-US" sz="2400" b="1" dirty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SWE4005- Storage Technology and Management</a:t>
            </a:r>
            <a:r>
              <a:rPr lang="en-US" sz="2400" b="1" dirty="0"/>
              <a:t>					</a:t>
            </a:r>
          </a:p>
          <a:p>
            <a:pPr algn="r"/>
            <a:r>
              <a:rPr lang="en-GB" sz="4400" b="1" cap="all" dirty="0">
                <a:solidFill>
                  <a:srgbClr val="2C95DD"/>
                </a:solidFill>
                <a:latin typeface="MetaNormalLF-Roman"/>
                <a:ea typeface="+mj-ea"/>
                <a:cs typeface="Arial"/>
              </a:rPr>
              <a:t>Business continuity </a:t>
            </a:r>
            <a:endParaRPr 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Information Availability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37167" y="1016000"/>
            <a:ext cx="7239000" cy="3175000"/>
          </a:xfrm>
          <a:prstGeom prst="rect">
            <a:avLst/>
          </a:prstGeom>
        </p:spPr>
        <p:txBody>
          <a:bodyPr/>
          <a:lstStyle/>
          <a:p>
            <a:pPr marL="193138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333" dirty="0">
                <a:latin typeface="Calibri" pitchFamily="34" charset="0"/>
                <a:cs typeface="+mn-cs"/>
              </a:rPr>
              <a:t>IA can be expressed in terms of system uptime and downtime and measured as the amount or percentage of system uptime:</a:t>
            </a:r>
          </a:p>
          <a:p>
            <a:pPr lvl="1" algn="ctr">
              <a:spcBef>
                <a:spcPct val="20000"/>
              </a:spcBef>
              <a:buClr>
                <a:srgbClr val="92D050"/>
              </a:buClr>
              <a:buSzPct val="120000"/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IA = MTBF/(MTBF + MTTR) or IA = uptime/(uptime + downtime)</a:t>
            </a:r>
          </a:p>
          <a:p>
            <a:pPr marL="574123" lvl="1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System uptime is the period of time during which the system is in an accessible state</a:t>
            </a:r>
          </a:p>
          <a:p>
            <a:pPr marL="574123" lvl="1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System downtime </a:t>
            </a:r>
            <a:r>
              <a:rPr lang="en-US" sz="2000" dirty="0">
                <a:latin typeface="Calibri" pitchFamily="34" charset="0"/>
              </a:rPr>
              <a:t>is the period of time during which </a:t>
            </a:r>
            <a:r>
              <a:rPr lang="en-US" sz="2000" dirty="0">
                <a:latin typeface="Calibri" pitchFamily="34" charset="0"/>
                <a:cs typeface="+mn-cs"/>
              </a:rPr>
              <a:t>the system is not accessible state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04000" y="118319"/>
            <a:ext cx="1672167" cy="912814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Calibri"/>
                <a:cs typeface="Calibri"/>
              </a:rPr>
              <a:t>MTBF = Mean Time Between Failure</a:t>
            </a:r>
          </a:p>
          <a:p>
            <a:r>
              <a:rPr lang="en-US" sz="1333" dirty="0">
                <a:latin typeface="Calibri"/>
                <a:cs typeface="Calibri"/>
              </a:rPr>
              <a:t>MTTR = Mean Time To Repair</a:t>
            </a:r>
          </a:p>
        </p:txBody>
      </p:sp>
    </p:spTree>
    <p:extLst>
      <p:ext uri="{BB962C8B-B14F-4D97-AF65-F5344CB8AC3E}">
        <p14:creationId xmlns:p14="http://schemas.microsoft.com/office/powerpoint/2010/main" val="5773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16000" y="63500"/>
            <a:ext cx="4254500" cy="635000"/>
          </a:xfrm>
        </p:spPr>
        <p:txBody>
          <a:bodyPr/>
          <a:lstStyle/>
          <a:p>
            <a:r>
              <a:rPr lang="en-US" dirty="0" smtClean="0"/>
              <a:t>Availability Measurement – Levels of ‘9s’ Availability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353011"/>
              </p:ext>
            </p:extLst>
          </p:nvPr>
        </p:nvGraphicFramePr>
        <p:xfrm>
          <a:off x="2411760" y="2820988"/>
          <a:ext cx="494573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1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66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66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Uptime (%)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(%)</a:t>
                      </a:r>
                    </a:p>
                  </a:txBody>
                  <a:tcPr marL="0" marR="0" marT="0" marB="0" anchor="ctr" anchorCtr="1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per Year</a:t>
                      </a:r>
                    </a:p>
                  </a:txBody>
                  <a:tcPr marL="0" marR="0" marT="0" marB="0" anchor="ctr" anchorCtr="1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per Week</a:t>
                      </a:r>
                    </a:p>
                  </a:txBody>
                  <a:tcPr marL="0" marR="0" marT="0" marB="0" anchor="ctr" anchorCtr="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18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98</a:t>
                      </a:r>
                      <a:endParaRPr lang="en-US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7.3 days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3hrs, 22 minutes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18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99</a:t>
                      </a:r>
                      <a:endParaRPr lang="en-US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3.65 days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hr, 41 minutes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27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99.8</a:t>
                      </a:r>
                      <a:endParaRPr lang="en-US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17 hrs, 31 minutes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minutes, 10 secs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18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99.9</a:t>
                      </a:r>
                      <a:endParaRPr lang="en-US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 hrs, 45 minutes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minutes, 5 secs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18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99.99</a:t>
                      </a:r>
                      <a:endParaRPr lang="en-US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52.5 minutes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minute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618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99.999</a:t>
                      </a:r>
                      <a:endParaRPr lang="en-US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5.25 minutes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secs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618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99.9999</a:t>
                      </a:r>
                      <a:endParaRPr lang="en-US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0.0001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31.5 secs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 secs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79500" y="698500"/>
            <a:ext cx="7048500" cy="214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667" dirty="0">
                <a:latin typeface="Calibri" panose="020F0502020204030204" pitchFamily="34" charset="0"/>
              </a:rPr>
              <a:t>Uptime per year is based on the exact timeliness requirements of the service. 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667" dirty="0">
                <a:latin typeface="Calibri" panose="020F0502020204030204" pitchFamily="34" charset="0"/>
              </a:rPr>
              <a:t>This calculation leads to the number of “9s” representation for availability metrics. 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667" dirty="0">
                <a:latin typeface="Calibri" panose="020F0502020204030204" pitchFamily="34" charset="0"/>
              </a:rPr>
              <a:t>Table lists the approximate amount of downtime allowed for a service to achieve certain levels of 9s availability. 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667" dirty="0">
                <a:latin typeface="Calibri" panose="020F0502020204030204" pitchFamily="34" charset="0"/>
              </a:rPr>
              <a:t>For example, a service that is said to be “five 9s available” is available for 99.999 percent of the scheduled time in a year (24 ×365). </a:t>
            </a:r>
          </a:p>
        </p:txBody>
      </p:sp>
    </p:spTree>
    <p:extLst>
      <p:ext uri="{BB962C8B-B14F-4D97-AF65-F5344CB8AC3E}">
        <p14:creationId xmlns:p14="http://schemas.microsoft.com/office/powerpoint/2010/main" val="416645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Planning and Technology Solutions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SWE4005 STM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tx1"/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BC terminologies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BC planning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Business impact analysis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Single points of failure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Multipathing software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649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Terminologies – 1  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31603" y="762000"/>
            <a:ext cx="3993564" cy="4039716"/>
          </a:xfrm>
          <a:custGeom>
            <a:avLst/>
            <a:gdLst>
              <a:gd name="connsiteX0" fmla="*/ 0 w 4292277"/>
              <a:gd name="connsiteY0" fmla="*/ 429228 h 5562600"/>
              <a:gd name="connsiteX1" fmla="*/ 429228 w 4292277"/>
              <a:gd name="connsiteY1" fmla="*/ 0 h 5562600"/>
              <a:gd name="connsiteX2" fmla="*/ 3863049 w 4292277"/>
              <a:gd name="connsiteY2" fmla="*/ 0 h 5562600"/>
              <a:gd name="connsiteX3" fmla="*/ 4292277 w 4292277"/>
              <a:gd name="connsiteY3" fmla="*/ 429228 h 5562600"/>
              <a:gd name="connsiteX4" fmla="*/ 4292277 w 4292277"/>
              <a:gd name="connsiteY4" fmla="*/ 5133372 h 5562600"/>
              <a:gd name="connsiteX5" fmla="*/ 3863049 w 4292277"/>
              <a:gd name="connsiteY5" fmla="*/ 5562600 h 5562600"/>
              <a:gd name="connsiteX6" fmla="*/ 429228 w 4292277"/>
              <a:gd name="connsiteY6" fmla="*/ 5562600 h 5562600"/>
              <a:gd name="connsiteX7" fmla="*/ 0 w 4292277"/>
              <a:gd name="connsiteY7" fmla="*/ 5133372 h 5562600"/>
              <a:gd name="connsiteX8" fmla="*/ 0 w 4292277"/>
              <a:gd name="connsiteY8" fmla="*/ 429228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2277" h="5562600">
                <a:moveTo>
                  <a:pt x="0" y="429228"/>
                </a:moveTo>
                <a:cubicBezTo>
                  <a:pt x="0" y="192172"/>
                  <a:pt x="192172" y="0"/>
                  <a:pt x="429228" y="0"/>
                </a:cubicBezTo>
                <a:lnTo>
                  <a:pt x="3863049" y="0"/>
                </a:lnTo>
                <a:cubicBezTo>
                  <a:pt x="4100105" y="0"/>
                  <a:pt x="4292277" y="192172"/>
                  <a:pt x="4292277" y="429228"/>
                </a:cubicBezTo>
                <a:lnTo>
                  <a:pt x="4292277" y="5133372"/>
                </a:lnTo>
                <a:cubicBezTo>
                  <a:pt x="4292277" y="5370428"/>
                  <a:pt x="4100105" y="5562600"/>
                  <a:pt x="3863049" y="5562600"/>
                </a:cubicBezTo>
                <a:lnTo>
                  <a:pt x="429228" y="5562600"/>
                </a:lnTo>
                <a:cubicBezTo>
                  <a:pt x="192172" y="5562600"/>
                  <a:pt x="0" y="5370428"/>
                  <a:pt x="0" y="5133372"/>
                </a:cubicBezTo>
                <a:lnTo>
                  <a:pt x="0" y="429228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3359150" numCol="1" spcCol="1270" anchor="ctr" anchorCtr="0">
            <a:noAutofit/>
          </a:bodyPr>
          <a:lstStyle/>
          <a:p>
            <a:pPr algn="ctr" defTabSz="1333447">
              <a:lnSpc>
                <a:spcPct val="90000"/>
              </a:lnSpc>
              <a:spcAft>
                <a:spcPct val="35000"/>
              </a:spcAft>
            </a:pPr>
            <a:endParaRPr lang="en-US" sz="2667" dirty="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18385" y="1397000"/>
            <a:ext cx="3615746" cy="1242584"/>
          </a:xfrm>
          <a:custGeom>
            <a:avLst/>
            <a:gdLst>
              <a:gd name="connsiteX0" fmla="*/ 0 w 3433822"/>
              <a:gd name="connsiteY0" fmla="*/ 109283 h 1092828"/>
              <a:gd name="connsiteX1" fmla="*/ 109283 w 3433822"/>
              <a:gd name="connsiteY1" fmla="*/ 0 h 1092828"/>
              <a:gd name="connsiteX2" fmla="*/ 3324539 w 3433822"/>
              <a:gd name="connsiteY2" fmla="*/ 0 h 1092828"/>
              <a:gd name="connsiteX3" fmla="*/ 3433822 w 3433822"/>
              <a:gd name="connsiteY3" fmla="*/ 109283 h 1092828"/>
              <a:gd name="connsiteX4" fmla="*/ 3433822 w 3433822"/>
              <a:gd name="connsiteY4" fmla="*/ 983545 h 1092828"/>
              <a:gd name="connsiteX5" fmla="*/ 3324539 w 3433822"/>
              <a:gd name="connsiteY5" fmla="*/ 1092828 h 1092828"/>
              <a:gd name="connsiteX6" fmla="*/ 109283 w 3433822"/>
              <a:gd name="connsiteY6" fmla="*/ 1092828 h 1092828"/>
              <a:gd name="connsiteX7" fmla="*/ 0 w 3433822"/>
              <a:gd name="connsiteY7" fmla="*/ 983545 h 1092828"/>
              <a:gd name="connsiteX8" fmla="*/ 0 w 3433822"/>
              <a:gd name="connsiteY8" fmla="*/ 109283 h 109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3822" h="1092828">
                <a:moveTo>
                  <a:pt x="0" y="109283"/>
                </a:moveTo>
                <a:cubicBezTo>
                  <a:pt x="0" y="48928"/>
                  <a:pt x="48928" y="0"/>
                  <a:pt x="109283" y="0"/>
                </a:cubicBezTo>
                <a:lnTo>
                  <a:pt x="3324539" y="0"/>
                </a:lnTo>
                <a:cubicBezTo>
                  <a:pt x="3384894" y="0"/>
                  <a:pt x="3433822" y="48928"/>
                  <a:pt x="3433822" y="109283"/>
                </a:cubicBezTo>
                <a:lnTo>
                  <a:pt x="3433822" y="983545"/>
                </a:lnTo>
                <a:cubicBezTo>
                  <a:pt x="3433822" y="1043900"/>
                  <a:pt x="3384894" y="1092828"/>
                  <a:pt x="3324539" y="1092828"/>
                </a:cubicBezTo>
                <a:lnTo>
                  <a:pt x="109283" y="1092828"/>
                </a:lnTo>
                <a:cubicBezTo>
                  <a:pt x="48928" y="1092828"/>
                  <a:pt x="0" y="1043900"/>
                  <a:pt x="0" y="983545"/>
                </a:cubicBezTo>
                <a:lnTo>
                  <a:pt x="0" y="109283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2657" tIns="53661" rIns="62657" bIns="53661" numCol="1" spcCol="1270" anchor="ctr" anchorCtr="0">
            <a:noAutofit/>
          </a:bodyPr>
          <a:lstStyle/>
          <a:p>
            <a:pPr algn="ctr" defTabSz="629683">
              <a:lnSpc>
                <a:spcPct val="90000"/>
              </a:lnSpc>
              <a:spcAft>
                <a:spcPct val="35000"/>
              </a:spcAft>
            </a:pPr>
            <a:r>
              <a:rPr lang="en-US" sz="1833" dirty="0">
                <a:latin typeface="Calibri" panose="020F0502020204030204" pitchFamily="34" charset="0"/>
              </a:rPr>
              <a:t>Coordinated process of restoring systems, data, and infrastructure required to support business operations after a </a:t>
            </a:r>
            <a:r>
              <a:rPr lang="en-US" sz="1833" b="1" dirty="0">
                <a:latin typeface="Calibri" panose="020F0502020204030204" pitchFamily="34" charset="0"/>
              </a:rPr>
              <a:t>disaster occurs</a:t>
            </a:r>
          </a:p>
        </p:txBody>
      </p:sp>
      <p:sp>
        <p:nvSpPr>
          <p:cNvPr id="10" name="Freeform 9"/>
          <p:cNvSpPr/>
          <p:nvPr/>
        </p:nvSpPr>
        <p:spPr>
          <a:xfrm>
            <a:off x="1118385" y="2921000"/>
            <a:ext cx="3615746" cy="1134441"/>
          </a:xfrm>
          <a:custGeom>
            <a:avLst/>
            <a:gdLst>
              <a:gd name="connsiteX0" fmla="*/ 0 w 3433822"/>
              <a:gd name="connsiteY0" fmla="*/ 109283 h 1092828"/>
              <a:gd name="connsiteX1" fmla="*/ 109283 w 3433822"/>
              <a:gd name="connsiteY1" fmla="*/ 0 h 1092828"/>
              <a:gd name="connsiteX2" fmla="*/ 3324539 w 3433822"/>
              <a:gd name="connsiteY2" fmla="*/ 0 h 1092828"/>
              <a:gd name="connsiteX3" fmla="*/ 3433822 w 3433822"/>
              <a:gd name="connsiteY3" fmla="*/ 109283 h 1092828"/>
              <a:gd name="connsiteX4" fmla="*/ 3433822 w 3433822"/>
              <a:gd name="connsiteY4" fmla="*/ 983545 h 1092828"/>
              <a:gd name="connsiteX5" fmla="*/ 3324539 w 3433822"/>
              <a:gd name="connsiteY5" fmla="*/ 1092828 h 1092828"/>
              <a:gd name="connsiteX6" fmla="*/ 109283 w 3433822"/>
              <a:gd name="connsiteY6" fmla="*/ 1092828 h 1092828"/>
              <a:gd name="connsiteX7" fmla="*/ 0 w 3433822"/>
              <a:gd name="connsiteY7" fmla="*/ 983545 h 1092828"/>
              <a:gd name="connsiteX8" fmla="*/ 0 w 3433822"/>
              <a:gd name="connsiteY8" fmla="*/ 109283 h 109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3822" h="1092828">
                <a:moveTo>
                  <a:pt x="0" y="109283"/>
                </a:moveTo>
                <a:cubicBezTo>
                  <a:pt x="0" y="48928"/>
                  <a:pt x="48928" y="0"/>
                  <a:pt x="109283" y="0"/>
                </a:cubicBezTo>
                <a:lnTo>
                  <a:pt x="3324539" y="0"/>
                </a:lnTo>
                <a:cubicBezTo>
                  <a:pt x="3384894" y="0"/>
                  <a:pt x="3433822" y="48928"/>
                  <a:pt x="3433822" y="109283"/>
                </a:cubicBezTo>
                <a:lnTo>
                  <a:pt x="3433822" y="983545"/>
                </a:lnTo>
                <a:cubicBezTo>
                  <a:pt x="3433822" y="1043900"/>
                  <a:pt x="3384894" y="1092828"/>
                  <a:pt x="3324539" y="1092828"/>
                </a:cubicBezTo>
                <a:lnTo>
                  <a:pt x="109283" y="1092828"/>
                </a:lnTo>
                <a:cubicBezTo>
                  <a:pt x="48928" y="1092828"/>
                  <a:pt x="0" y="1043900"/>
                  <a:pt x="0" y="983545"/>
                </a:cubicBezTo>
                <a:lnTo>
                  <a:pt x="0" y="109283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2657" tIns="53661" rIns="62657" bIns="53661" numCol="1" spcCol="1270" anchor="ctr" anchorCtr="0">
            <a:noAutofit/>
          </a:bodyPr>
          <a:lstStyle/>
          <a:p>
            <a:pPr algn="ctr" defTabSz="629683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latin typeface="Calibri" panose="020F0502020204030204" pitchFamily="34" charset="0"/>
              </a:rPr>
              <a:t>Restoring previous copy of data and applying logs to that copy to bring it to </a:t>
            </a:r>
            <a:r>
              <a:rPr lang="en-US" sz="2000" b="1" dirty="0">
                <a:latin typeface="Calibri" panose="020F0502020204030204" pitchFamily="34" charset="0"/>
              </a:rPr>
              <a:t>a known point of consistency</a:t>
            </a:r>
          </a:p>
        </p:txBody>
      </p:sp>
      <p:sp>
        <p:nvSpPr>
          <p:cNvPr id="11" name="Freeform 10"/>
          <p:cNvSpPr/>
          <p:nvPr/>
        </p:nvSpPr>
        <p:spPr>
          <a:xfrm>
            <a:off x="1118384" y="4318001"/>
            <a:ext cx="3615746" cy="673660"/>
          </a:xfrm>
          <a:custGeom>
            <a:avLst/>
            <a:gdLst>
              <a:gd name="connsiteX0" fmla="*/ 0 w 3433822"/>
              <a:gd name="connsiteY0" fmla="*/ 109283 h 1092828"/>
              <a:gd name="connsiteX1" fmla="*/ 109283 w 3433822"/>
              <a:gd name="connsiteY1" fmla="*/ 0 h 1092828"/>
              <a:gd name="connsiteX2" fmla="*/ 3324539 w 3433822"/>
              <a:gd name="connsiteY2" fmla="*/ 0 h 1092828"/>
              <a:gd name="connsiteX3" fmla="*/ 3433822 w 3433822"/>
              <a:gd name="connsiteY3" fmla="*/ 109283 h 1092828"/>
              <a:gd name="connsiteX4" fmla="*/ 3433822 w 3433822"/>
              <a:gd name="connsiteY4" fmla="*/ 983545 h 1092828"/>
              <a:gd name="connsiteX5" fmla="*/ 3324539 w 3433822"/>
              <a:gd name="connsiteY5" fmla="*/ 1092828 h 1092828"/>
              <a:gd name="connsiteX6" fmla="*/ 109283 w 3433822"/>
              <a:gd name="connsiteY6" fmla="*/ 1092828 h 1092828"/>
              <a:gd name="connsiteX7" fmla="*/ 0 w 3433822"/>
              <a:gd name="connsiteY7" fmla="*/ 983545 h 1092828"/>
              <a:gd name="connsiteX8" fmla="*/ 0 w 3433822"/>
              <a:gd name="connsiteY8" fmla="*/ 109283 h 109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3822" h="1092828">
                <a:moveTo>
                  <a:pt x="0" y="109283"/>
                </a:moveTo>
                <a:cubicBezTo>
                  <a:pt x="0" y="48928"/>
                  <a:pt x="48928" y="0"/>
                  <a:pt x="109283" y="0"/>
                </a:cubicBezTo>
                <a:lnTo>
                  <a:pt x="3324539" y="0"/>
                </a:lnTo>
                <a:cubicBezTo>
                  <a:pt x="3384894" y="0"/>
                  <a:pt x="3433822" y="48928"/>
                  <a:pt x="3433822" y="109283"/>
                </a:cubicBezTo>
                <a:lnTo>
                  <a:pt x="3433822" y="983545"/>
                </a:lnTo>
                <a:cubicBezTo>
                  <a:pt x="3433822" y="1043900"/>
                  <a:pt x="3384894" y="1092828"/>
                  <a:pt x="3324539" y="1092828"/>
                </a:cubicBezTo>
                <a:lnTo>
                  <a:pt x="109283" y="1092828"/>
                </a:lnTo>
                <a:cubicBezTo>
                  <a:pt x="48928" y="1092828"/>
                  <a:pt x="0" y="1043900"/>
                  <a:pt x="0" y="983545"/>
                </a:cubicBezTo>
                <a:lnTo>
                  <a:pt x="0" y="109283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2657" tIns="53661" rIns="62657" bIns="53661" numCol="1" spcCol="1270" anchor="ctr" anchorCtr="0">
            <a:noAutofit/>
          </a:bodyPr>
          <a:lstStyle/>
          <a:p>
            <a:pPr algn="ctr" defTabSz="629683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latin typeface="Calibri" panose="020F0502020204030204" pitchFamily="34" charset="0"/>
              </a:rPr>
              <a:t>Generally implies use of </a:t>
            </a:r>
            <a:r>
              <a:rPr lang="en-US" sz="2000" b="1" dirty="0">
                <a:latin typeface="Calibri" panose="020F0502020204030204" pitchFamily="34" charset="0"/>
              </a:rPr>
              <a:t>backup</a:t>
            </a:r>
            <a:r>
              <a:rPr lang="en-US" sz="2000" dirty="0">
                <a:latin typeface="Calibri" panose="020F0502020204030204" pitchFamily="34" charset="0"/>
              </a:rPr>
              <a:t> technology</a:t>
            </a:r>
          </a:p>
        </p:txBody>
      </p:sp>
      <p:sp>
        <p:nvSpPr>
          <p:cNvPr id="12" name="Freeform 11"/>
          <p:cNvSpPr/>
          <p:nvPr/>
        </p:nvSpPr>
        <p:spPr>
          <a:xfrm>
            <a:off x="4610884" y="762000"/>
            <a:ext cx="3993564" cy="4039716"/>
          </a:xfrm>
          <a:custGeom>
            <a:avLst/>
            <a:gdLst>
              <a:gd name="connsiteX0" fmla="*/ 0 w 4292277"/>
              <a:gd name="connsiteY0" fmla="*/ 429228 h 5562600"/>
              <a:gd name="connsiteX1" fmla="*/ 429228 w 4292277"/>
              <a:gd name="connsiteY1" fmla="*/ 0 h 5562600"/>
              <a:gd name="connsiteX2" fmla="*/ 3863049 w 4292277"/>
              <a:gd name="connsiteY2" fmla="*/ 0 h 5562600"/>
              <a:gd name="connsiteX3" fmla="*/ 4292277 w 4292277"/>
              <a:gd name="connsiteY3" fmla="*/ 429228 h 5562600"/>
              <a:gd name="connsiteX4" fmla="*/ 4292277 w 4292277"/>
              <a:gd name="connsiteY4" fmla="*/ 5133372 h 5562600"/>
              <a:gd name="connsiteX5" fmla="*/ 3863049 w 4292277"/>
              <a:gd name="connsiteY5" fmla="*/ 5562600 h 5562600"/>
              <a:gd name="connsiteX6" fmla="*/ 429228 w 4292277"/>
              <a:gd name="connsiteY6" fmla="*/ 5562600 h 5562600"/>
              <a:gd name="connsiteX7" fmla="*/ 0 w 4292277"/>
              <a:gd name="connsiteY7" fmla="*/ 5133372 h 5562600"/>
              <a:gd name="connsiteX8" fmla="*/ 0 w 4292277"/>
              <a:gd name="connsiteY8" fmla="*/ 429228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2277" h="5562600">
                <a:moveTo>
                  <a:pt x="0" y="429228"/>
                </a:moveTo>
                <a:cubicBezTo>
                  <a:pt x="0" y="192172"/>
                  <a:pt x="192172" y="0"/>
                  <a:pt x="429228" y="0"/>
                </a:cubicBezTo>
                <a:lnTo>
                  <a:pt x="3863049" y="0"/>
                </a:lnTo>
                <a:cubicBezTo>
                  <a:pt x="4100105" y="0"/>
                  <a:pt x="4292277" y="192172"/>
                  <a:pt x="4292277" y="429228"/>
                </a:cubicBezTo>
                <a:lnTo>
                  <a:pt x="4292277" y="5133372"/>
                </a:lnTo>
                <a:cubicBezTo>
                  <a:pt x="4292277" y="5370428"/>
                  <a:pt x="4100105" y="5562600"/>
                  <a:pt x="3863049" y="5562600"/>
                </a:cubicBezTo>
                <a:lnTo>
                  <a:pt x="429228" y="5562600"/>
                </a:lnTo>
                <a:cubicBezTo>
                  <a:pt x="192172" y="5562600"/>
                  <a:pt x="0" y="5370428"/>
                  <a:pt x="0" y="5133372"/>
                </a:cubicBezTo>
                <a:lnTo>
                  <a:pt x="0" y="429228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3359150" numCol="1" spcCol="1270" anchor="ctr" anchorCtr="0">
            <a:noAutofit/>
          </a:bodyPr>
          <a:lstStyle/>
          <a:p>
            <a:pPr algn="ctr" defTabSz="1333447">
              <a:lnSpc>
                <a:spcPct val="90000"/>
              </a:lnSpc>
              <a:spcAft>
                <a:spcPct val="35000"/>
              </a:spcAft>
            </a:pPr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968573" y="1597718"/>
            <a:ext cx="3194851" cy="1399696"/>
          </a:xfrm>
          <a:custGeom>
            <a:avLst/>
            <a:gdLst>
              <a:gd name="connsiteX0" fmla="*/ 0 w 3433822"/>
              <a:gd name="connsiteY0" fmla="*/ 167720 h 1677199"/>
              <a:gd name="connsiteX1" fmla="*/ 167720 w 3433822"/>
              <a:gd name="connsiteY1" fmla="*/ 0 h 1677199"/>
              <a:gd name="connsiteX2" fmla="*/ 3266102 w 3433822"/>
              <a:gd name="connsiteY2" fmla="*/ 0 h 1677199"/>
              <a:gd name="connsiteX3" fmla="*/ 3433822 w 3433822"/>
              <a:gd name="connsiteY3" fmla="*/ 167720 h 1677199"/>
              <a:gd name="connsiteX4" fmla="*/ 3433822 w 3433822"/>
              <a:gd name="connsiteY4" fmla="*/ 1509479 h 1677199"/>
              <a:gd name="connsiteX5" fmla="*/ 3266102 w 3433822"/>
              <a:gd name="connsiteY5" fmla="*/ 1677199 h 1677199"/>
              <a:gd name="connsiteX6" fmla="*/ 167720 w 3433822"/>
              <a:gd name="connsiteY6" fmla="*/ 1677199 h 1677199"/>
              <a:gd name="connsiteX7" fmla="*/ 0 w 3433822"/>
              <a:gd name="connsiteY7" fmla="*/ 1509479 h 1677199"/>
              <a:gd name="connsiteX8" fmla="*/ 0 w 3433822"/>
              <a:gd name="connsiteY8" fmla="*/ 167720 h 16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3822" h="1677199">
                <a:moveTo>
                  <a:pt x="0" y="167720"/>
                </a:moveTo>
                <a:cubicBezTo>
                  <a:pt x="0" y="75091"/>
                  <a:pt x="75091" y="0"/>
                  <a:pt x="167720" y="0"/>
                </a:cubicBezTo>
                <a:lnTo>
                  <a:pt x="3266102" y="0"/>
                </a:lnTo>
                <a:cubicBezTo>
                  <a:pt x="3358731" y="0"/>
                  <a:pt x="3433822" y="75091"/>
                  <a:pt x="3433822" y="167720"/>
                </a:cubicBezTo>
                <a:lnTo>
                  <a:pt x="3433822" y="1509479"/>
                </a:lnTo>
                <a:cubicBezTo>
                  <a:pt x="3433822" y="1602108"/>
                  <a:pt x="3358731" y="1677199"/>
                  <a:pt x="3266102" y="1677199"/>
                </a:cubicBezTo>
                <a:lnTo>
                  <a:pt x="167720" y="1677199"/>
                </a:lnTo>
                <a:cubicBezTo>
                  <a:pt x="75091" y="1677199"/>
                  <a:pt x="0" y="1602108"/>
                  <a:pt x="0" y="1509479"/>
                </a:cubicBezTo>
                <a:lnTo>
                  <a:pt x="0" y="16772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76919" tIns="67923" rIns="76919" bIns="67923" numCol="1" spcCol="1270" anchor="ctr" anchorCtr="0">
            <a:noAutofit/>
          </a:bodyPr>
          <a:lstStyle/>
          <a:p>
            <a:pPr algn="ctr" defTabSz="629683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latin typeface="Calibri" panose="020F0502020204030204" pitchFamily="34" charset="0"/>
              </a:rPr>
              <a:t>Process of restarting business operations with mirrored consistent copies of data and applications</a:t>
            </a:r>
          </a:p>
        </p:txBody>
      </p:sp>
      <p:sp>
        <p:nvSpPr>
          <p:cNvPr id="14" name="Freeform 13"/>
          <p:cNvSpPr/>
          <p:nvPr/>
        </p:nvSpPr>
        <p:spPr>
          <a:xfrm>
            <a:off x="5000323" y="3376649"/>
            <a:ext cx="3194851" cy="976661"/>
          </a:xfrm>
          <a:custGeom>
            <a:avLst/>
            <a:gdLst>
              <a:gd name="connsiteX0" fmla="*/ 0 w 3433822"/>
              <a:gd name="connsiteY0" fmla="*/ 167720 h 1677199"/>
              <a:gd name="connsiteX1" fmla="*/ 167720 w 3433822"/>
              <a:gd name="connsiteY1" fmla="*/ 0 h 1677199"/>
              <a:gd name="connsiteX2" fmla="*/ 3266102 w 3433822"/>
              <a:gd name="connsiteY2" fmla="*/ 0 h 1677199"/>
              <a:gd name="connsiteX3" fmla="*/ 3433822 w 3433822"/>
              <a:gd name="connsiteY3" fmla="*/ 167720 h 1677199"/>
              <a:gd name="connsiteX4" fmla="*/ 3433822 w 3433822"/>
              <a:gd name="connsiteY4" fmla="*/ 1509479 h 1677199"/>
              <a:gd name="connsiteX5" fmla="*/ 3266102 w 3433822"/>
              <a:gd name="connsiteY5" fmla="*/ 1677199 h 1677199"/>
              <a:gd name="connsiteX6" fmla="*/ 167720 w 3433822"/>
              <a:gd name="connsiteY6" fmla="*/ 1677199 h 1677199"/>
              <a:gd name="connsiteX7" fmla="*/ 0 w 3433822"/>
              <a:gd name="connsiteY7" fmla="*/ 1509479 h 1677199"/>
              <a:gd name="connsiteX8" fmla="*/ 0 w 3433822"/>
              <a:gd name="connsiteY8" fmla="*/ 167720 h 16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3822" h="1677199">
                <a:moveTo>
                  <a:pt x="0" y="167720"/>
                </a:moveTo>
                <a:cubicBezTo>
                  <a:pt x="0" y="75091"/>
                  <a:pt x="75091" y="0"/>
                  <a:pt x="167720" y="0"/>
                </a:cubicBezTo>
                <a:lnTo>
                  <a:pt x="3266102" y="0"/>
                </a:lnTo>
                <a:cubicBezTo>
                  <a:pt x="3358731" y="0"/>
                  <a:pt x="3433822" y="75091"/>
                  <a:pt x="3433822" y="167720"/>
                </a:cubicBezTo>
                <a:lnTo>
                  <a:pt x="3433822" y="1509479"/>
                </a:lnTo>
                <a:cubicBezTo>
                  <a:pt x="3433822" y="1602108"/>
                  <a:pt x="3358731" y="1677199"/>
                  <a:pt x="3266102" y="1677199"/>
                </a:cubicBezTo>
                <a:lnTo>
                  <a:pt x="167720" y="1677199"/>
                </a:lnTo>
                <a:cubicBezTo>
                  <a:pt x="75091" y="1677199"/>
                  <a:pt x="0" y="1602108"/>
                  <a:pt x="0" y="1509479"/>
                </a:cubicBezTo>
                <a:lnTo>
                  <a:pt x="0" y="16772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76919" tIns="67923" rIns="76919" bIns="67923" numCol="1" spcCol="1270" anchor="ctr" anchorCtr="0">
            <a:noAutofit/>
          </a:bodyPr>
          <a:lstStyle/>
          <a:p>
            <a:pPr algn="ctr" defTabSz="629683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latin typeface="Calibri" panose="020F0502020204030204" pitchFamily="34" charset="0"/>
              </a:rPr>
              <a:t>Generally implies use of </a:t>
            </a:r>
            <a:r>
              <a:rPr lang="en-US" sz="2000" b="1" dirty="0">
                <a:latin typeface="Calibri" panose="020F0502020204030204" pitchFamily="34" charset="0"/>
              </a:rPr>
              <a:t>replication</a:t>
            </a:r>
            <a:r>
              <a:rPr lang="en-US" sz="2000" dirty="0">
                <a:latin typeface="Calibri" panose="020F0502020204030204" pitchFamily="34" charset="0"/>
              </a:rPr>
              <a:t> technologies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03122" y="825501"/>
            <a:ext cx="2940677" cy="461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3447">
              <a:lnSpc>
                <a:spcPct val="90000"/>
              </a:lnSpc>
              <a:spcAft>
                <a:spcPct val="35000"/>
              </a:spcAft>
            </a:pPr>
            <a:r>
              <a:rPr lang="en-US" sz="2667" b="1" dirty="0">
                <a:latin typeface="Calibri" panose="020F0502020204030204" pitchFamily="34" charset="0"/>
              </a:rPr>
              <a:t>Disaster recovery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24074" y="874901"/>
            <a:ext cx="2624322" cy="461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3447">
              <a:lnSpc>
                <a:spcPct val="90000"/>
              </a:lnSpc>
              <a:spcAft>
                <a:spcPct val="35000"/>
              </a:spcAft>
            </a:pPr>
            <a:r>
              <a:rPr lang="en-US" sz="2667" b="1" dirty="0">
                <a:latin typeface="Calibri" panose="020F0502020204030204" pitchFamily="34" charset="0"/>
              </a:rPr>
              <a:t>Disaster restart</a:t>
            </a:r>
          </a:p>
        </p:txBody>
      </p:sp>
    </p:spTree>
    <p:extLst>
      <p:ext uri="{BB962C8B-B14F-4D97-AF65-F5344CB8AC3E}">
        <p14:creationId xmlns:p14="http://schemas.microsoft.com/office/powerpoint/2010/main" val="21065053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06"/>
          <p:cNvSpPr>
            <a:spLocks/>
          </p:cNvSpPr>
          <p:nvPr/>
        </p:nvSpPr>
        <p:spPr bwMode="auto">
          <a:xfrm>
            <a:off x="1730376" y="2656417"/>
            <a:ext cx="432594" cy="2034646"/>
          </a:xfrm>
          <a:custGeom>
            <a:avLst/>
            <a:gdLst/>
            <a:ahLst/>
            <a:cxnLst>
              <a:cxn ang="0">
                <a:pos x="206" y="4613"/>
              </a:cxn>
              <a:cxn ang="0">
                <a:pos x="778" y="4613"/>
              </a:cxn>
              <a:cxn ang="0">
                <a:pos x="778" y="494"/>
              </a:cxn>
              <a:cxn ang="0">
                <a:pos x="941" y="494"/>
              </a:cxn>
              <a:cxn ang="0">
                <a:pos x="940" y="493"/>
              </a:cxn>
              <a:cxn ang="0">
                <a:pos x="980" y="493"/>
              </a:cxn>
              <a:cxn ang="0">
                <a:pos x="492" y="0"/>
              </a:cxn>
              <a:cxn ang="0">
                <a:pos x="0" y="493"/>
              </a:cxn>
              <a:cxn ang="0">
                <a:pos x="44" y="493"/>
              </a:cxn>
              <a:cxn ang="0">
                <a:pos x="43" y="494"/>
              </a:cxn>
              <a:cxn ang="0">
                <a:pos x="206" y="494"/>
              </a:cxn>
              <a:cxn ang="0">
                <a:pos x="206" y="4613"/>
              </a:cxn>
            </a:cxnLst>
            <a:rect l="0" t="0" r="r" b="b"/>
            <a:pathLst>
              <a:path w="980" h="4613">
                <a:moveTo>
                  <a:pt x="206" y="4613"/>
                </a:moveTo>
                <a:lnTo>
                  <a:pt x="778" y="4613"/>
                </a:lnTo>
                <a:lnTo>
                  <a:pt x="778" y="494"/>
                </a:lnTo>
                <a:lnTo>
                  <a:pt x="941" y="494"/>
                </a:lnTo>
                <a:lnTo>
                  <a:pt x="940" y="493"/>
                </a:lnTo>
                <a:lnTo>
                  <a:pt x="980" y="493"/>
                </a:lnTo>
                <a:lnTo>
                  <a:pt x="492" y="0"/>
                </a:lnTo>
                <a:lnTo>
                  <a:pt x="0" y="493"/>
                </a:lnTo>
                <a:lnTo>
                  <a:pt x="44" y="493"/>
                </a:lnTo>
                <a:lnTo>
                  <a:pt x="43" y="494"/>
                </a:lnTo>
                <a:lnTo>
                  <a:pt x="206" y="494"/>
                </a:lnTo>
                <a:lnTo>
                  <a:pt x="206" y="46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BC Terminologies – 2  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sz="800" dirty="0" smtClean="0"/>
              <a:t>Module 9: Introduction to Business Continuity</a:t>
            </a:r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z="800" smtClean="0"/>
              <a:pPr>
                <a:defRPr/>
              </a:pPr>
              <a:t>14</a:t>
            </a:fld>
            <a:endParaRPr lang="en-US" sz="800" dirty="0"/>
          </a:p>
        </p:txBody>
      </p:sp>
      <p:sp>
        <p:nvSpPr>
          <p:cNvPr id="8" name="Rectangle 249"/>
          <p:cNvSpPr txBox="1">
            <a:spLocks noChangeArrowheads="1"/>
          </p:cNvSpPr>
          <p:nvPr/>
        </p:nvSpPr>
        <p:spPr bwMode="auto">
          <a:xfrm>
            <a:off x="952500" y="645584"/>
            <a:ext cx="3563938" cy="206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marL="193138" indent="-193138" defTabSz="761970">
              <a:spcBef>
                <a:spcPct val="20000"/>
              </a:spcBef>
              <a:buClr>
                <a:srgbClr val="92D050"/>
              </a:buClr>
              <a:buSzPct val="120000"/>
              <a:defRPr/>
            </a:pPr>
            <a:r>
              <a:rPr lang="en-US" sz="1600" b="1" dirty="0">
                <a:latin typeface="Calibri" pitchFamily="34" charset="0"/>
                <a:cs typeface="+mn-cs"/>
              </a:rPr>
              <a:t>Recovery-Point Objective (RPO)</a:t>
            </a:r>
            <a:endParaRPr lang="en-US" sz="1600" dirty="0">
              <a:latin typeface="Calibri" pitchFamily="34" charset="0"/>
              <a:cs typeface="+mn-cs"/>
            </a:endParaRPr>
          </a:p>
          <a:p>
            <a:pPr marL="193138" indent="-193138" defTabSz="76197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Point-in-time to which systems and data must be recovered after an outage</a:t>
            </a:r>
          </a:p>
          <a:p>
            <a:pPr marL="193138" indent="-193138" defTabSz="76197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Amount of data loss that a business can endure</a:t>
            </a:r>
          </a:p>
        </p:txBody>
      </p:sp>
      <p:sp>
        <p:nvSpPr>
          <p:cNvPr id="10" name="Rectangle 204"/>
          <p:cNvSpPr>
            <a:spLocks noChangeArrowheads="1"/>
          </p:cNvSpPr>
          <p:nvPr/>
        </p:nvSpPr>
        <p:spPr bwMode="auto">
          <a:xfrm>
            <a:off x="2152386" y="4762500"/>
            <a:ext cx="146514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100" b="1" dirty="0">
                <a:solidFill>
                  <a:srgbClr val="000000"/>
                </a:solidFill>
                <a:latin typeface="Calibri" pitchFamily="34" charset="0"/>
              </a:rPr>
              <a:t>Recovery-point objective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1104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1146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1189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96" name="Freeform 89"/>
          <p:cNvSpPr>
            <a:spLocks/>
          </p:cNvSpPr>
          <p:nvPr/>
        </p:nvSpPr>
        <p:spPr bwMode="auto">
          <a:xfrm>
            <a:off x="1231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1273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98" name="Freeform 91"/>
          <p:cNvSpPr>
            <a:spLocks/>
          </p:cNvSpPr>
          <p:nvPr/>
        </p:nvSpPr>
        <p:spPr bwMode="auto">
          <a:xfrm>
            <a:off x="1316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358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0" name="Freeform 93"/>
          <p:cNvSpPr>
            <a:spLocks/>
          </p:cNvSpPr>
          <p:nvPr/>
        </p:nvSpPr>
        <p:spPr bwMode="auto">
          <a:xfrm>
            <a:off x="1400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1443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2" name="Freeform 95"/>
          <p:cNvSpPr>
            <a:spLocks/>
          </p:cNvSpPr>
          <p:nvPr/>
        </p:nvSpPr>
        <p:spPr bwMode="auto">
          <a:xfrm>
            <a:off x="1485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3" name="Freeform 96"/>
          <p:cNvSpPr>
            <a:spLocks/>
          </p:cNvSpPr>
          <p:nvPr/>
        </p:nvSpPr>
        <p:spPr bwMode="auto">
          <a:xfrm>
            <a:off x="1527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4" name="Freeform 97"/>
          <p:cNvSpPr>
            <a:spLocks/>
          </p:cNvSpPr>
          <p:nvPr/>
        </p:nvSpPr>
        <p:spPr bwMode="auto">
          <a:xfrm>
            <a:off x="1570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1612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1654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1697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1739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9" name="Freeform 102"/>
          <p:cNvSpPr>
            <a:spLocks/>
          </p:cNvSpPr>
          <p:nvPr/>
        </p:nvSpPr>
        <p:spPr bwMode="auto">
          <a:xfrm>
            <a:off x="1781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1824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1" name="Freeform 104"/>
          <p:cNvSpPr>
            <a:spLocks/>
          </p:cNvSpPr>
          <p:nvPr/>
        </p:nvSpPr>
        <p:spPr bwMode="auto">
          <a:xfrm>
            <a:off x="1866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1908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1951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1993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2035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6" name="Freeform 109"/>
          <p:cNvSpPr>
            <a:spLocks/>
          </p:cNvSpPr>
          <p:nvPr/>
        </p:nvSpPr>
        <p:spPr bwMode="auto">
          <a:xfrm>
            <a:off x="2078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7" name="Freeform 110"/>
          <p:cNvSpPr>
            <a:spLocks/>
          </p:cNvSpPr>
          <p:nvPr/>
        </p:nvSpPr>
        <p:spPr bwMode="auto">
          <a:xfrm>
            <a:off x="2120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2162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2205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2247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2289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2332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2374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2416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2459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6" name="Freeform 119"/>
          <p:cNvSpPr>
            <a:spLocks/>
          </p:cNvSpPr>
          <p:nvPr/>
        </p:nvSpPr>
        <p:spPr bwMode="auto">
          <a:xfrm>
            <a:off x="2501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7" name="Freeform 120"/>
          <p:cNvSpPr>
            <a:spLocks/>
          </p:cNvSpPr>
          <p:nvPr/>
        </p:nvSpPr>
        <p:spPr bwMode="auto">
          <a:xfrm>
            <a:off x="2543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8" name="Freeform 121"/>
          <p:cNvSpPr>
            <a:spLocks/>
          </p:cNvSpPr>
          <p:nvPr/>
        </p:nvSpPr>
        <p:spPr bwMode="auto">
          <a:xfrm>
            <a:off x="2586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29" name="Freeform 122"/>
          <p:cNvSpPr>
            <a:spLocks/>
          </p:cNvSpPr>
          <p:nvPr/>
        </p:nvSpPr>
        <p:spPr bwMode="auto">
          <a:xfrm>
            <a:off x="2628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2670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2713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2" name="Freeform 125"/>
          <p:cNvSpPr>
            <a:spLocks/>
          </p:cNvSpPr>
          <p:nvPr/>
        </p:nvSpPr>
        <p:spPr bwMode="auto">
          <a:xfrm>
            <a:off x="2755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2797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4" name="Freeform 127"/>
          <p:cNvSpPr>
            <a:spLocks/>
          </p:cNvSpPr>
          <p:nvPr/>
        </p:nvSpPr>
        <p:spPr bwMode="auto">
          <a:xfrm>
            <a:off x="2840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5" name="Freeform 128"/>
          <p:cNvSpPr>
            <a:spLocks/>
          </p:cNvSpPr>
          <p:nvPr/>
        </p:nvSpPr>
        <p:spPr bwMode="auto">
          <a:xfrm>
            <a:off x="2882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6" name="Freeform 129"/>
          <p:cNvSpPr>
            <a:spLocks/>
          </p:cNvSpPr>
          <p:nvPr/>
        </p:nvSpPr>
        <p:spPr bwMode="auto">
          <a:xfrm>
            <a:off x="2924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7" name="Freeform 130"/>
          <p:cNvSpPr>
            <a:spLocks/>
          </p:cNvSpPr>
          <p:nvPr/>
        </p:nvSpPr>
        <p:spPr bwMode="auto">
          <a:xfrm>
            <a:off x="2967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8" name="Freeform 131"/>
          <p:cNvSpPr>
            <a:spLocks/>
          </p:cNvSpPr>
          <p:nvPr/>
        </p:nvSpPr>
        <p:spPr bwMode="auto">
          <a:xfrm>
            <a:off x="3009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39" name="Freeform 132"/>
          <p:cNvSpPr>
            <a:spLocks/>
          </p:cNvSpPr>
          <p:nvPr/>
        </p:nvSpPr>
        <p:spPr bwMode="auto">
          <a:xfrm>
            <a:off x="3051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0" name="Freeform 133"/>
          <p:cNvSpPr>
            <a:spLocks/>
          </p:cNvSpPr>
          <p:nvPr/>
        </p:nvSpPr>
        <p:spPr bwMode="auto">
          <a:xfrm>
            <a:off x="3094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1" name="Freeform 134"/>
          <p:cNvSpPr>
            <a:spLocks/>
          </p:cNvSpPr>
          <p:nvPr/>
        </p:nvSpPr>
        <p:spPr bwMode="auto">
          <a:xfrm>
            <a:off x="3136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2" name="Freeform 135"/>
          <p:cNvSpPr>
            <a:spLocks/>
          </p:cNvSpPr>
          <p:nvPr/>
        </p:nvSpPr>
        <p:spPr bwMode="auto">
          <a:xfrm>
            <a:off x="3178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3" name="Freeform 136"/>
          <p:cNvSpPr>
            <a:spLocks/>
          </p:cNvSpPr>
          <p:nvPr/>
        </p:nvSpPr>
        <p:spPr bwMode="auto">
          <a:xfrm>
            <a:off x="3221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4" name="Freeform 137"/>
          <p:cNvSpPr>
            <a:spLocks/>
          </p:cNvSpPr>
          <p:nvPr/>
        </p:nvSpPr>
        <p:spPr bwMode="auto">
          <a:xfrm>
            <a:off x="3263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5" name="Freeform 138"/>
          <p:cNvSpPr>
            <a:spLocks/>
          </p:cNvSpPr>
          <p:nvPr/>
        </p:nvSpPr>
        <p:spPr bwMode="auto">
          <a:xfrm>
            <a:off x="3305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3348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7" name="Freeform 140"/>
          <p:cNvSpPr>
            <a:spLocks/>
          </p:cNvSpPr>
          <p:nvPr/>
        </p:nvSpPr>
        <p:spPr bwMode="auto">
          <a:xfrm>
            <a:off x="3390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8" name="Freeform 141"/>
          <p:cNvSpPr>
            <a:spLocks/>
          </p:cNvSpPr>
          <p:nvPr/>
        </p:nvSpPr>
        <p:spPr bwMode="auto">
          <a:xfrm>
            <a:off x="3432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49" name="Freeform 142"/>
          <p:cNvSpPr>
            <a:spLocks/>
          </p:cNvSpPr>
          <p:nvPr/>
        </p:nvSpPr>
        <p:spPr bwMode="auto">
          <a:xfrm>
            <a:off x="3475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0" name="Freeform 143"/>
          <p:cNvSpPr>
            <a:spLocks/>
          </p:cNvSpPr>
          <p:nvPr/>
        </p:nvSpPr>
        <p:spPr bwMode="auto">
          <a:xfrm>
            <a:off x="3517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1" name="Freeform 144"/>
          <p:cNvSpPr>
            <a:spLocks/>
          </p:cNvSpPr>
          <p:nvPr/>
        </p:nvSpPr>
        <p:spPr bwMode="auto">
          <a:xfrm>
            <a:off x="3559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2" name="Freeform 145"/>
          <p:cNvSpPr>
            <a:spLocks/>
          </p:cNvSpPr>
          <p:nvPr/>
        </p:nvSpPr>
        <p:spPr bwMode="auto">
          <a:xfrm>
            <a:off x="3602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3" name="Freeform 146"/>
          <p:cNvSpPr>
            <a:spLocks/>
          </p:cNvSpPr>
          <p:nvPr/>
        </p:nvSpPr>
        <p:spPr bwMode="auto">
          <a:xfrm>
            <a:off x="3644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4" name="Freeform 147"/>
          <p:cNvSpPr>
            <a:spLocks/>
          </p:cNvSpPr>
          <p:nvPr/>
        </p:nvSpPr>
        <p:spPr bwMode="auto">
          <a:xfrm>
            <a:off x="3686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5" name="Freeform 148"/>
          <p:cNvSpPr>
            <a:spLocks/>
          </p:cNvSpPr>
          <p:nvPr/>
        </p:nvSpPr>
        <p:spPr bwMode="auto">
          <a:xfrm>
            <a:off x="3729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6" name="Freeform 149"/>
          <p:cNvSpPr>
            <a:spLocks/>
          </p:cNvSpPr>
          <p:nvPr/>
        </p:nvSpPr>
        <p:spPr bwMode="auto">
          <a:xfrm>
            <a:off x="3771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7" name="Freeform 150"/>
          <p:cNvSpPr>
            <a:spLocks/>
          </p:cNvSpPr>
          <p:nvPr/>
        </p:nvSpPr>
        <p:spPr bwMode="auto">
          <a:xfrm>
            <a:off x="3813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8" name="Freeform 151"/>
          <p:cNvSpPr>
            <a:spLocks/>
          </p:cNvSpPr>
          <p:nvPr/>
        </p:nvSpPr>
        <p:spPr bwMode="auto">
          <a:xfrm>
            <a:off x="3856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59" name="Freeform 152"/>
          <p:cNvSpPr>
            <a:spLocks/>
          </p:cNvSpPr>
          <p:nvPr/>
        </p:nvSpPr>
        <p:spPr bwMode="auto">
          <a:xfrm>
            <a:off x="3898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0" name="Freeform 153"/>
          <p:cNvSpPr>
            <a:spLocks/>
          </p:cNvSpPr>
          <p:nvPr/>
        </p:nvSpPr>
        <p:spPr bwMode="auto">
          <a:xfrm>
            <a:off x="3940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1" name="Freeform 154"/>
          <p:cNvSpPr>
            <a:spLocks/>
          </p:cNvSpPr>
          <p:nvPr/>
        </p:nvSpPr>
        <p:spPr bwMode="auto">
          <a:xfrm>
            <a:off x="3983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2" name="Freeform 155"/>
          <p:cNvSpPr>
            <a:spLocks/>
          </p:cNvSpPr>
          <p:nvPr/>
        </p:nvSpPr>
        <p:spPr bwMode="auto">
          <a:xfrm>
            <a:off x="4025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3" name="Freeform 156"/>
          <p:cNvSpPr>
            <a:spLocks/>
          </p:cNvSpPr>
          <p:nvPr/>
        </p:nvSpPr>
        <p:spPr bwMode="auto">
          <a:xfrm>
            <a:off x="4067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4110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4152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4194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4237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4279636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4321969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70" name="Freeform 163"/>
          <p:cNvSpPr>
            <a:spLocks/>
          </p:cNvSpPr>
          <p:nvPr/>
        </p:nvSpPr>
        <p:spPr bwMode="auto">
          <a:xfrm>
            <a:off x="4364302" y="4681802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94" name="Freeform 208"/>
          <p:cNvSpPr>
            <a:spLocks noEditPoints="1"/>
          </p:cNvSpPr>
          <p:nvPr/>
        </p:nvSpPr>
        <p:spPr bwMode="auto">
          <a:xfrm>
            <a:off x="1898386" y="4276990"/>
            <a:ext cx="107156" cy="104511"/>
          </a:xfrm>
          <a:custGeom>
            <a:avLst/>
            <a:gdLst/>
            <a:ahLst/>
            <a:cxnLst>
              <a:cxn ang="0">
                <a:pos x="76" y="98"/>
              </a:cxn>
              <a:cxn ang="0">
                <a:pos x="66" y="98"/>
              </a:cxn>
              <a:cxn ang="0">
                <a:pos x="60" y="102"/>
              </a:cxn>
              <a:cxn ang="0">
                <a:pos x="53" y="107"/>
              </a:cxn>
              <a:cxn ang="0">
                <a:pos x="50" y="115"/>
              </a:cxn>
              <a:cxn ang="0">
                <a:pos x="46" y="130"/>
              </a:cxn>
              <a:cxn ang="0">
                <a:pos x="46" y="150"/>
              </a:cxn>
              <a:cxn ang="0">
                <a:pos x="46" y="173"/>
              </a:cxn>
              <a:cxn ang="0">
                <a:pos x="112" y="173"/>
              </a:cxn>
              <a:cxn ang="0">
                <a:pos x="112" y="154"/>
              </a:cxn>
              <a:cxn ang="0">
                <a:pos x="111" y="145"/>
              </a:cxn>
              <a:cxn ang="0">
                <a:pos x="111" y="139"/>
              </a:cxn>
              <a:cxn ang="0">
                <a:pos x="110" y="128"/>
              </a:cxn>
              <a:cxn ang="0">
                <a:pos x="107" y="118"/>
              </a:cxn>
              <a:cxn ang="0">
                <a:pos x="104" y="110"/>
              </a:cxn>
              <a:cxn ang="0">
                <a:pos x="98" y="104"/>
              </a:cxn>
              <a:cxn ang="0">
                <a:pos x="93" y="101"/>
              </a:cxn>
              <a:cxn ang="0">
                <a:pos x="84" y="98"/>
              </a:cxn>
              <a:cxn ang="0">
                <a:pos x="76" y="98"/>
              </a:cxn>
              <a:cxn ang="0">
                <a:pos x="245" y="0"/>
              </a:cxn>
              <a:cxn ang="0">
                <a:pos x="245" y="77"/>
              </a:cxn>
              <a:cxn ang="0">
                <a:pos x="155" y="143"/>
              </a:cxn>
              <a:cxn ang="0">
                <a:pos x="155" y="173"/>
              </a:cxn>
              <a:cxn ang="0">
                <a:pos x="245" y="173"/>
              </a:cxn>
              <a:cxn ang="0">
                <a:pos x="245" y="235"/>
              </a:cxn>
              <a:cxn ang="0">
                <a:pos x="0" y="235"/>
              </a:cxn>
              <a:cxn ang="0">
                <a:pos x="0" y="130"/>
              </a:cxn>
              <a:cxn ang="0">
                <a:pos x="0" y="109"/>
              </a:cxn>
              <a:cxn ang="0">
                <a:pos x="3" y="92"/>
              </a:cxn>
              <a:cxn ang="0">
                <a:pos x="6" y="77"/>
              </a:cxn>
              <a:cxn ang="0">
                <a:pos x="14" y="64"/>
              </a:cxn>
              <a:cxn ang="0">
                <a:pos x="22" y="50"/>
              </a:cxn>
              <a:cxn ang="0">
                <a:pos x="35" y="41"/>
              </a:cxn>
              <a:cxn ang="0">
                <a:pos x="50" y="35"/>
              </a:cxn>
              <a:cxn ang="0">
                <a:pos x="68" y="34"/>
              </a:cxn>
              <a:cxn ang="0">
                <a:pos x="80" y="34"/>
              </a:cxn>
              <a:cxn ang="0">
                <a:pos x="92" y="36"/>
              </a:cxn>
              <a:cxn ang="0">
                <a:pos x="102" y="40"/>
              </a:cxn>
              <a:cxn ang="0">
                <a:pos x="112" y="46"/>
              </a:cxn>
              <a:cxn ang="0">
                <a:pos x="119" y="52"/>
              </a:cxn>
              <a:cxn ang="0">
                <a:pos x="128" y="60"/>
              </a:cxn>
              <a:cxn ang="0">
                <a:pos x="134" y="70"/>
              </a:cxn>
              <a:cxn ang="0">
                <a:pos x="141" y="82"/>
              </a:cxn>
              <a:cxn ang="0">
                <a:pos x="245" y="0"/>
              </a:cxn>
            </a:cxnLst>
            <a:rect l="0" t="0" r="r" b="b"/>
            <a:pathLst>
              <a:path w="245" h="235">
                <a:moveTo>
                  <a:pt x="76" y="98"/>
                </a:moveTo>
                <a:lnTo>
                  <a:pt x="66" y="98"/>
                </a:lnTo>
                <a:lnTo>
                  <a:pt x="60" y="102"/>
                </a:lnTo>
                <a:lnTo>
                  <a:pt x="53" y="107"/>
                </a:lnTo>
                <a:lnTo>
                  <a:pt x="50" y="115"/>
                </a:lnTo>
                <a:lnTo>
                  <a:pt x="46" y="130"/>
                </a:lnTo>
                <a:lnTo>
                  <a:pt x="46" y="150"/>
                </a:lnTo>
                <a:lnTo>
                  <a:pt x="46" y="173"/>
                </a:lnTo>
                <a:lnTo>
                  <a:pt x="112" y="173"/>
                </a:lnTo>
                <a:lnTo>
                  <a:pt x="112" y="154"/>
                </a:lnTo>
                <a:lnTo>
                  <a:pt x="111" y="145"/>
                </a:lnTo>
                <a:lnTo>
                  <a:pt x="111" y="139"/>
                </a:lnTo>
                <a:lnTo>
                  <a:pt x="110" y="128"/>
                </a:lnTo>
                <a:lnTo>
                  <a:pt x="107" y="118"/>
                </a:lnTo>
                <a:lnTo>
                  <a:pt x="104" y="110"/>
                </a:lnTo>
                <a:lnTo>
                  <a:pt x="98" y="104"/>
                </a:lnTo>
                <a:lnTo>
                  <a:pt x="93" y="101"/>
                </a:lnTo>
                <a:lnTo>
                  <a:pt x="84" y="98"/>
                </a:lnTo>
                <a:lnTo>
                  <a:pt x="76" y="98"/>
                </a:lnTo>
                <a:close/>
                <a:moveTo>
                  <a:pt x="245" y="0"/>
                </a:moveTo>
                <a:lnTo>
                  <a:pt x="245" y="77"/>
                </a:lnTo>
                <a:lnTo>
                  <a:pt x="155" y="143"/>
                </a:lnTo>
                <a:lnTo>
                  <a:pt x="155" y="173"/>
                </a:lnTo>
                <a:lnTo>
                  <a:pt x="245" y="173"/>
                </a:lnTo>
                <a:lnTo>
                  <a:pt x="245" y="235"/>
                </a:lnTo>
                <a:lnTo>
                  <a:pt x="0" y="235"/>
                </a:lnTo>
                <a:lnTo>
                  <a:pt x="0" y="130"/>
                </a:lnTo>
                <a:lnTo>
                  <a:pt x="0" y="109"/>
                </a:lnTo>
                <a:lnTo>
                  <a:pt x="3" y="92"/>
                </a:lnTo>
                <a:lnTo>
                  <a:pt x="6" y="77"/>
                </a:lnTo>
                <a:lnTo>
                  <a:pt x="14" y="64"/>
                </a:lnTo>
                <a:lnTo>
                  <a:pt x="22" y="50"/>
                </a:lnTo>
                <a:lnTo>
                  <a:pt x="35" y="41"/>
                </a:lnTo>
                <a:lnTo>
                  <a:pt x="50" y="35"/>
                </a:lnTo>
                <a:lnTo>
                  <a:pt x="68" y="34"/>
                </a:lnTo>
                <a:lnTo>
                  <a:pt x="80" y="34"/>
                </a:lnTo>
                <a:lnTo>
                  <a:pt x="92" y="36"/>
                </a:lnTo>
                <a:lnTo>
                  <a:pt x="102" y="40"/>
                </a:lnTo>
                <a:lnTo>
                  <a:pt x="112" y="46"/>
                </a:lnTo>
                <a:lnTo>
                  <a:pt x="119" y="52"/>
                </a:lnTo>
                <a:lnTo>
                  <a:pt x="128" y="60"/>
                </a:lnTo>
                <a:lnTo>
                  <a:pt x="134" y="70"/>
                </a:lnTo>
                <a:lnTo>
                  <a:pt x="141" y="82"/>
                </a:lnTo>
                <a:lnTo>
                  <a:pt x="2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95" name="Freeform 209"/>
          <p:cNvSpPr>
            <a:spLocks noEditPoints="1"/>
          </p:cNvSpPr>
          <p:nvPr/>
        </p:nvSpPr>
        <p:spPr bwMode="auto">
          <a:xfrm>
            <a:off x="1922199" y="4187032"/>
            <a:ext cx="85989" cy="85990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1"/>
              </a:cxn>
              <a:cxn ang="0">
                <a:pos x="194" y="80"/>
              </a:cxn>
              <a:cxn ang="0">
                <a:pos x="192" y="95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3"/>
              </a:cxn>
              <a:cxn ang="0">
                <a:pos x="1" y="67"/>
              </a:cxn>
              <a:cxn ang="0">
                <a:pos x="12" y="33"/>
              </a:cxn>
              <a:cxn ang="0">
                <a:pos x="33" y="11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5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1"/>
                </a:lnTo>
                <a:lnTo>
                  <a:pt x="193" y="59"/>
                </a:lnTo>
                <a:lnTo>
                  <a:pt x="194" y="80"/>
                </a:lnTo>
                <a:lnTo>
                  <a:pt x="193" y="92"/>
                </a:lnTo>
                <a:lnTo>
                  <a:pt x="192" y="95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7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3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1"/>
                </a:lnTo>
                <a:lnTo>
                  <a:pt x="49" y="5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1"/>
                </a:lnTo>
                <a:lnTo>
                  <a:pt x="38" y="78"/>
                </a:lnTo>
                <a:lnTo>
                  <a:pt x="36" y="85"/>
                </a:lnTo>
                <a:lnTo>
                  <a:pt x="36" y="95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96" name="Freeform 210"/>
          <p:cNvSpPr>
            <a:spLocks/>
          </p:cNvSpPr>
          <p:nvPr/>
        </p:nvSpPr>
        <p:spPr bwMode="auto">
          <a:xfrm>
            <a:off x="1922199" y="4098396"/>
            <a:ext cx="85989" cy="75407"/>
          </a:xfrm>
          <a:custGeom>
            <a:avLst/>
            <a:gdLst/>
            <a:ahLst/>
            <a:cxnLst>
              <a:cxn ang="0">
                <a:pos x="193" y="68"/>
              </a:cxn>
              <a:cxn ang="0">
                <a:pos x="192" y="86"/>
              </a:cxn>
              <a:cxn ang="0">
                <a:pos x="188" y="100"/>
              </a:cxn>
              <a:cxn ang="0">
                <a:pos x="186" y="110"/>
              </a:cxn>
              <a:cxn ang="0">
                <a:pos x="181" y="124"/>
              </a:cxn>
              <a:cxn ang="0">
                <a:pos x="171" y="141"/>
              </a:cxn>
              <a:cxn ang="0">
                <a:pos x="157" y="154"/>
              </a:cxn>
              <a:cxn ang="0">
                <a:pos x="140" y="164"/>
              </a:cxn>
              <a:cxn ang="0">
                <a:pos x="120" y="170"/>
              </a:cxn>
              <a:cxn ang="0">
                <a:pos x="109" y="171"/>
              </a:cxn>
              <a:cxn ang="0">
                <a:pos x="98" y="172"/>
              </a:cxn>
              <a:cxn ang="0">
                <a:pos x="62" y="166"/>
              </a:cxn>
              <a:cxn ang="0">
                <a:pos x="36" y="153"/>
              </a:cxn>
              <a:cxn ang="0">
                <a:pos x="12" y="123"/>
              </a:cxn>
              <a:cxn ang="0">
                <a:pos x="2" y="94"/>
              </a:cxn>
              <a:cxn ang="0">
                <a:pos x="0" y="64"/>
              </a:cxn>
              <a:cxn ang="0">
                <a:pos x="4" y="29"/>
              </a:cxn>
              <a:cxn ang="0">
                <a:pos x="15" y="0"/>
              </a:cxn>
              <a:cxn ang="0">
                <a:pos x="66" y="9"/>
              </a:cxn>
              <a:cxn ang="0">
                <a:pos x="50" y="28"/>
              </a:cxn>
              <a:cxn ang="0">
                <a:pos x="42" y="51"/>
              </a:cxn>
              <a:cxn ang="0">
                <a:pos x="42" y="72"/>
              </a:cxn>
              <a:cxn ang="0">
                <a:pos x="49" y="90"/>
              </a:cxn>
              <a:cxn ang="0">
                <a:pos x="64" y="102"/>
              </a:cxn>
              <a:cxn ang="0">
                <a:pos x="85" y="110"/>
              </a:cxn>
              <a:cxn ang="0">
                <a:pos x="110" y="110"/>
              </a:cxn>
              <a:cxn ang="0">
                <a:pos x="129" y="102"/>
              </a:cxn>
              <a:cxn ang="0">
                <a:pos x="140" y="93"/>
              </a:cxn>
              <a:cxn ang="0">
                <a:pos x="144" y="89"/>
              </a:cxn>
              <a:cxn ang="0">
                <a:pos x="151" y="71"/>
              </a:cxn>
              <a:cxn ang="0">
                <a:pos x="152" y="60"/>
              </a:cxn>
              <a:cxn ang="0">
                <a:pos x="150" y="41"/>
              </a:cxn>
              <a:cxn ang="0">
                <a:pos x="144" y="26"/>
              </a:cxn>
              <a:cxn ang="0">
                <a:pos x="129" y="9"/>
              </a:cxn>
              <a:cxn ang="0">
                <a:pos x="180" y="0"/>
              </a:cxn>
              <a:cxn ang="0">
                <a:pos x="190" y="29"/>
              </a:cxn>
              <a:cxn ang="0">
                <a:pos x="194" y="63"/>
              </a:cxn>
            </a:cxnLst>
            <a:rect l="0" t="0" r="r" b="b"/>
            <a:pathLst>
              <a:path w="194" h="172">
                <a:moveTo>
                  <a:pt x="194" y="63"/>
                </a:moveTo>
                <a:lnTo>
                  <a:pt x="193" y="68"/>
                </a:lnTo>
                <a:lnTo>
                  <a:pt x="193" y="74"/>
                </a:lnTo>
                <a:lnTo>
                  <a:pt x="192" y="86"/>
                </a:lnTo>
                <a:lnTo>
                  <a:pt x="189" y="95"/>
                </a:lnTo>
                <a:lnTo>
                  <a:pt x="188" y="100"/>
                </a:lnTo>
                <a:lnTo>
                  <a:pt x="188" y="106"/>
                </a:lnTo>
                <a:lnTo>
                  <a:pt x="186" y="110"/>
                </a:lnTo>
                <a:lnTo>
                  <a:pt x="184" y="114"/>
                </a:lnTo>
                <a:lnTo>
                  <a:pt x="181" y="124"/>
                </a:lnTo>
                <a:lnTo>
                  <a:pt x="176" y="132"/>
                </a:lnTo>
                <a:lnTo>
                  <a:pt x="171" y="141"/>
                </a:lnTo>
                <a:lnTo>
                  <a:pt x="164" y="147"/>
                </a:lnTo>
                <a:lnTo>
                  <a:pt x="157" y="154"/>
                </a:lnTo>
                <a:lnTo>
                  <a:pt x="148" y="159"/>
                </a:lnTo>
                <a:lnTo>
                  <a:pt x="140" y="164"/>
                </a:lnTo>
                <a:lnTo>
                  <a:pt x="129" y="166"/>
                </a:lnTo>
                <a:lnTo>
                  <a:pt x="120" y="170"/>
                </a:lnTo>
                <a:lnTo>
                  <a:pt x="114" y="170"/>
                </a:lnTo>
                <a:lnTo>
                  <a:pt x="109" y="171"/>
                </a:lnTo>
                <a:lnTo>
                  <a:pt x="103" y="171"/>
                </a:lnTo>
                <a:lnTo>
                  <a:pt x="98" y="172"/>
                </a:lnTo>
                <a:lnTo>
                  <a:pt x="73" y="170"/>
                </a:lnTo>
                <a:lnTo>
                  <a:pt x="62" y="166"/>
                </a:lnTo>
                <a:lnTo>
                  <a:pt x="54" y="164"/>
                </a:lnTo>
                <a:lnTo>
                  <a:pt x="36" y="153"/>
                </a:lnTo>
                <a:lnTo>
                  <a:pt x="22" y="140"/>
                </a:lnTo>
                <a:lnTo>
                  <a:pt x="12" y="123"/>
                </a:lnTo>
                <a:lnTo>
                  <a:pt x="6" y="105"/>
                </a:lnTo>
                <a:lnTo>
                  <a:pt x="2" y="94"/>
                </a:lnTo>
                <a:lnTo>
                  <a:pt x="1" y="84"/>
                </a:lnTo>
                <a:lnTo>
                  <a:pt x="0" y="64"/>
                </a:lnTo>
                <a:lnTo>
                  <a:pt x="1" y="46"/>
                </a:lnTo>
                <a:lnTo>
                  <a:pt x="4" y="29"/>
                </a:lnTo>
                <a:lnTo>
                  <a:pt x="8" y="14"/>
                </a:lnTo>
                <a:lnTo>
                  <a:pt x="15" y="0"/>
                </a:lnTo>
                <a:lnTo>
                  <a:pt x="66" y="0"/>
                </a:lnTo>
                <a:lnTo>
                  <a:pt x="66" y="9"/>
                </a:lnTo>
                <a:lnTo>
                  <a:pt x="58" y="16"/>
                </a:lnTo>
                <a:lnTo>
                  <a:pt x="50" y="28"/>
                </a:lnTo>
                <a:lnTo>
                  <a:pt x="44" y="44"/>
                </a:lnTo>
                <a:lnTo>
                  <a:pt x="42" y="51"/>
                </a:lnTo>
                <a:lnTo>
                  <a:pt x="42" y="62"/>
                </a:lnTo>
                <a:lnTo>
                  <a:pt x="42" y="72"/>
                </a:lnTo>
                <a:lnTo>
                  <a:pt x="45" y="82"/>
                </a:lnTo>
                <a:lnTo>
                  <a:pt x="49" y="90"/>
                </a:lnTo>
                <a:lnTo>
                  <a:pt x="57" y="98"/>
                </a:lnTo>
                <a:lnTo>
                  <a:pt x="64" y="102"/>
                </a:lnTo>
                <a:lnTo>
                  <a:pt x="74" y="107"/>
                </a:lnTo>
                <a:lnTo>
                  <a:pt x="85" y="110"/>
                </a:lnTo>
                <a:lnTo>
                  <a:pt x="98" y="111"/>
                </a:lnTo>
                <a:lnTo>
                  <a:pt x="110" y="110"/>
                </a:lnTo>
                <a:lnTo>
                  <a:pt x="121" y="107"/>
                </a:lnTo>
                <a:lnTo>
                  <a:pt x="129" y="102"/>
                </a:lnTo>
                <a:lnTo>
                  <a:pt x="138" y="98"/>
                </a:lnTo>
                <a:lnTo>
                  <a:pt x="140" y="93"/>
                </a:lnTo>
                <a:lnTo>
                  <a:pt x="141" y="90"/>
                </a:lnTo>
                <a:lnTo>
                  <a:pt x="144" y="89"/>
                </a:lnTo>
                <a:lnTo>
                  <a:pt x="148" y="81"/>
                </a:lnTo>
                <a:lnTo>
                  <a:pt x="151" y="71"/>
                </a:lnTo>
                <a:lnTo>
                  <a:pt x="151" y="65"/>
                </a:lnTo>
                <a:lnTo>
                  <a:pt x="152" y="60"/>
                </a:lnTo>
                <a:lnTo>
                  <a:pt x="151" y="50"/>
                </a:lnTo>
                <a:lnTo>
                  <a:pt x="150" y="41"/>
                </a:lnTo>
                <a:lnTo>
                  <a:pt x="146" y="32"/>
                </a:lnTo>
                <a:lnTo>
                  <a:pt x="144" y="26"/>
                </a:lnTo>
                <a:lnTo>
                  <a:pt x="136" y="16"/>
                </a:lnTo>
                <a:lnTo>
                  <a:pt x="129" y="9"/>
                </a:lnTo>
                <a:lnTo>
                  <a:pt x="129" y="0"/>
                </a:lnTo>
                <a:lnTo>
                  <a:pt x="180" y="0"/>
                </a:lnTo>
                <a:lnTo>
                  <a:pt x="186" y="14"/>
                </a:lnTo>
                <a:lnTo>
                  <a:pt x="190" y="29"/>
                </a:lnTo>
                <a:lnTo>
                  <a:pt x="193" y="45"/>
                </a:lnTo>
                <a:lnTo>
                  <a:pt x="194" y="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97" name="Freeform 211"/>
          <p:cNvSpPr>
            <a:spLocks noEditPoints="1"/>
          </p:cNvSpPr>
          <p:nvPr/>
        </p:nvSpPr>
        <p:spPr bwMode="auto">
          <a:xfrm>
            <a:off x="1922199" y="3997855"/>
            <a:ext cx="85989" cy="88636"/>
          </a:xfrm>
          <a:custGeom>
            <a:avLst/>
            <a:gdLst/>
            <a:ahLst/>
            <a:cxnLst>
              <a:cxn ang="0">
                <a:pos x="117" y="2"/>
              </a:cxn>
              <a:cxn ang="0">
                <a:pos x="138" y="6"/>
              </a:cxn>
              <a:cxn ang="0">
                <a:pos x="160" y="20"/>
              </a:cxn>
              <a:cxn ang="0">
                <a:pos x="180" y="40"/>
              </a:cxn>
              <a:cxn ang="0">
                <a:pos x="193" y="78"/>
              </a:cxn>
              <a:cxn ang="0">
                <a:pos x="194" y="106"/>
              </a:cxn>
              <a:cxn ang="0">
                <a:pos x="193" y="117"/>
              </a:cxn>
              <a:cxn ang="0">
                <a:pos x="190" y="132"/>
              </a:cxn>
              <a:cxn ang="0">
                <a:pos x="183" y="152"/>
              </a:cxn>
              <a:cxn ang="0">
                <a:pos x="180" y="160"/>
              </a:cxn>
              <a:cxn ang="0">
                <a:pos x="169" y="176"/>
              </a:cxn>
              <a:cxn ang="0">
                <a:pos x="153" y="186"/>
              </a:cxn>
              <a:cxn ang="0">
                <a:pos x="145" y="190"/>
              </a:cxn>
              <a:cxn ang="0">
                <a:pos x="127" y="197"/>
              </a:cxn>
              <a:cxn ang="0">
                <a:pos x="111" y="200"/>
              </a:cxn>
              <a:cxn ang="0">
                <a:pos x="97" y="202"/>
              </a:cxn>
              <a:cxn ang="0">
                <a:pos x="56" y="195"/>
              </a:cxn>
              <a:cxn ang="0">
                <a:pos x="25" y="176"/>
              </a:cxn>
              <a:cxn ang="0">
                <a:pos x="13" y="160"/>
              </a:cxn>
              <a:cxn ang="0">
                <a:pos x="6" y="143"/>
              </a:cxn>
              <a:cxn ang="0">
                <a:pos x="1" y="123"/>
              </a:cxn>
              <a:cxn ang="0">
                <a:pos x="1" y="78"/>
              </a:cxn>
              <a:cxn ang="0">
                <a:pos x="14" y="40"/>
              </a:cxn>
              <a:cxn ang="0">
                <a:pos x="39" y="15"/>
              </a:cxn>
              <a:cxn ang="0">
                <a:pos x="74" y="2"/>
              </a:cxn>
              <a:cxn ang="0">
                <a:pos x="142" y="72"/>
              </a:cxn>
              <a:cxn ang="0">
                <a:pos x="112" y="62"/>
              </a:cxn>
              <a:cxn ang="0">
                <a:pos x="82" y="62"/>
              </a:cxn>
              <a:cxn ang="0">
                <a:pos x="52" y="72"/>
              </a:cxn>
              <a:cxn ang="0">
                <a:pos x="43" y="86"/>
              </a:cxn>
              <a:cxn ang="0">
                <a:pos x="40" y="108"/>
              </a:cxn>
              <a:cxn ang="0">
                <a:pos x="46" y="122"/>
              </a:cxn>
              <a:cxn ang="0">
                <a:pos x="58" y="134"/>
              </a:cxn>
              <a:cxn ang="0">
                <a:pos x="81" y="140"/>
              </a:cxn>
              <a:cxn ang="0">
                <a:pos x="98" y="141"/>
              </a:cxn>
              <a:cxn ang="0">
                <a:pos x="104" y="140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3"/>
              </a:cxn>
              <a:cxn ang="0">
                <a:pos x="147" y="119"/>
              </a:cxn>
              <a:cxn ang="0">
                <a:pos x="151" y="117"/>
              </a:cxn>
              <a:cxn ang="0">
                <a:pos x="151" y="110"/>
              </a:cxn>
              <a:cxn ang="0">
                <a:pos x="152" y="108"/>
              </a:cxn>
              <a:cxn ang="0">
                <a:pos x="152" y="101"/>
              </a:cxn>
              <a:cxn ang="0">
                <a:pos x="153" y="100"/>
              </a:cxn>
              <a:cxn ang="0">
                <a:pos x="147" y="78"/>
              </a:cxn>
            </a:cxnLst>
            <a:rect l="0" t="0" r="r" b="b"/>
            <a:pathLst>
              <a:path w="195" h="202">
                <a:moveTo>
                  <a:pt x="97" y="0"/>
                </a:moveTo>
                <a:lnTo>
                  <a:pt x="117" y="2"/>
                </a:lnTo>
                <a:lnTo>
                  <a:pt x="127" y="3"/>
                </a:lnTo>
                <a:lnTo>
                  <a:pt x="138" y="6"/>
                </a:lnTo>
                <a:lnTo>
                  <a:pt x="153" y="15"/>
                </a:lnTo>
                <a:lnTo>
                  <a:pt x="160" y="20"/>
                </a:lnTo>
                <a:lnTo>
                  <a:pt x="169" y="27"/>
                </a:lnTo>
                <a:lnTo>
                  <a:pt x="180" y="40"/>
                </a:lnTo>
                <a:lnTo>
                  <a:pt x="188" y="58"/>
                </a:lnTo>
                <a:lnTo>
                  <a:pt x="193" y="78"/>
                </a:lnTo>
                <a:lnTo>
                  <a:pt x="195" y="101"/>
                </a:lnTo>
                <a:lnTo>
                  <a:pt x="194" y="106"/>
                </a:lnTo>
                <a:lnTo>
                  <a:pt x="194" y="112"/>
                </a:lnTo>
                <a:lnTo>
                  <a:pt x="193" y="117"/>
                </a:lnTo>
                <a:lnTo>
                  <a:pt x="193" y="123"/>
                </a:lnTo>
                <a:lnTo>
                  <a:pt x="190" y="132"/>
                </a:lnTo>
                <a:lnTo>
                  <a:pt x="188" y="143"/>
                </a:lnTo>
                <a:lnTo>
                  <a:pt x="183" y="152"/>
                </a:lnTo>
                <a:lnTo>
                  <a:pt x="181" y="155"/>
                </a:lnTo>
                <a:lnTo>
                  <a:pt x="180" y="160"/>
                </a:lnTo>
                <a:lnTo>
                  <a:pt x="174" y="167"/>
                </a:lnTo>
                <a:lnTo>
                  <a:pt x="169" y="176"/>
                </a:lnTo>
                <a:lnTo>
                  <a:pt x="160" y="180"/>
                </a:lnTo>
                <a:lnTo>
                  <a:pt x="153" y="186"/>
                </a:lnTo>
                <a:lnTo>
                  <a:pt x="148" y="188"/>
                </a:lnTo>
                <a:lnTo>
                  <a:pt x="145" y="190"/>
                </a:lnTo>
                <a:lnTo>
                  <a:pt x="138" y="195"/>
                </a:lnTo>
                <a:lnTo>
                  <a:pt x="127" y="197"/>
                </a:lnTo>
                <a:lnTo>
                  <a:pt x="117" y="200"/>
                </a:lnTo>
                <a:lnTo>
                  <a:pt x="111" y="200"/>
                </a:lnTo>
                <a:lnTo>
                  <a:pt x="106" y="201"/>
                </a:lnTo>
                <a:lnTo>
                  <a:pt x="97" y="202"/>
                </a:lnTo>
                <a:lnTo>
                  <a:pt x="74" y="200"/>
                </a:lnTo>
                <a:lnTo>
                  <a:pt x="56" y="195"/>
                </a:lnTo>
                <a:lnTo>
                  <a:pt x="38" y="186"/>
                </a:lnTo>
                <a:lnTo>
                  <a:pt x="25" y="176"/>
                </a:lnTo>
                <a:lnTo>
                  <a:pt x="18" y="167"/>
                </a:lnTo>
                <a:lnTo>
                  <a:pt x="13" y="160"/>
                </a:lnTo>
                <a:lnTo>
                  <a:pt x="8" y="152"/>
                </a:lnTo>
                <a:lnTo>
                  <a:pt x="6" y="143"/>
                </a:lnTo>
                <a:lnTo>
                  <a:pt x="2" y="132"/>
                </a:lnTo>
                <a:lnTo>
                  <a:pt x="1" y="123"/>
                </a:lnTo>
                <a:lnTo>
                  <a:pt x="0" y="101"/>
                </a:lnTo>
                <a:lnTo>
                  <a:pt x="1" y="78"/>
                </a:lnTo>
                <a:lnTo>
                  <a:pt x="6" y="58"/>
                </a:lnTo>
                <a:lnTo>
                  <a:pt x="14" y="40"/>
                </a:lnTo>
                <a:lnTo>
                  <a:pt x="26" y="27"/>
                </a:lnTo>
                <a:lnTo>
                  <a:pt x="39" y="15"/>
                </a:lnTo>
                <a:lnTo>
                  <a:pt x="56" y="6"/>
                </a:lnTo>
                <a:lnTo>
                  <a:pt x="74" y="2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4"/>
                </a:lnTo>
                <a:lnTo>
                  <a:pt x="112" y="62"/>
                </a:lnTo>
                <a:lnTo>
                  <a:pt x="98" y="62"/>
                </a:lnTo>
                <a:lnTo>
                  <a:pt x="82" y="62"/>
                </a:lnTo>
                <a:lnTo>
                  <a:pt x="70" y="64"/>
                </a:lnTo>
                <a:lnTo>
                  <a:pt x="52" y="72"/>
                </a:lnTo>
                <a:lnTo>
                  <a:pt x="46" y="77"/>
                </a:lnTo>
                <a:lnTo>
                  <a:pt x="43" y="86"/>
                </a:lnTo>
                <a:lnTo>
                  <a:pt x="40" y="101"/>
                </a:lnTo>
                <a:lnTo>
                  <a:pt x="40" y="108"/>
                </a:lnTo>
                <a:lnTo>
                  <a:pt x="43" y="116"/>
                </a:lnTo>
                <a:lnTo>
                  <a:pt x="46" y="122"/>
                </a:lnTo>
                <a:lnTo>
                  <a:pt x="52" y="129"/>
                </a:lnTo>
                <a:lnTo>
                  <a:pt x="58" y="134"/>
                </a:lnTo>
                <a:lnTo>
                  <a:pt x="69" y="137"/>
                </a:lnTo>
                <a:lnTo>
                  <a:pt x="81" y="140"/>
                </a:lnTo>
                <a:lnTo>
                  <a:pt x="88" y="140"/>
                </a:lnTo>
                <a:lnTo>
                  <a:pt x="98" y="141"/>
                </a:lnTo>
                <a:lnTo>
                  <a:pt x="100" y="140"/>
                </a:lnTo>
                <a:lnTo>
                  <a:pt x="104" y="140"/>
                </a:lnTo>
                <a:lnTo>
                  <a:pt x="111" y="140"/>
                </a:lnTo>
                <a:lnTo>
                  <a:pt x="123" y="138"/>
                </a:lnTo>
                <a:lnTo>
                  <a:pt x="133" y="134"/>
                </a:lnTo>
                <a:lnTo>
                  <a:pt x="136" y="131"/>
                </a:lnTo>
                <a:lnTo>
                  <a:pt x="141" y="130"/>
                </a:lnTo>
                <a:lnTo>
                  <a:pt x="147" y="123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7"/>
                </a:lnTo>
                <a:lnTo>
                  <a:pt x="151" y="112"/>
                </a:lnTo>
                <a:lnTo>
                  <a:pt x="151" y="110"/>
                </a:lnTo>
                <a:lnTo>
                  <a:pt x="151" y="108"/>
                </a:lnTo>
                <a:lnTo>
                  <a:pt x="152" y="108"/>
                </a:lnTo>
                <a:lnTo>
                  <a:pt x="152" y="104"/>
                </a:lnTo>
                <a:lnTo>
                  <a:pt x="152" y="101"/>
                </a:lnTo>
                <a:lnTo>
                  <a:pt x="152" y="100"/>
                </a:lnTo>
                <a:lnTo>
                  <a:pt x="153" y="100"/>
                </a:lnTo>
                <a:lnTo>
                  <a:pt x="151" y="86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98" name="Freeform 212"/>
          <p:cNvSpPr>
            <a:spLocks/>
          </p:cNvSpPr>
          <p:nvPr/>
        </p:nvSpPr>
        <p:spPr bwMode="auto">
          <a:xfrm>
            <a:off x="1924844" y="3897313"/>
            <a:ext cx="80698" cy="926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" y="71"/>
              </a:cxn>
              <a:cxn ang="0">
                <a:pos x="185" y="138"/>
              </a:cxn>
              <a:cxn ang="0">
                <a:pos x="0" y="209"/>
              </a:cxn>
              <a:cxn ang="0">
                <a:pos x="0" y="147"/>
              </a:cxn>
              <a:cxn ang="0">
                <a:pos x="128" y="104"/>
              </a:cxn>
              <a:cxn ang="0">
                <a:pos x="0" y="62"/>
              </a:cxn>
              <a:cxn ang="0">
                <a:pos x="0" y="0"/>
              </a:cxn>
            </a:cxnLst>
            <a:rect l="0" t="0" r="r" b="b"/>
            <a:pathLst>
              <a:path w="185" h="209">
                <a:moveTo>
                  <a:pt x="0" y="0"/>
                </a:moveTo>
                <a:lnTo>
                  <a:pt x="185" y="71"/>
                </a:lnTo>
                <a:lnTo>
                  <a:pt x="185" y="138"/>
                </a:lnTo>
                <a:lnTo>
                  <a:pt x="0" y="209"/>
                </a:lnTo>
                <a:lnTo>
                  <a:pt x="0" y="147"/>
                </a:lnTo>
                <a:lnTo>
                  <a:pt x="128" y="104"/>
                </a:lnTo>
                <a:lnTo>
                  <a:pt x="0" y="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99" name="Freeform 213"/>
          <p:cNvSpPr>
            <a:spLocks noEditPoints="1"/>
          </p:cNvSpPr>
          <p:nvPr/>
        </p:nvSpPr>
        <p:spPr bwMode="auto">
          <a:xfrm>
            <a:off x="1922199" y="3803386"/>
            <a:ext cx="85989" cy="85990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0"/>
              </a:cxn>
              <a:cxn ang="0">
                <a:pos x="194" y="80"/>
              </a:cxn>
              <a:cxn ang="0">
                <a:pos x="192" y="94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2"/>
              </a:cxn>
              <a:cxn ang="0">
                <a:pos x="1" y="67"/>
              </a:cxn>
              <a:cxn ang="0">
                <a:pos x="12" y="33"/>
              </a:cxn>
              <a:cxn ang="0">
                <a:pos x="33" y="10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4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0"/>
                </a:lnTo>
                <a:lnTo>
                  <a:pt x="193" y="58"/>
                </a:lnTo>
                <a:lnTo>
                  <a:pt x="194" y="80"/>
                </a:lnTo>
                <a:lnTo>
                  <a:pt x="193" y="92"/>
                </a:lnTo>
                <a:lnTo>
                  <a:pt x="192" y="94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6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2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0"/>
                </a:lnTo>
                <a:lnTo>
                  <a:pt x="49" y="4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0"/>
                </a:lnTo>
                <a:lnTo>
                  <a:pt x="38" y="78"/>
                </a:lnTo>
                <a:lnTo>
                  <a:pt x="36" y="85"/>
                </a:lnTo>
                <a:lnTo>
                  <a:pt x="36" y="94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0" name="Freeform 214"/>
          <p:cNvSpPr>
            <a:spLocks/>
          </p:cNvSpPr>
          <p:nvPr/>
        </p:nvSpPr>
        <p:spPr bwMode="auto">
          <a:xfrm>
            <a:off x="1924844" y="3725333"/>
            <a:ext cx="80698" cy="59532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6"/>
              </a:cxn>
              <a:cxn ang="0">
                <a:pos x="56" y="10"/>
              </a:cxn>
              <a:cxn ang="0">
                <a:pos x="56" y="18"/>
              </a:cxn>
              <a:cxn ang="0">
                <a:pos x="54" y="33"/>
              </a:cxn>
              <a:cxn ang="0">
                <a:pos x="54" y="43"/>
              </a:cxn>
              <a:cxn ang="0">
                <a:pos x="57" y="54"/>
              </a:cxn>
              <a:cxn ang="0">
                <a:pos x="62" y="75"/>
              </a:cxn>
              <a:cxn ang="0">
                <a:pos x="185" y="75"/>
              </a:cxn>
              <a:cxn ang="0">
                <a:pos x="185" y="135"/>
              </a:cxn>
              <a:cxn ang="0">
                <a:pos x="0" y="135"/>
              </a:cxn>
              <a:cxn ang="0">
                <a:pos x="0" y="75"/>
              </a:cxn>
              <a:cxn ang="0">
                <a:pos x="28" y="75"/>
              </a:cxn>
              <a:cxn ang="0">
                <a:pos x="14" y="57"/>
              </a:cxn>
              <a:cxn ang="0">
                <a:pos x="6" y="41"/>
              </a:cxn>
              <a:cxn ang="0">
                <a:pos x="2" y="27"/>
              </a:cxn>
              <a:cxn ang="0">
                <a:pos x="0" y="15"/>
              </a:cxn>
              <a:cxn ang="0">
                <a:pos x="0" y="7"/>
              </a:cxn>
              <a:cxn ang="0">
                <a:pos x="0" y="0"/>
              </a:cxn>
              <a:cxn ang="0">
                <a:pos x="57" y="0"/>
              </a:cxn>
            </a:cxnLst>
            <a:rect l="0" t="0" r="r" b="b"/>
            <a:pathLst>
              <a:path w="185" h="135">
                <a:moveTo>
                  <a:pt x="57" y="0"/>
                </a:moveTo>
                <a:lnTo>
                  <a:pt x="57" y="6"/>
                </a:lnTo>
                <a:lnTo>
                  <a:pt x="56" y="10"/>
                </a:lnTo>
                <a:lnTo>
                  <a:pt x="56" y="18"/>
                </a:lnTo>
                <a:lnTo>
                  <a:pt x="54" y="33"/>
                </a:lnTo>
                <a:lnTo>
                  <a:pt x="54" y="43"/>
                </a:lnTo>
                <a:lnTo>
                  <a:pt x="57" y="54"/>
                </a:lnTo>
                <a:lnTo>
                  <a:pt x="62" y="75"/>
                </a:lnTo>
                <a:lnTo>
                  <a:pt x="185" y="75"/>
                </a:lnTo>
                <a:lnTo>
                  <a:pt x="185" y="135"/>
                </a:lnTo>
                <a:lnTo>
                  <a:pt x="0" y="135"/>
                </a:lnTo>
                <a:lnTo>
                  <a:pt x="0" y="75"/>
                </a:lnTo>
                <a:lnTo>
                  <a:pt x="28" y="75"/>
                </a:lnTo>
                <a:lnTo>
                  <a:pt x="14" y="57"/>
                </a:lnTo>
                <a:lnTo>
                  <a:pt x="6" y="41"/>
                </a:lnTo>
                <a:lnTo>
                  <a:pt x="2" y="27"/>
                </a:lnTo>
                <a:lnTo>
                  <a:pt x="0" y="15"/>
                </a:lnTo>
                <a:lnTo>
                  <a:pt x="0" y="7"/>
                </a:lnTo>
                <a:lnTo>
                  <a:pt x="0" y="0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1" name="Freeform 215"/>
          <p:cNvSpPr>
            <a:spLocks/>
          </p:cNvSpPr>
          <p:nvPr/>
        </p:nvSpPr>
        <p:spPr bwMode="auto">
          <a:xfrm>
            <a:off x="1924844" y="3628761"/>
            <a:ext cx="111125" cy="92604"/>
          </a:xfrm>
          <a:custGeom>
            <a:avLst/>
            <a:gdLst/>
            <a:ahLst/>
            <a:cxnLst>
              <a:cxn ang="0">
                <a:pos x="120" y="102"/>
              </a:cxn>
              <a:cxn ang="0">
                <a:pos x="0" y="60"/>
              </a:cxn>
              <a:cxn ang="0">
                <a:pos x="0" y="0"/>
              </a:cxn>
              <a:cxn ang="0">
                <a:pos x="252" y="102"/>
              </a:cxn>
              <a:cxn ang="0">
                <a:pos x="252" y="167"/>
              </a:cxn>
              <a:cxn ang="0">
                <a:pos x="184" y="137"/>
              </a:cxn>
              <a:cxn ang="0">
                <a:pos x="0" y="209"/>
              </a:cxn>
              <a:cxn ang="0">
                <a:pos x="0" y="146"/>
              </a:cxn>
              <a:cxn ang="0">
                <a:pos x="120" y="102"/>
              </a:cxn>
            </a:cxnLst>
            <a:rect l="0" t="0" r="r" b="b"/>
            <a:pathLst>
              <a:path w="252" h="209">
                <a:moveTo>
                  <a:pt x="120" y="102"/>
                </a:moveTo>
                <a:lnTo>
                  <a:pt x="0" y="60"/>
                </a:lnTo>
                <a:lnTo>
                  <a:pt x="0" y="0"/>
                </a:lnTo>
                <a:lnTo>
                  <a:pt x="252" y="102"/>
                </a:lnTo>
                <a:lnTo>
                  <a:pt x="252" y="167"/>
                </a:lnTo>
                <a:lnTo>
                  <a:pt x="184" y="137"/>
                </a:lnTo>
                <a:lnTo>
                  <a:pt x="0" y="209"/>
                </a:lnTo>
                <a:lnTo>
                  <a:pt x="0" y="146"/>
                </a:lnTo>
                <a:lnTo>
                  <a:pt x="120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2" name="Freeform 216"/>
          <p:cNvSpPr>
            <a:spLocks noEditPoints="1"/>
          </p:cNvSpPr>
          <p:nvPr/>
        </p:nvSpPr>
        <p:spPr bwMode="auto">
          <a:xfrm>
            <a:off x="1898386" y="3473980"/>
            <a:ext cx="107156" cy="88636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93" y="1"/>
              </a:cxn>
              <a:cxn ang="0">
                <a:pos x="110" y="6"/>
              </a:cxn>
              <a:cxn ang="0">
                <a:pos x="123" y="12"/>
              </a:cxn>
              <a:cxn ang="0">
                <a:pos x="136" y="22"/>
              </a:cxn>
              <a:cxn ang="0">
                <a:pos x="148" y="37"/>
              </a:cxn>
              <a:cxn ang="0">
                <a:pos x="159" y="55"/>
              </a:cxn>
              <a:cxn ang="0">
                <a:pos x="161" y="64"/>
              </a:cxn>
              <a:cxn ang="0">
                <a:pos x="164" y="74"/>
              </a:cxn>
              <a:cxn ang="0">
                <a:pos x="166" y="100"/>
              </a:cxn>
              <a:cxn ang="0">
                <a:pos x="166" y="139"/>
              </a:cxn>
              <a:cxn ang="0">
                <a:pos x="245" y="139"/>
              </a:cxn>
              <a:cxn ang="0">
                <a:pos x="245" y="202"/>
              </a:cxn>
              <a:cxn ang="0">
                <a:pos x="0" y="202"/>
              </a:cxn>
              <a:cxn ang="0">
                <a:pos x="0" y="98"/>
              </a:cxn>
              <a:cxn ang="0">
                <a:pos x="2" y="76"/>
              </a:cxn>
              <a:cxn ang="0">
                <a:pos x="5" y="59"/>
              </a:cxn>
              <a:cxn ang="0">
                <a:pos x="9" y="43"/>
              </a:cxn>
              <a:cxn ang="0">
                <a:pos x="17" y="30"/>
              </a:cxn>
              <a:cxn ang="0">
                <a:pos x="28" y="17"/>
              </a:cxn>
              <a:cxn ang="0">
                <a:pos x="41" y="7"/>
              </a:cxn>
              <a:cxn ang="0">
                <a:pos x="58" y="1"/>
              </a:cxn>
              <a:cxn ang="0">
                <a:pos x="78" y="0"/>
              </a:cxn>
              <a:cxn ang="0">
                <a:pos x="80" y="65"/>
              </a:cxn>
              <a:cxn ang="0">
                <a:pos x="69" y="66"/>
              </a:cxn>
              <a:cxn ang="0">
                <a:pos x="62" y="71"/>
              </a:cxn>
              <a:cxn ang="0">
                <a:pos x="51" y="84"/>
              </a:cxn>
              <a:cxn ang="0">
                <a:pos x="47" y="103"/>
              </a:cxn>
              <a:cxn ang="0">
                <a:pos x="46" y="114"/>
              </a:cxn>
              <a:cxn ang="0">
                <a:pos x="46" y="128"/>
              </a:cxn>
              <a:cxn ang="0">
                <a:pos x="46" y="139"/>
              </a:cxn>
              <a:cxn ang="0">
                <a:pos x="119" y="139"/>
              </a:cxn>
              <a:cxn ang="0">
                <a:pos x="119" y="120"/>
              </a:cxn>
              <a:cxn ang="0">
                <a:pos x="118" y="104"/>
              </a:cxn>
              <a:cxn ang="0">
                <a:pos x="118" y="94"/>
              </a:cxn>
              <a:cxn ang="0">
                <a:pos x="114" y="84"/>
              </a:cxn>
              <a:cxn ang="0">
                <a:pos x="110" y="77"/>
              </a:cxn>
              <a:cxn ang="0">
                <a:pos x="104" y="71"/>
              </a:cxn>
              <a:cxn ang="0">
                <a:pos x="98" y="67"/>
              </a:cxn>
              <a:cxn ang="0">
                <a:pos x="89" y="65"/>
              </a:cxn>
              <a:cxn ang="0">
                <a:pos x="80" y="65"/>
              </a:cxn>
            </a:cxnLst>
            <a:rect l="0" t="0" r="r" b="b"/>
            <a:pathLst>
              <a:path w="245" h="202">
                <a:moveTo>
                  <a:pt x="78" y="0"/>
                </a:moveTo>
                <a:lnTo>
                  <a:pt x="93" y="1"/>
                </a:lnTo>
                <a:lnTo>
                  <a:pt x="110" y="6"/>
                </a:lnTo>
                <a:lnTo>
                  <a:pt x="123" y="12"/>
                </a:lnTo>
                <a:lnTo>
                  <a:pt x="136" y="22"/>
                </a:lnTo>
                <a:lnTo>
                  <a:pt x="148" y="37"/>
                </a:lnTo>
                <a:lnTo>
                  <a:pt x="159" y="55"/>
                </a:lnTo>
                <a:lnTo>
                  <a:pt x="161" y="64"/>
                </a:lnTo>
                <a:lnTo>
                  <a:pt x="164" y="74"/>
                </a:lnTo>
                <a:lnTo>
                  <a:pt x="166" y="100"/>
                </a:lnTo>
                <a:lnTo>
                  <a:pt x="166" y="139"/>
                </a:lnTo>
                <a:lnTo>
                  <a:pt x="245" y="139"/>
                </a:lnTo>
                <a:lnTo>
                  <a:pt x="245" y="202"/>
                </a:lnTo>
                <a:lnTo>
                  <a:pt x="0" y="202"/>
                </a:lnTo>
                <a:lnTo>
                  <a:pt x="0" y="98"/>
                </a:lnTo>
                <a:lnTo>
                  <a:pt x="2" y="76"/>
                </a:lnTo>
                <a:lnTo>
                  <a:pt x="5" y="59"/>
                </a:lnTo>
                <a:lnTo>
                  <a:pt x="9" y="43"/>
                </a:lnTo>
                <a:lnTo>
                  <a:pt x="17" y="30"/>
                </a:lnTo>
                <a:lnTo>
                  <a:pt x="28" y="17"/>
                </a:lnTo>
                <a:lnTo>
                  <a:pt x="41" y="7"/>
                </a:lnTo>
                <a:lnTo>
                  <a:pt x="58" y="1"/>
                </a:lnTo>
                <a:lnTo>
                  <a:pt x="78" y="0"/>
                </a:lnTo>
                <a:close/>
                <a:moveTo>
                  <a:pt x="80" y="65"/>
                </a:moveTo>
                <a:lnTo>
                  <a:pt x="69" y="66"/>
                </a:lnTo>
                <a:lnTo>
                  <a:pt x="62" y="71"/>
                </a:lnTo>
                <a:lnTo>
                  <a:pt x="51" y="84"/>
                </a:lnTo>
                <a:lnTo>
                  <a:pt x="47" y="103"/>
                </a:lnTo>
                <a:lnTo>
                  <a:pt x="46" y="114"/>
                </a:lnTo>
                <a:lnTo>
                  <a:pt x="46" y="128"/>
                </a:lnTo>
                <a:lnTo>
                  <a:pt x="46" y="139"/>
                </a:lnTo>
                <a:lnTo>
                  <a:pt x="119" y="139"/>
                </a:lnTo>
                <a:lnTo>
                  <a:pt x="119" y="120"/>
                </a:lnTo>
                <a:lnTo>
                  <a:pt x="118" y="104"/>
                </a:lnTo>
                <a:lnTo>
                  <a:pt x="118" y="94"/>
                </a:lnTo>
                <a:lnTo>
                  <a:pt x="114" y="84"/>
                </a:lnTo>
                <a:lnTo>
                  <a:pt x="110" y="77"/>
                </a:lnTo>
                <a:lnTo>
                  <a:pt x="104" y="71"/>
                </a:lnTo>
                <a:lnTo>
                  <a:pt x="98" y="67"/>
                </a:lnTo>
                <a:lnTo>
                  <a:pt x="89" y="65"/>
                </a:lnTo>
                <a:lnTo>
                  <a:pt x="80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3" name="Freeform 217"/>
          <p:cNvSpPr>
            <a:spLocks noEditPoints="1"/>
          </p:cNvSpPr>
          <p:nvPr/>
        </p:nvSpPr>
        <p:spPr bwMode="auto">
          <a:xfrm>
            <a:off x="1922199" y="3372115"/>
            <a:ext cx="85989" cy="88636"/>
          </a:xfrm>
          <a:custGeom>
            <a:avLst/>
            <a:gdLst/>
            <a:ahLst/>
            <a:cxnLst>
              <a:cxn ang="0">
                <a:pos x="117" y="1"/>
              </a:cxn>
              <a:cxn ang="0">
                <a:pos x="138" y="6"/>
              </a:cxn>
              <a:cxn ang="0">
                <a:pos x="160" y="19"/>
              </a:cxn>
              <a:cxn ang="0">
                <a:pos x="180" y="39"/>
              </a:cxn>
              <a:cxn ang="0">
                <a:pos x="193" y="78"/>
              </a:cxn>
              <a:cxn ang="0">
                <a:pos x="194" y="105"/>
              </a:cxn>
              <a:cxn ang="0">
                <a:pos x="193" y="116"/>
              </a:cxn>
              <a:cxn ang="0">
                <a:pos x="190" y="132"/>
              </a:cxn>
              <a:cxn ang="0">
                <a:pos x="183" y="151"/>
              </a:cxn>
              <a:cxn ang="0">
                <a:pos x="180" y="159"/>
              </a:cxn>
              <a:cxn ang="0">
                <a:pos x="169" y="175"/>
              </a:cxn>
              <a:cxn ang="0">
                <a:pos x="153" y="186"/>
              </a:cxn>
              <a:cxn ang="0">
                <a:pos x="145" y="189"/>
              </a:cxn>
              <a:cxn ang="0">
                <a:pos x="127" y="197"/>
              </a:cxn>
              <a:cxn ang="0">
                <a:pos x="111" y="199"/>
              </a:cxn>
              <a:cxn ang="0">
                <a:pos x="97" y="201"/>
              </a:cxn>
              <a:cxn ang="0">
                <a:pos x="56" y="194"/>
              </a:cxn>
              <a:cxn ang="0">
                <a:pos x="25" y="175"/>
              </a:cxn>
              <a:cxn ang="0">
                <a:pos x="13" y="159"/>
              </a:cxn>
              <a:cxn ang="0">
                <a:pos x="6" y="143"/>
              </a:cxn>
              <a:cxn ang="0">
                <a:pos x="1" y="122"/>
              </a:cxn>
              <a:cxn ang="0">
                <a:pos x="1" y="78"/>
              </a:cxn>
              <a:cxn ang="0">
                <a:pos x="14" y="39"/>
              </a:cxn>
              <a:cxn ang="0">
                <a:pos x="39" y="14"/>
              </a:cxn>
              <a:cxn ang="0">
                <a:pos x="74" y="1"/>
              </a:cxn>
              <a:cxn ang="0">
                <a:pos x="142" y="72"/>
              </a:cxn>
              <a:cxn ang="0">
                <a:pos x="112" y="61"/>
              </a:cxn>
              <a:cxn ang="0">
                <a:pos x="82" y="61"/>
              </a:cxn>
              <a:cxn ang="0">
                <a:pos x="52" y="72"/>
              </a:cxn>
              <a:cxn ang="0">
                <a:pos x="43" y="85"/>
              </a:cxn>
              <a:cxn ang="0">
                <a:pos x="40" y="108"/>
              </a:cxn>
              <a:cxn ang="0">
                <a:pos x="46" y="121"/>
              </a:cxn>
              <a:cxn ang="0">
                <a:pos x="58" y="133"/>
              </a:cxn>
              <a:cxn ang="0">
                <a:pos x="81" y="139"/>
              </a:cxn>
              <a:cxn ang="0">
                <a:pos x="98" y="140"/>
              </a:cxn>
              <a:cxn ang="0">
                <a:pos x="104" y="139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2"/>
              </a:cxn>
              <a:cxn ang="0">
                <a:pos x="147" y="119"/>
              </a:cxn>
              <a:cxn ang="0">
                <a:pos x="151" y="116"/>
              </a:cxn>
              <a:cxn ang="0">
                <a:pos x="151" y="109"/>
              </a:cxn>
              <a:cxn ang="0">
                <a:pos x="152" y="108"/>
              </a:cxn>
              <a:cxn ang="0">
                <a:pos x="152" y="101"/>
              </a:cxn>
              <a:cxn ang="0">
                <a:pos x="153" y="99"/>
              </a:cxn>
              <a:cxn ang="0">
                <a:pos x="147" y="78"/>
              </a:cxn>
            </a:cxnLst>
            <a:rect l="0" t="0" r="r" b="b"/>
            <a:pathLst>
              <a:path w="195" h="201">
                <a:moveTo>
                  <a:pt x="97" y="0"/>
                </a:moveTo>
                <a:lnTo>
                  <a:pt x="117" y="1"/>
                </a:lnTo>
                <a:lnTo>
                  <a:pt x="127" y="2"/>
                </a:lnTo>
                <a:lnTo>
                  <a:pt x="138" y="6"/>
                </a:lnTo>
                <a:lnTo>
                  <a:pt x="153" y="14"/>
                </a:lnTo>
                <a:lnTo>
                  <a:pt x="160" y="19"/>
                </a:lnTo>
                <a:lnTo>
                  <a:pt x="169" y="26"/>
                </a:lnTo>
                <a:lnTo>
                  <a:pt x="180" y="39"/>
                </a:lnTo>
                <a:lnTo>
                  <a:pt x="188" y="57"/>
                </a:lnTo>
                <a:lnTo>
                  <a:pt x="193" y="78"/>
                </a:lnTo>
                <a:lnTo>
                  <a:pt x="195" y="101"/>
                </a:lnTo>
                <a:lnTo>
                  <a:pt x="194" y="105"/>
                </a:lnTo>
                <a:lnTo>
                  <a:pt x="194" y="111"/>
                </a:lnTo>
                <a:lnTo>
                  <a:pt x="193" y="116"/>
                </a:lnTo>
                <a:lnTo>
                  <a:pt x="193" y="122"/>
                </a:lnTo>
                <a:lnTo>
                  <a:pt x="190" y="132"/>
                </a:lnTo>
                <a:lnTo>
                  <a:pt x="188" y="143"/>
                </a:lnTo>
                <a:lnTo>
                  <a:pt x="183" y="151"/>
                </a:lnTo>
                <a:lnTo>
                  <a:pt x="181" y="155"/>
                </a:lnTo>
                <a:lnTo>
                  <a:pt x="180" y="159"/>
                </a:lnTo>
                <a:lnTo>
                  <a:pt x="174" y="167"/>
                </a:lnTo>
                <a:lnTo>
                  <a:pt x="169" y="175"/>
                </a:lnTo>
                <a:lnTo>
                  <a:pt x="160" y="180"/>
                </a:lnTo>
                <a:lnTo>
                  <a:pt x="153" y="186"/>
                </a:lnTo>
                <a:lnTo>
                  <a:pt x="148" y="187"/>
                </a:lnTo>
                <a:lnTo>
                  <a:pt x="145" y="189"/>
                </a:lnTo>
                <a:lnTo>
                  <a:pt x="138" y="194"/>
                </a:lnTo>
                <a:lnTo>
                  <a:pt x="127" y="197"/>
                </a:lnTo>
                <a:lnTo>
                  <a:pt x="117" y="199"/>
                </a:lnTo>
                <a:lnTo>
                  <a:pt x="111" y="199"/>
                </a:lnTo>
                <a:lnTo>
                  <a:pt x="106" y="200"/>
                </a:lnTo>
                <a:lnTo>
                  <a:pt x="97" y="201"/>
                </a:lnTo>
                <a:lnTo>
                  <a:pt x="74" y="199"/>
                </a:lnTo>
                <a:lnTo>
                  <a:pt x="56" y="194"/>
                </a:lnTo>
                <a:lnTo>
                  <a:pt x="38" y="186"/>
                </a:lnTo>
                <a:lnTo>
                  <a:pt x="25" y="175"/>
                </a:lnTo>
                <a:lnTo>
                  <a:pt x="18" y="167"/>
                </a:lnTo>
                <a:lnTo>
                  <a:pt x="13" y="159"/>
                </a:lnTo>
                <a:lnTo>
                  <a:pt x="8" y="151"/>
                </a:lnTo>
                <a:lnTo>
                  <a:pt x="6" y="143"/>
                </a:lnTo>
                <a:lnTo>
                  <a:pt x="2" y="132"/>
                </a:lnTo>
                <a:lnTo>
                  <a:pt x="1" y="122"/>
                </a:lnTo>
                <a:lnTo>
                  <a:pt x="0" y="101"/>
                </a:lnTo>
                <a:lnTo>
                  <a:pt x="1" y="78"/>
                </a:lnTo>
                <a:lnTo>
                  <a:pt x="6" y="57"/>
                </a:lnTo>
                <a:lnTo>
                  <a:pt x="14" y="39"/>
                </a:lnTo>
                <a:lnTo>
                  <a:pt x="26" y="26"/>
                </a:lnTo>
                <a:lnTo>
                  <a:pt x="39" y="14"/>
                </a:lnTo>
                <a:lnTo>
                  <a:pt x="56" y="6"/>
                </a:lnTo>
                <a:lnTo>
                  <a:pt x="74" y="1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3"/>
                </a:lnTo>
                <a:lnTo>
                  <a:pt x="112" y="61"/>
                </a:lnTo>
                <a:lnTo>
                  <a:pt x="98" y="61"/>
                </a:lnTo>
                <a:lnTo>
                  <a:pt x="82" y="61"/>
                </a:lnTo>
                <a:lnTo>
                  <a:pt x="70" y="63"/>
                </a:lnTo>
                <a:lnTo>
                  <a:pt x="52" y="72"/>
                </a:lnTo>
                <a:lnTo>
                  <a:pt x="46" y="77"/>
                </a:lnTo>
                <a:lnTo>
                  <a:pt x="43" y="85"/>
                </a:lnTo>
                <a:lnTo>
                  <a:pt x="40" y="101"/>
                </a:lnTo>
                <a:lnTo>
                  <a:pt x="40" y="108"/>
                </a:lnTo>
                <a:lnTo>
                  <a:pt x="43" y="115"/>
                </a:lnTo>
                <a:lnTo>
                  <a:pt x="46" y="121"/>
                </a:lnTo>
                <a:lnTo>
                  <a:pt x="52" y="128"/>
                </a:lnTo>
                <a:lnTo>
                  <a:pt x="58" y="133"/>
                </a:lnTo>
                <a:lnTo>
                  <a:pt x="69" y="137"/>
                </a:lnTo>
                <a:lnTo>
                  <a:pt x="81" y="139"/>
                </a:lnTo>
                <a:lnTo>
                  <a:pt x="88" y="139"/>
                </a:lnTo>
                <a:lnTo>
                  <a:pt x="98" y="140"/>
                </a:lnTo>
                <a:lnTo>
                  <a:pt x="100" y="139"/>
                </a:lnTo>
                <a:lnTo>
                  <a:pt x="104" y="139"/>
                </a:lnTo>
                <a:lnTo>
                  <a:pt x="111" y="139"/>
                </a:lnTo>
                <a:lnTo>
                  <a:pt x="123" y="138"/>
                </a:lnTo>
                <a:lnTo>
                  <a:pt x="133" y="133"/>
                </a:lnTo>
                <a:lnTo>
                  <a:pt x="136" y="131"/>
                </a:lnTo>
                <a:lnTo>
                  <a:pt x="141" y="129"/>
                </a:lnTo>
                <a:lnTo>
                  <a:pt x="147" y="122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6"/>
                </a:lnTo>
                <a:lnTo>
                  <a:pt x="151" y="111"/>
                </a:lnTo>
                <a:lnTo>
                  <a:pt x="151" y="109"/>
                </a:lnTo>
                <a:lnTo>
                  <a:pt x="151" y="108"/>
                </a:lnTo>
                <a:lnTo>
                  <a:pt x="152" y="108"/>
                </a:lnTo>
                <a:lnTo>
                  <a:pt x="152" y="103"/>
                </a:lnTo>
                <a:lnTo>
                  <a:pt x="152" y="101"/>
                </a:lnTo>
                <a:lnTo>
                  <a:pt x="152" y="99"/>
                </a:lnTo>
                <a:lnTo>
                  <a:pt x="153" y="99"/>
                </a:lnTo>
                <a:lnTo>
                  <a:pt x="151" y="85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4" name="Freeform 218"/>
          <p:cNvSpPr>
            <a:spLocks noEditPoints="1"/>
          </p:cNvSpPr>
          <p:nvPr/>
        </p:nvSpPr>
        <p:spPr bwMode="auto">
          <a:xfrm>
            <a:off x="1893094" y="3327136"/>
            <a:ext cx="112448" cy="27782"/>
          </a:xfrm>
          <a:custGeom>
            <a:avLst/>
            <a:gdLst/>
            <a:ahLst/>
            <a:cxnLst>
              <a:cxn ang="0">
                <a:pos x="255" y="1"/>
              </a:cxn>
              <a:cxn ang="0">
                <a:pos x="255" y="61"/>
              </a:cxn>
              <a:cxn ang="0">
                <a:pos x="70" y="61"/>
              </a:cxn>
              <a:cxn ang="0">
                <a:pos x="70" y="1"/>
              </a:cxn>
              <a:cxn ang="0">
                <a:pos x="255" y="1"/>
              </a:cxn>
              <a:cxn ang="0">
                <a:pos x="45" y="0"/>
              </a:cxn>
              <a:cxn ang="0">
                <a:pos x="45" y="62"/>
              </a:cxn>
              <a:cxn ang="0">
                <a:pos x="0" y="62"/>
              </a:cxn>
              <a:cxn ang="0">
                <a:pos x="0" y="0"/>
              </a:cxn>
              <a:cxn ang="0">
                <a:pos x="45" y="0"/>
              </a:cxn>
            </a:cxnLst>
            <a:rect l="0" t="0" r="r" b="b"/>
            <a:pathLst>
              <a:path w="255" h="62">
                <a:moveTo>
                  <a:pt x="255" y="1"/>
                </a:moveTo>
                <a:lnTo>
                  <a:pt x="255" y="61"/>
                </a:lnTo>
                <a:lnTo>
                  <a:pt x="70" y="61"/>
                </a:lnTo>
                <a:lnTo>
                  <a:pt x="70" y="1"/>
                </a:lnTo>
                <a:lnTo>
                  <a:pt x="255" y="1"/>
                </a:lnTo>
                <a:close/>
                <a:moveTo>
                  <a:pt x="45" y="0"/>
                </a:moveTo>
                <a:lnTo>
                  <a:pt x="45" y="62"/>
                </a:lnTo>
                <a:lnTo>
                  <a:pt x="0" y="62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5" name="Freeform 219"/>
          <p:cNvSpPr>
            <a:spLocks/>
          </p:cNvSpPr>
          <p:nvPr/>
        </p:nvSpPr>
        <p:spPr bwMode="auto">
          <a:xfrm>
            <a:off x="1922199" y="3221303"/>
            <a:ext cx="83343" cy="82021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89" y="59"/>
              </a:cxn>
              <a:cxn ang="0">
                <a:pos x="98" y="59"/>
              </a:cxn>
              <a:cxn ang="0">
                <a:pos x="75" y="60"/>
              </a:cxn>
              <a:cxn ang="0">
                <a:pos x="66" y="61"/>
              </a:cxn>
              <a:cxn ang="0">
                <a:pos x="60" y="63"/>
              </a:cxn>
              <a:cxn ang="0">
                <a:pos x="54" y="67"/>
              </a:cxn>
              <a:cxn ang="0">
                <a:pos x="50" y="73"/>
              </a:cxn>
              <a:cxn ang="0">
                <a:pos x="48" y="80"/>
              </a:cxn>
              <a:cxn ang="0">
                <a:pos x="48" y="91"/>
              </a:cxn>
              <a:cxn ang="0">
                <a:pos x="48" y="98"/>
              </a:cxn>
              <a:cxn ang="0">
                <a:pos x="50" y="107"/>
              </a:cxn>
              <a:cxn ang="0">
                <a:pos x="58" y="125"/>
              </a:cxn>
              <a:cxn ang="0">
                <a:pos x="189" y="125"/>
              </a:cxn>
              <a:cxn ang="0">
                <a:pos x="189" y="185"/>
              </a:cxn>
              <a:cxn ang="0">
                <a:pos x="4" y="185"/>
              </a:cxn>
              <a:cxn ang="0">
                <a:pos x="4" y="125"/>
              </a:cxn>
              <a:cxn ang="0">
                <a:pos x="25" y="125"/>
              </a:cxn>
              <a:cxn ang="0">
                <a:pos x="14" y="109"/>
              </a:cxn>
              <a:cxn ang="0">
                <a:pos x="7" y="95"/>
              </a:cxn>
              <a:cxn ang="0">
                <a:pos x="1" y="79"/>
              </a:cxn>
              <a:cxn ang="0">
                <a:pos x="0" y="62"/>
              </a:cxn>
              <a:cxn ang="0">
                <a:pos x="0" y="48"/>
              </a:cxn>
              <a:cxn ang="0">
                <a:pos x="3" y="36"/>
              </a:cxn>
              <a:cxn ang="0">
                <a:pos x="9" y="24"/>
              </a:cxn>
              <a:cxn ang="0">
                <a:pos x="18" y="15"/>
              </a:cxn>
              <a:cxn ang="0">
                <a:pos x="26" y="7"/>
              </a:cxn>
              <a:cxn ang="0">
                <a:pos x="38" y="3"/>
              </a:cxn>
              <a:cxn ang="0">
                <a:pos x="51" y="0"/>
              </a:cxn>
              <a:cxn ang="0">
                <a:pos x="69" y="0"/>
              </a:cxn>
              <a:cxn ang="0">
                <a:pos x="189" y="0"/>
              </a:cxn>
            </a:cxnLst>
            <a:rect l="0" t="0" r="r" b="b"/>
            <a:pathLst>
              <a:path w="189" h="185">
                <a:moveTo>
                  <a:pt x="189" y="0"/>
                </a:moveTo>
                <a:lnTo>
                  <a:pt x="189" y="59"/>
                </a:lnTo>
                <a:lnTo>
                  <a:pt x="98" y="59"/>
                </a:lnTo>
                <a:lnTo>
                  <a:pt x="75" y="60"/>
                </a:lnTo>
                <a:lnTo>
                  <a:pt x="66" y="61"/>
                </a:lnTo>
                <a:lnTo>
                  <a:pt x="60" y="63"/>
                </a:lnTo>
                <a:lnTo>
                  <a:pt x="54" y="67"/>
                </a:lnTo>
                <a:lnTo>
                  <a:pt x="50" y="73"/>
                </a:lnTo>
                <a:lnTo>
                  <a:pt x="48" y="80"/>
                </a:lnTo>
                <a:lnTo>
                  <a:pt x="48" y="91"/>
                </a:lnTo>
                <a:lnTo>
                  <a:pt x="48" y="98"/>
                </a:lnTo>
                <a:lnTo>
                  <a:pt x="50" y="107"/>
                </a:lnTo>
                <a:lnTo>
                  <a:pt x="58" y="125"/>
                </a:lnTo>
                <a:lnTo>
                  <a:pt x="189" y="125"/>
                </a:lnTo>
                <a:lnTo>
                  <a:pt x="189" y="185"/>
                </a:lnTo>
                <a:lnTo>
                  <a:pt x="4" y="185"/>
                </a:lnTo>
                <a:lnTo>
                  <a:pt x="4" y="125"/>
                </a:lnTo>
                <a:lnTo>
                  <a:pt x="25" y="125"/>
                </a:lnTo>
                <a:lnTo>
                  <a:pt x="14" y="109"/>
                </a:lnTo>
                <a:lnTo>
                  <a:pt x="7" y="95"/>
                </a:lnTo>
                <a:lnTo>
                  <a:pt x="1" y="79"/>
                </a:lnTo>
                <a:lnTo>
                  <a:pt x="0" y="62"/>
                </a:lnTo>
                <a:lnTo>
                  <a:pt x="0" y="48"/>
                </a:lnTo>
                <a:lnTo>
                  <a:pt x="3" y="36"/>
                </a:lnTo>
                <a:lnTo>
                  <a:pt x="9" y="24"/>
                </a:lnTo>
                <a:lnTo>
                  <a:pt x="18" y="15"/>
                </a:lnTo>
                <a:lnTo>
                  <a:pt x="26" y="7"/>
                </a:lnTo>
                <a:lnTo>
                  <a:pt x="38" y="3"/>
                </a:lnTo>
                <a:lnTo>
                  <a:pt x="51" y="0"/>
                </a:lnTo>
                <a:lnTo>
                  <a:pt x="69" y="0"/>
                </a:lnTo>
                <a:lnTo>
                  <a:pt x="18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6" name="Freeform 220"/>
          <p:cNvSpPr>
            <a:spLocks/>
          </p:cNvSpPr>
          <p:nvPr/>
        </p:nvSpPr>
        <p:spPr bwMode="auto">
          <a:xfrm>
            <a:off x="1902354" y="3145896"/>
            <a:ext cx="105833" cy="60854"/>
          </a:xfrm>
          <a:custGeom>
            <a:avLst/>
            <a:gdLst/>
            <a:ahLst/>
            <a:cxnLst>
              <a:cxn ang="0">
                <a:pos x="235" y="0"/>
              </a:cxn>
              <a:cxn ang="0">
                <a:pos x="239" y="19"/>
              </a:cxn>
              <a:cxn ang="0">
                <a:pos x="239" y="30"/>
              </a:cxn>
              <a:cxn ang="0">
                <a:pos x="240" y="46"/>
              </a:cxn>
              <a:cxn ang="0">
                <a:pos x="239" y="53"/>
              </a:cxn>
              <a:cxn ang="0">
                <a:pos x="239" y="61"/>
              </a:cxn>
              <a:cxn ang="0">
                <a:pos x="236" y="76"/>
              </a:cxn>
              <a:cxn ang="0">
                <a:pos x="231" y="87"/>
              </a:cxn>
              <a:cxn ang="0">
                <a:pos x="228" y="91"/>
              </a:cxn>
              <a:cxn ang="0">
                <a:pos x="225" y="97"/>
              </a:cxn>
              <a:cxn ang="0">
                <a:pos x="221" y="100"/>
              </a:cxn>
              <a:cxn ang="0">
                <a:pos x="218" y="101"/>
              </a:cxn>
              <a:cxn ang="0">
                <a:pos x="217" y="103"/>
              </a:cxn>
              <a:cxn ang="0">
                <a:pos x="211" y="106"/>
              </a:cxn>
              <a:cxn ang="0">
                <a:pos x="206" y="109"/>
              </a:cxn>
              <a:cxn ang="0">
                <a:pos x="199" y="111"/>
              </a:cxn>
              <a:cxn ang="0">
                <a:pos x="193" y="113"/>
              </a:cxn>
              <a:cxn ang="0">
                <a:pos x="186" y="113"/>
              </a:cxn>
              <a:cxn ang="0">
                <a:pos x="179" y="114"/>
              </a:cxn>
              <a:cxn ang="0">
                <a:pos x="92" y="114"/>
              </a:cxn>
              <a:cxn ang="0">
                <a:pos x="92" y="138"/>
              </a:cxn>
              <a:cxn ang="0">
                <a:pos x="51" y="138"/>
              </a:cxn>
              <a:cxn ang="0">
                <a:pos x="51" y="114"/>
              </a:cxn>
              <a:cxn ang="0">
                <a:pos x="0" y="114"/>
              </a:cxn>
              <a:cxn ang="0">
                <a:pos x="0" y="55"/>
              </a:cxn>
              <a:cxn ang="0">
                <a:pos x="51" y="55"/>
              </a:cxn>
              <a:cxn ang="0">
                <a:pos x="51" y="0"/>
              </a:cxn>
              <a:cxn ang="0">
                <a:pos x="92" y="0"/>
              </a:cxn>
              <a:cxn ang="0">
                <a:pos x="92" y="55"/>
              </a:cxn>
              <a:cxn ang="0">
                <a:pos x="157" y="55"/>
              </a:cxn>
              <a:cxn ang="0">
                <a:pos x="157" y="54"/>
              </a:cxn>
              <a:cxn ang="0">
                <a:pos x="158" y="54"/>
              </a:cxn>
              <a:cxn ang="0">
                <a:pos x="161" y="54"/>
              </a:cxn>
              <a:cxn ang="0">
                <a:pos x="165" y="54"/>
              </a:cxn>
              <a:cxn ang="0">
                <a:pos x="174" y="54"/>
              </a:cxn>
              <a:cxn ang="0">
                <a:pos x="176" y="53"/>
              </a:cxn>
              <a:cxn ang="0">
                <a:pos x="180" y="53"/>
              </a:cxn>
              <a:cxn ang="0">
                <a:pos x="187" y="52"/>
              </a:cxn>
              <a:cxn ang="0">
                <a:pos x="192" y="48"/>
              </a:cxn>
              <a:cxn ang="0">
                <a:pos x="197" y="45"/>
              </a:cxn>
              <a:cxn ang="0">
                <a:pos x="199" y="36"/>
              </a:cxn>
              <a:cxn ang="0">
                <a:pos x="199" y="31"/>
              </a:cxn>
              <a:cxn ang="0">
                <a:pos x="200" y="27"/>
              </a:cxn>
              <a:cxn ang="0">
                <a:pos x="199" y="24"/>
              </a:cxn>
              <a:cxn ang="0">
                <a:pos x="199" y="23"/>
              </a:cxn>
              <a:cxn ang="0">
                <a:pos x="199" y="21"/>
              </a:cxn>
              <a:cxn ang="0">
                <a:pos x="198" y="18"/>
              </a:cxn>
              <a:cxn ang="0">
                <a:pos x="198" y="17"/>
              </a:cxn>
              <a:cxn ang="0">
                <a:pos x="198" y="15"/>
              </a:cxn>
              <a:cxn ang="0">
                <a:pos x="195" y="9"/>
              </a:cxn>
              <a:cxn ang="0">
                <a:pos x="194" y="5"/>
              </a:cxn>
              <a:cxn ang="0">
                <a:pos x="194" y="0"/>
              </a:cxn>
              <a:cxn ang="0">
                <a:pos x="235" y="0"/>
              </a:cxn>
            </a:cxnLst>
            <a:rect l="0" t="0" r="r" b="b"/>
            <a:pathLst>
              <a:path w="240" h="138">
                <a:moveTo>
                  <a:pt x="235" y="0"/>
                </a:moveTo>
                <a:lnTo>
                  <a:pt x="239" y="19"/>
                </a:lnTo>
                <a:lnTo>
                  <a:pt x="239" y="30"/>
                </a:lnTo>
                <a:lnTo>
                  <a:pt x="240" y="46"/>
                </a:lnTo>
                <a:lnTo>
                  <a:pt x="239" y="53"/>
                </a:lnTo>
                <a:lnTo>
                  <a:pt x="239" y="61"/>
                </a:lnTo>
                <a:lnTo>
                  <a:pt x="236" y="76"/>
                </a:lnTo>
                <a:lnTo>
                  <a:pt x="231" y="87"/>
                </a:lnTo>
                <a:lnTo>
                  <a:pt x="228" y="91"/>
                </a:lnTo>
                <a:lnTo>
                  <a:pt x="225" y="97"/>
                </a:lnTo>
                <a:lnTo>
                  <a:pt x="221" y="100"/>
                </a:lnTo>
                <a:lnTo>
                  <a:pt x="218" y="101"/>
                </a:lnTo>
                <a:lnTo>
                  <a:pt x="217" y="103"/>
                </a:lnTo>
                <a:lnTo>
                  <a:pt x="211" y="106"/>
                </a:lnTo>
                <a:lnTo>
                  <a:pt x="206" y="109"/>
                </a:lnTo>
                <a:lnTo>
                  <a:pt x="199" y="111"/>
                </a:lnTo>
                <a:lnTo>
                  <a:pt x="193" y="113"/>
                </a:lnTo>
                <a:lnTo>
                  <a:pt x="186" y="113"/>
                </a:lnTo>
                <a:lnTo>
                  <a:pt x="179" y="114"/>
                </a:lnTo>
                <a:lnTo>
                  <a:pt x="92" y="114"/>
                </a:lnTo>
                <a:lnTo>
                  <a:pt x="92" y="138"/>
                </a:lnTo>
                <a:lnTo>
                  <a:pt x="51" y="138"/>
                </a:lnTo>
                <a:lnTo>
                  <a:pt x="51" y="114"/>
                </a:lnTo>
                <a:lnTo>
                  <a:pt x="0" y="114"/>
                </a:lnTo>
                <a:lnTo>
                  <a:pt x="0" y="55"/>
                </a:lnTo>
                <a:lnTo>
                  <a:pt x="51" y="55"/>
                </a:lnTo>
                <a:lnTo>
                  <a:pt x="51" y="0"/>
                </a:lnTo>
                <a:lnTo>
                  <a:pt x="92" y="0"/>
                </a:lnTo>
                <a:lnTo>
                  <a:pt x="92" y="55"/>
                </a:lnTo>
                <a:lnTo>
                  <a:pt x="157" y="55"/>
                </a:lnTo>
                <a:lnTo>
                  <a:pt x="157" y="54"/>
                </a:lnTo>
                <a:lnTo>
                  <a:pt x="158" y="54"/>
                </a:lnTo>
                <a:lnTo>
                  <a:pt x="161" y="54"/>
                </a:lnTo>
                <a:lnTo>
                  <a:pt x="165" y="54"/>
                </a:lnTo>
                <a:lnTo>
                  <a:pt x="174" y="54"/>
                </a:lnTo>
                <a:lnTo>
                  <a:pt x="176" y="53"/>
                </a:lnTo>
                <a:lnTo>
                  <a:pt x="180" y="53"/>
                </a:lnTo>
                <a:lnTo>
                  <a:pt x="187" y="52"/>
                </a:lnTo>
                <a:lnTo>
                  <a:pt x="192" y="48"/>
                </a:lnTo>
                <a:lnTo>
                  <a:pt x="197" y="45"/>
                </a:lnTo>
                <a:lnTo>
                  <a:pt x="199" y="36"/>
                </a:lnTo>
                <a:lnTo>
                  <a:pt x="199" y="31"/>
                </a:lnTo>
                <a:lnTo>
                  <a:pt x="200" y="27"/>
                </a:lnTo>
                <a:lnTo>
                  <a:pt x="199" y="24"/>
                </a:lnTo>
                <a:lnTo>
                  <a:pt x="199" y="23"/>
                </a:lnTo>
                <a:lnTo>
                  <a:pt x="199" y="21"/>
                </a:lnTo>
                <a:lnTo>
                  <a:pt x="198" y="18"/>
                </a:lnTo>
                <a:lnTo>
                  <a:pt x="198" y="17"/>
                </a:lnTo>
                <a:lnTo>
                  <a:pt x="198" y="15"/>
                </a:lnTo>
                <a:lnTo>
                  <a:pt x="195" y="9"/>
                </a:lnTo>
                <a:lnTo>
                  <a:pt x="194" y="5"/>
                </a:lnTo>
                <a:lnTo>
                  <a:pt x="194" y="0"/>
                </a:lnTo>
                <a:lnTo>
                  <a:pt x="2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7" name="Freeform 221"/>
          <p:cNvSpPr>
            <a:spLocks/>
          </p:cNvSpPr>
          <p:nvPr/>
        </p:nvSpPr>
        <p:spPr bwMode="auto">
          <a:xfrm>
            <a:off x="1578240" y="3133990"/>
            <a:ext cx="154781" cy="1362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08" name="Rectangle 222"/>
          <p:cNvSpPr>
            <a:spLocks noChangeArrowheads="1"/>
          </p:cNvSpPr>
          <p:nvPr/>
        </p:nvSpPr>
        <p:spPr bwMode="auto">
          <a:xfrm>
            <a:off x="1123157" y="4392084"/>
            <a:ext cx="452047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50" dirty="0">
                <a:solidFill>
                  <a:srgbClr val="000000"/>
                </a:solidFill>
                <a:latin typeface="Calibri" pitchFamily="34" charset="0"/>
              </a:rPr>
              <a:t>Seconds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09" name="Freeform 223"/>
          <p:cNvSpPr>
            <a:spLocks/>
          </p:cNvSpPr>
          <p:nvPr/>
        </p:nvSpPr>
        <p:spPr bwMode="auto">
          <a:xfrm>
            <a:off x="1578240" y="3451490"/>
            <a:ext cx="154781" cy="1362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10" name="Freeform 224"/>
          <p:cNvSpPr>
            <a:spLocks/>
          </p:cNvSpPr>
          <p:nvPr/>
        </p:nvSpPr>
        <p:spPr bwMode="auto">
          <a:xfrm>
            <a:off x="1578240" y="3768990"/>
            <a:ext cx="154781" cy="1375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1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4"/>
                </a:lnTo>
                <a:lnTo>
                  <a:pt x="0" y="311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11" name="Freeform 225"/>
          <p:cNvSpPr>
            <a:spLocks/>
          </p:cNvSpPr>
          <p:nvPr/>
        </p:nvSpPr>
        <p:spPr bwMode="auto">
          <a:xfrm>
            <a:off x="1578240" y="4086490"/>
            <a:ext cx="154781" cy="1375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12" name="Freeform 226"/>
          <p:cNvSpPr>
            <a:spLocks/>
          </p:cNvSpPr>
          <p:nvPr/>
        </p:nvSpPr>
        <p:spPr bwMode="auto">
          <a:xfrm>
            <a:off x="1578240" y="4403990"/>
            <a:ext cx="154781" cy="1375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13" name="Rectangle 227"/>
          <p:cNvSpPr>
            <a:spLocks noChangeArrowheads="1"/>
          </p:cNvSpPr>
          <p:nvPr/>
        </p:nvSpPr>
        <p:spPr bwMode="auto">
          <a:xfrm>
            <a:off x="1156229" y="4079876"/>
            <a:ext cx="452047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50" dirty="0">
                <a:solidFill>
                  <a:srgbClr val="000000"/>
                </a:solidFill>
                <a:latin typeface="Calibri" pitchFamily="34" charset="0"/>
              </a:rPr>
              <a:t>Minutes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14" name="Rectangle 228"/>
          <p:cNvSpPr>
            <a:spLocks noChangeArrowheads="1"/>
          </p:cNvSpPr>
          <p:nvPr/>
        </p:nvSpPr>
        <p:spPr bwMode="auto">
          <a:xfrm>
            <a:off x="1256771" y="3762376"/>
            <a:ext cx="323807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50" dirty="0">
                <a:solidFill>
                  <a:srgbClr val="000000"/>
                </a:solidFill>
                <a:latin typeface="Calibri" pitchFamily="34" charset="0"/>
              </a:rPr>
              <a:t>Hours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15" name="Rectangle 229"/>
          <p:cNvSpPr>
            <a:spLocks noChangeArrowheads="1"/>
          </p:cNvSpPr>
          <p:nvPr/>
        </p:nvSpPr>
        <p:spPr bwMode="auto">
          <a:xfrm>
            <a:off x="1303074" y="3442230"/>
            <a:ext cx="26129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50" dirty="0">
                <a:solidFill>
                  <a:srgbClr val="000000"/>
                </a:solidFill>
                <a:latin typeface="Calibri" pitchFamily="34" charset="0"/>
              </a:rPr>
              <a:t>Days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16" name="Rectangle 230"/>
          <p:cNvSpPr>
            <a:spLocks noChangeArrowheads="1"/>
          </p:cNvSpPr>
          <p:nvPr/>
        </p:nvSpPr>
        <p:spPr bwMode="auto">
          <a:xfrm>
            <a:off x="1225021" y="3122084"/>
            <a:ext cx="368691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50" dirty="0">
                <a:solidFill>
                  <a:srgbClr val="000000"/>
                </a:solidFill>
                <a:latin typeface="Calibri" pitchFamily="34" charset="0"/>
              </a:rPr>
              <a:t>Weeks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58" name="Freeform 276"/>
          <p:cNvSpPr>
            <a:spLocks/>
          </p:cNvSpPr>
          <p:nvPr/>
        </p:nvSpPr>
        <p:spPr bwMode="auto">
          <a:xfrm>
            <a:off x="2243667" y="4193646"/>
            <a:ext cx="2148417" cy="378354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rgbClr val="FFEEDD"/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0" name="Freeform 277"/>
          <p:cNvSpPr>
            <a:spLocks/>
          </p:cNvSpPr>
          <p:nvPr/>
        </p:nvSpPr>
        <p:spPr bwMode="auto">
          <a:xfrm>
            <a:off x="2243667" y="3812646"/>
            <a:ext cx="2148417" cy="378354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1" name="Freeform 278"/>
          <p:cNvSpPr>
            <a:spLocks/>
          </p:cNvSpPr>
          <p:nvPr/>
        </p:nvSpPr>
        <p:spPr bwMode="auto">
          <a:xfrm>
            <a:off x="2243667" y="3456781"/>
            <a:ext cx="2148417" cy="350573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2" name="Freeform 279"/>
          <p:cNvSpPr>
            <a:spLocks/>
          </p:cNvSpPr>
          <p:nvPr/>
        </p:nvSpPr>
        <p:spPr bwMode="auto">
          <a:xfrm>
            <a:off x="2243667" y="3067844"/>
            <a:ext cx="2148417" cy="391583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3" name="Freeform 280"/>
          <p:cNvSpPr>
            <a:spLocks/>
          </p:cNvSpPr>
          <p:nvPr/>
        </p:nvSpPr>
        <p:spPr bwMode="auto">
          <a:xfrm>
            <a:off x="2243667" y="3459427"/>
            <a:ext cx="62177" cy="349250"/>
          </a:xfrm>
          <a:custGeom>
            <a:avLst/>
            <a:gdLst/>
            <a:ahLst/>
            <a:cxnLst>
              <a:cxn ang="0">
                <a:pos x="141" y="792"/>
              </a:cxn>
              <a:cxn ang="0">
                <a:pos x="106" y="789"/>
              </a:cxn>
              <a:cxn ang="0">
                <a:pos x="90" y="785"/>
              </a:cxn>
              <a:cxn ang="0">
                <a:pos x="77" y="782"/>
              </a:cxn>
              <a:cxn ang="0">
                <a:pos x="64" y="776"/>
              </a:cxn>
              <a:cxn ang="0">
                <a:pos x="53" y="770"/>
              </a:cxn>
              <a:cxn ang="0">
                <a:pos x="42" y="761"/>
              </a:cxn>
              <a:cxn ang="0">
                <a:pos x="34" y="754"/>
              </a:cxn>
              <a:cxn ang="0">
                <a:pos x="21" y="736"/>
              </a:cxn>
              <a:cxn ang="0">
                <a:pos x="15" y="726"/>
              </a:cxn>
              <a:cxn ang="0">
                <a:pos x="11" y="718"/>
              </a:cxn>
              <a:cxn ang="0">
                <a:pos x="5" y="695"/>
              </a:cxn>
              <a:cxn ang="0">
                <a:pos x="1" y="672"/>
              </a:cxn>
              <a:cxn ang="0">
                <a:pos x="0" y="65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792">
                <a:moveTo>
                  <a:pt x="141" y="792"/>
                </a:moveTo>
                <a:lnTo>
                  <a:pt x="106" y="789"/>
                </a:lnTo>
                <a:lnTo>
                  <a:pt x="90" y="785"/>
                </a:lnTo>
                <a:lnTo>
                  <a:pt x="77" y="782"/>
                </a:lnTo>
                <a:lnTo>
                  <a:pt x="64" y="776"/>
                </a:lnTo>
                <a:lnTo>
                  <a:pt x="53" y="770"/>
                </a:lnTo>
                <a:lnTo>
                  <a:pt x="42" y="761"/>
                </a:lnTo>
                <a:lnTo>
                  <a:pt x="34" y="754"/>
                </a:lnTo>
                <a:lnTo>
                  <a:pt x="21" y="736"/>
                </a:lnTo>
                <a:lnTo>
                  <a:pt x="15" y="726"/>
                </a:lnTo>
                <a:lnTo>
                  <a:pt x="11" y="718"/>
                </a:lnTo>
                <a:lnTo>
                  <a:pt x="5" y="695"/>
                </a:lnTo>
                <a:lnTo>
                  <a:pt x="1" y="672"/>
                </a:lnTo>
                <a:lnTo>
                  <a:pt x="0" y="65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4" name="Freeform 281"/>
          <p:cNvSpPr>
            <a:spLocks/>
          </p:cNvSpPr>
          <p:nvPr/>
        </p:nvSpPr>
        <p:spPr bwMode="auto">
          <a:xfrm>
            <a:off x="2243667" y="3808677"/>
            <a:ext cx="62177" cy="382323"/>
          </a:xfrm>
          <a:custGeom>
            <a:avLst/>
            <a:gdLst/>
            <a:ahLst/>
            <a:cxnLst>
              <a:cxn ang="0">
                <a:pos x="141" y="865"/>
              </a:cxn>
              <a:cxn ang="0">
                <a:pos x="106" y="861"/>
              </a:cxn>
              <a:cxn ang="0">
                <a:pos x="90" y="857"/>
              </a:cxn>
              <a:cxn ang="0">
                <a:pos x="77" y="854"/>
              </a:cxn>
              <a:cxn ang="0">
                <a:pos x="64" y="848"/>
              </a:cxn>
              <a:cxn ang="0">
                <a:pos x="53" y="842"/>
              </a:cxn>
              <a:cxn ang="0">
                <a:pos x="42" y="833"/>
              </a:cxn>
              <a:cxn ang="0">
                <a:pos x="34" y="826"/>
              </a:cxn>
              <a:cxn ang="0">
                <a:pos x="21" y="808"/>
              </a:cxn>
              <a:cxn ang="0">
                <a:pos x="15" y="799"/>
              </a:cxn>
              <a:cxn ang="0">
                <a:pos x="11" y="790"/>
              </a:cxn>
              <a:cxn ang="0">
                <a:pos x="5" y="767"/>
              </a:cxn>
              <a:cxn ang="0">
                <a:pos x="1" y="745"/>
              </a:cxn>
              <a:cxn ang="0">
                <a:pos x="0" y="727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865">
                <a:moveTo>
                  <a:pt x="141" y="865"/>
                </a:moveTo>
                <a:lnTo>
                  <a:pt x="106" y="861"/>
                </a:lnTo>
                <a:lnTo>
                  <a:pt x="90" y="857"/>
                </a:lnTo>
                <a:lnTo>
                  <a:pt x="77" y="854"/>
                </a:lnTo>
                <a:lnTo>
                  <a:pt x="64" y="848"/>
                </a:lnTo>
                <a:lnTo>
                  <a:pt x="53" y="842"/>
                </a:lnTo>
                <a:lnTo>
                  <a:pt x="42" y="833"/>
                </a:lnTo>
                <a:lnTo>
                  <a:pt x="34" y="826"/>
                </a:lnTo>
                <a:lnTo>
                  <a:pt x="21" y="808"/>
                </a:lnTo>
                <a:lnTo>
                  <a:pt x="15" y="799"/>
                </a:lnTo>
                <a:lnTo>
                  <a:pt x="11" y="790"/>
                </a:lnTo>
                <a:lnTo>
                  <a:pt x="5" y="767"/>
                </a:lnTo>
                <a:lnTo>
                  <a:pt x="1" y="745"/>
                </a:lnTo>
                <a:lnTo>
                  <a:pt x="0" y="727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5" name="Freeform 282"/>
          <p:cNvSpPr>
            <a:spLocks/>
          </p:cNvSpPr>
          <p:nvPr/>
        </p:nvSpPr>
        <p:spPr bwMode="auto">
          <a:xfrm>
            <a:off x="4331230" y="3459427"/>
            <a:ext cx="60854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"/>
              </a:cxn>
              <a:cxn ang="0">
                <a:pos x="55" y="8"/>
              </a:cxn>
              <a:cxn ang="0">
                <a:pos x="66" y="11"/>
              </a:cxn>
              <a:cxn ang="0">
                <a:pos x="78" y="17"/>
              </a:cxn>
              <a:cxn ang="0">
                <a:pos x="88" y="23"/>
              </a:cxn>
              <a:cxn ang="0">
                <a:pos x="97" y="32"/>
              </a:cxn>
              <a:cxn ang="0">
                <a:pos x="112" y="47"/>
              </a:cxn>
              <a:cxn ang="0">
                <a:pos x="124" y="68"/>
              </a:cxn>
              <a:cxn ang="0">
                <a:pos x="127" y="78"/>
              </a:cxn>
              <a:cxn ang="0">
                <a:pos x="132" y="92"/>
              </a:cxn>
              <a:cxn ang="0">
                <a:pos x="134" y="105"/>
              </a:cxn>
              <a:cxn ang="0">
                <a:pos x="138" y="120"/>
              </a:cxn>
              <a:cxn ang="0">
                <a:pos x="139" y="138"/>
              </a:cxn>
              <a:cxn ang="0">
                <a:pos x="139" y="654"/>
              </a:cxn>
              <a:cxn ang="0">
                <a:pos x="138" y="654"/>
              </a:cxn>
              <a:cxn ang="0">
                <a:pos x="138" y="656"/>
              </a:cxn>
              <a:cxn ang="0">
                <a:pos x="138" y="658"/>
              </a:cxn>
              <a:cxn ang="0">
                <a:pos x="138" y="663"/>
              </a:cxn>
              <a:cxn ang="0">
                <a:pos x="138" y="672"/>
              </a:cxn>
              <a:cxn ang="0">
                <a:pos x="136" y="678"/>
              </a:cxn>
              <a:cxn ang="0">
                <a:pos x="134" y="686"/>
              </a:cxn>
              <a:cxn ang="0">
                <a:pos x="132" y="699"/>
              </a:cxn>
              <a:cxn ang="0">
                <a:pos x="127" y="711"/>
              </a:cxn>
              <a:cxn ang="0">
                <a:pos x="124" y="723"/>
              </a:cxn>
              <a:cxn ang="0">
                <a:pos x="118" y="732"/>
              </a:cxn>
              <a:cxn ang="0">
                <a:pos x="114" y="737"/>
              </a:cxn>
              <a:cxn ang="0">
                <a:pos x="112" y="743"/>
              </a:cxn>
              <a:cxn ang="0">
                <a:pos x="104" y="752"/>
              </a:cxn>
              <a:cxn ang="0">
                <a:pos x="97" y="761"/>
              </a:cxn>
              <a:cxn ang="0">
                <a:pos x="88" y="767"/>
              </a:cxn>
              <a:cxn ang="0">
                <a:pos x="78" y="773"/>
              </a:cxn>
              <a:cxn ang="0">
                <a:pos x="66" y="778"/>
              </a:cxn>
              <a:cxn ang="0">
                <a:pos x="55" y="783"/>
              </a:cxn>
              <a:cxn ang="0">
                <a:pos x="42" y="785"/>
              </a:cxn>
              <a:cxn ang="0">
                <a:pos x="35" y="786"/>
              </a:cxn>
              <a:cxn ang="0">
                <a:pos x="29" y="789"/>
              </a:cxn>
              <a:cxn ang="0">
                <a:pos x="14" y="790"/>
              </a:cxn>
              <a:cxn ang="0">
                <a:pos x="0" y="792"/>
              </a:cxn>
            </a:cxnLst>
            <a:rect l="0" t="0" r="r" b="b"/>
            <a:pathLst>
              <a:path w="139" h="792">
                <a:moveTo>
                  <a:pt x="0" y="0"/>
                </a:moveTo>
                <a:lnTo>
                  <a:pt x="29" y="2"/>
                </a:lnTo>
                <a:lnTo>
                  <a:pt x="55" y="8"/>
                </a:lnTo>
                <a:lnTo>
                  <a:pt x="66" y="11"/>
                </a:lnTo>
                <a:lnTo>
                  <a:pt x="78" y="17"/>
                </a:lnTo>
                <a:lnTo>
                  <a:pt x="88" y="23"/>
                </a:lnTo>
                <a:lnTo>
                  <a:pt x="97" y="32"/>
                </a:lnTo>
                <a:lnTo>
                  <a:pt x="112" y="47"/>
                </a:lnTo>
                <a:lnTo>
                  <a:pt x="124" y="68"/>
                </a:lnTo>
                <a:lnTo>
                  <a:pt x="127" y="78"/>
                </a:lnTo>
                <a:lnTo>
                  <a:pt x="132" y="92"/>
                </a:lnTo>
                <a:lnTo>
                  <a:pt x="134" y="105"/>
                </a:lnTo>
                <a:lnTo>
                  <a:pt x="138" y="120"/>
                </a:lnTo>
                <a:lnTo>
                  <a:pt x="139" y="138"/>
                </a:lnTo>
                <a:lnTo>
                  <a:pt x="139" y="654"/>
                </a:lnTo>
                <a:lnTo>
                  <a:pt x="138" y="654"/>
                </a:lnTo>
                <a:lnTo>
                  <a:pt x="138" y="656"/>
                </a:lnTo>
                <a:lnTo>
                  <a:pt x="138" y="658"/>
                </a:lnTo>
                <a:lnTo>
                  <a:pt x="138" y="663"/>
                </a:lnTo>
                <a:lnTo>
                  <a:pt x="138" y="672"/>
                </a:lnTo>
                <a:lnTo>
                  <a:pt x="136" y="678"/>
                </a:lnTo>
                <a:lnTo>
                  <a:pt x="134" y="686"/>
                </a:lnTo>
                <a:lnTo>
                  <a:pt x="132" y="699"/>
                </a:lnTo>
                <a:lnTo>
                  <a:pt x="127" y="711"/>
                </a:lnTo>
                <a:lnTo>
                  <a:pt x="124" y="723"/>
                </a:lnTo>
                <a:lnTo>
                  <a:pt x="118" y="732"/>
                </a:lnTo>
                <a:lnTo>
                  <a:pt x="114" y="737"/>
                </a:lnTo>
                <a:lnTo>
                  <a:pt x="112" y="743"/>
                </a:lnTo>
                <a:lnTo>
                  <a:pt x="104" y="752"/>
                </a:lnTo>
                <a:lnTo>
                  <a:pt x="97" y="761"/>
                </a:lnTo>
                <a:lnTo>
                  <a:pt x="88" y="767"/>
                </a:lnTo>
                <a:lnTo>
                  <a:pt x="78" y="773"/>
                </a:lnTo>
                <a:lnTo>
                  <a:pt x="66" y="778"/>
                </a:lnTo>
                <a:lnTo>
                  <a:pt x="55" y="783"/>
                </a:lnTo>
                <a:lnTo>
                  <a:pt x="42" y="785"/>
                </a:lnTo>
                <a:lnTo>
                  <a:pt x="35" y="786"/>
                </a:lnTo>
                <a:lnTo>
                  <a:pt x="29" y="789"/>
                </a:lnTo>
                <a:lnTo>
                  <a:pt x="14" y="790"/>
                </a:lnTo>
                <a:lnTo>
                  <a:pt x="0" y="792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6" name="Line 283"/>
          <p:cNvSpPr>
            <a:spLocks noChangeShapeType="1"/>
          </p:cNvSpPr>
          <p:nvPr/>
        </p:nvSpPr>
        <p:spPr bwMode="auto">
          <a:xfrm flipH="1">
            <a:off x="2305844" y="3808677"/>
            <a:ext cx="2025385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7" name="Line 284"/>
          <p:cNvSpPr>
            <a:spLocks noChangeShapeType="1"/>
          </p:cNvSpPr>
          <p:nvPr/>
        </p:nvSpPr>
        <p:spPr bwMode="auto">
          <a:xfrm flipH="1">
            <a:off x="2305844" y="3459427"/>
            <a:ext cx="2025385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8" name="Freeform 285"/>
          <p:cNvSpPr>
            <a:spLocks/>
          </p:cNvSpPr>
          <p:nvPr/>
        </p:nvSpPr>
        <p:spPr bwMode="auto">
          <a:xfrm>
            <a:off x="4390761" y="3852334"/>
            <a:ext cx="1323" cy="1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22"/>
              </a:cxn>
              <a:cxn ang="0">
                <a:pos x="5" y="40"/>
              </a:cxn>
            </a:cxnLst>
            <a:rect l="0" t="0" r="r" b="b"/>
            <a:pathLst>
              <a:path w="5" h="40">
                <a:moveTo>
                  <a:pt x="0" y="0"/>
                </a:moveTo>
                <a:lnTo>
                  <a:pt x="4" y="22"/>
                </a:lnTo>
                <a:lnTo>
                  <a:pt x="5" y="4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69" name="Line 286"/>
          <p:cNvSpPr>
            <a:spLocks noChangeShapeType="1"/>
          </p:cNvSpPr>
          <p:nvPr/>
        </p:nvSpPr>
        <p:spPr bwMode="auto">
          <a:xfrm>
            <a:off x="4390761" y="3852334"/>
            <a:ext cx="1323" cy="17198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70" name="Freeform 287"/>
          <p:cNvSpPr>
            <a:spLocks/>
          </p:cNvSpPr>
          <p:nvPr/>
        </p:nvSpPr>
        <p:spPr bwMode="auto">
          <a:xfrm>
            <a:off x="4331230" y="3869531"/>
            <a:ext cx="60854" cy="321469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139" y="589"/>
              </a:cxn>
              <a:cxn ang="0">
                <a:pos x="138" y="589"/>
              </a:cxn>
              <a:cxn ang="0">
                <a:pos x="138" y="590"/>
              </a:cxn>
              <a:cxn ang="0">
                <a:pos x="138" y="592"/>
              </a:cxn>
              <a:cxn ang="0">
                <a:pos x="138" y="597"/>
              </a:cxn>
              <a:cxn ang="0">
                <a:pos x="138" y="607"/>
              </a:cxn>
              <a:cxn ang="0">
                <a:pos x="136" y="613"/>
              </a:cxn>
              <a:cxn ang="0">
                <a:pos x="134" y="620"/>
              </a:cxn>
              <a:cxn ang="0">
                <a:pos x="132" y="633"/>
              </a:cxn>
              <a:cxn ang="0">
                <a:pos x="127" y="645"/>
              </a:cxn>
              <a:cxn ang="0">
                <a:pos x="124" y="657"/>
              </a:cxn>
              <a:cxn ang="0">
                <a:pos x="118" y="667"/>
              </a:cxn>
              <a:cxn ang="0">
                <a:pos x="114" y="671"/>
              </a:cxn>
              <a:cxn ang="0">
                <a:pos x="112" y="677"/>
              </a:cxn>
              <a:cxn ang="0">
                <a:pos x="104" y="686"/>
              </a:cxn>
              <a:cxn ang="0">
                <a:pos x="97" y="695"/>
              </a:cxn>
              <a:cxn ang="0">
                <a:pos x="88" y="701"/>
              </a:cxn>
              <a:cxn ang="0">
                <a:pos x="78" y="707"/>
              </a:cxn>
              <a:cxn ang="0">
                <a:pos x="66" y="712"/>
              </a:cxn>
              <a:cxn ang="0">
                <a:pos x="55" y="717"/>
              </a:cxn>
              <a:cxn ang="0">
                <a:pos x="42" y="719"/>
              </a:cxn>
              <a:cxn ang="0">
                <a:pos x="35" y="721"/>
              </a:cxn>
              <a:cxn ang="0">
                <a:pos x="29" y="723"/>
              </a:cxn>
              <a:cxn ang="0">
                <a:pos x="14" y="724"/>
              </a:cxn>
              <a:cxn ang="0">
                <a:pos x="0" y="727"/>
              </a:cxn>
            </a:cxnLst>
            <a:rect l="0" t="0" r="r" b="b"/>
            <a:pathLst>
              <a:path w="139" h="727">
                <a:moveTo>
                  <a:pt x="139" y="0"/>
                </a:moveTo>
                <a:lnTo>
                  <a:pt x="139" y="589"/>
                </a:lnTo>
                <a:lnTo>
                  <a:pt x="138" y="589"/>
                </a:lnTo>
                <a:lnTo>
                  <a:pt x="138" y="590"/>
                </a:lnTo>
                <a:lnTo>
                  <a:pt x="138" y="592"/>
                </a:lnTo>
                <a:lnTo>
                  <a:pt x="138" y="597"/>
                </a:lnTo>
                <a:lnTo>
                  <a:pt x="138" y="607"/>
                </a:lnTo>
                <a:lnTo>
                  <a:pt x="136" y="613"/>
                </a:lnTo>
                <a:lnTo>
                  <a:pt x="134" y="620"/>
                </a:lnTo>
                <a:lnTo>
                  <a:pt x="132" y="633"/>
                </a:lnTo>
                <a:lnTo>
                  <a:pt x="127" y="645"/>
                </a:lnTo>
                <a:lnTo>
                  <a:pt x="124" y="657"/>
                </a:lnTo>
                <a:lnTo>
                  <a:pt x="118" y="667"/>
                </a:lnTo>
                <a:lnTo>
                  <a:pt x="114" y="671"/>
                </a:lnTo>
                <a:lnTo>
                  <a:pt x="112" y="677"/>
                </a:lnTo>
                <a:lnTo>
                  <a:pt x="104" y="686"/>
                </a:lnTo>
                <a:lnTo>
                  <a:pt x="97" y="695"/>
                </a:lnTo>
                <a:lnTo>
                  <a:pt x="88" y="701"/>
                </a:lnTo>
                <a:lnTo>
                  <a:pt x="78" y="707"/>
                </a:lnTo>
                <a:lnTo>
                  <a:pt x="66" y="712"/>
                </a:lnTo>
                <a:lnTo>
                  <a:pt x="55" y="717"/>
                </a:lnTo>
                <a:lnTo>
                  <a:pt x="42" y="719"/>
                </a:lnTo>
                <a:lnTo>
                  <a:pt x="35" y="721"/>
                </a:lnTo>
                <a:lnTo>
                  <a:pt x="29" y="723"/>
                </a:lnTo>
                <a:lnTo>
                  <a:pt x="14" y="724"/>
                </a:lnTo>
                <a:lnTo>
                  <a:pt x="0" y="72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71" name="Freeform 288"/>
          <p:cNvSpPr>
            <a:spLocks/>
          </p:cNvSpPr>
          <p:nvPr/>
        </p:nvSpPr>
        <p:spPr bwMode="auto">
          <a:xfrm>
            <a:off x="2243667" y="4191000"/>
            <a:ext cx="2148417" cy="381000"/>
          </a:xfrm>
          <a:custGeom>
            <a:avLst/>
            <a:gdLst/>
            <a:ahLst/>
            <a:cxnLst>
              <a:cxn ang="0">
                <a:pos x="4872" y="138"/>
              </a:cxn>
              <a:cxn ang="0">
                <a:pos x="4872" y="726"/>
              </a:cxn>
              <a:cxn ang="0">
                <a:pos x="4871" y="726"/>
              </a:cxn>
              <a:cxn ang="0">
                <a:pos x="4871" y="727"/>
              </a:cxn>
              <a:cxn ang="0">
                <a:pos x="4871" y="729"/>
              </a:cxn>
              <a:cxn ang="0">
                <a:pos x="4871" y="734"/>
              </a:cxn>
              <a:cxn ang="0">
                <a:pos x="4871" y="744"/>
              </a:cxn>
              <a:cxn ang="0">
                <a:pos x="4869" y="750"/>
              </a:cxn>
              <a:cxn ang="0">
                <a:pos x="4867" y="757"/>
              </a:cxn>
              <a:cxn ang="0">
                <a:pos x="4865" y="770"/>
              </a:cxn>
              <a:cxn ang="0">
                <a:pos x="4860" y="782"/>
              </a:cxn>
              <a:cxn ang="0">
                <a:pos x="4857" y="794"/>
              </a:cxn>
              <a:cxn ang="0">
                <a:pos x="4851" y="804"/>
              </a:cxn>
              <a:cxn ang="0">
                <a:pos x="4847" y="808"/>
              </a:cxn>
              <a:cxn ang="0">
                <a:pos x="4845" y="814"/>
              </a:cxn>
              <a:cxn ang="0">
                <a:pos x="4837" y="823"/>
              </a:cxn>
              <a:cxn ang="0">
                <a:pos x="4830" y="832"/>
              </a:cxn>
              <a:cxn ang="0">
                <a:pos x="4821" y="838"/>
              </a:cxn>
              <a:cxn ang="0">
                <a:pos x="4811" y="844"/>
              </a:cxn>
              <a:cxn ang="0">
                <a:pos x="4799" y="849"/>
              </a:cxn>
              <a:cxn ang="0">
                <a:pos x="4788" y="854"/>
              </a:cxn>
              <a:cxn ang="0">
                <a:pos x="4775" y="856"/>
              </a:cxn>
              <a:cxn ang="0">
                <a:pos x="4768" y="858"/>
              </a:cxn>
              <a:cxn ang="0">
                <a:pos x="4762" y="860"/>
              </a:cxn>
              <a:cxn ang="0">
                <a:pos x="4747" y="861"/>
              </a:cxn>
              <a:cxn ang="0">
                <a:pos x="4733" y="864"/>
              </a:cxn>
              <a:cxn ang="0">
                <a:pos x="141" y="864"/>
              </a:cxn>
              <a:cxn ang="0">
                <a:pos x="124" y="861"/>
              </a:cxn>
              <a:cxn ang="0">
                <a:pos x="109" y="860"/>
              </a:cxn>
              <a:cxn ang="0">
                <a:pos x="95" y="856"/>
              </a:cxn>
              <a:cxn ang="0">
                <a:pos x="83" y="854"/>
              </a:cxn>
              <a:cxn ang="0">
                <a:pos x="70" y="849"/>
              </a:cxn>
              <a:cxn ang="0">
                <a:pos x="59" y="844"/>
              </a:cxn>
              <a:cxn ang="0">
                <a:pos x="41" y="832"/>
              </a:cxn>
              <a:cxn ang="0">
                <a:pos x="31" y="823"/>
              </a:cxn>
              <a:cxn ang="0">
                <a:pos x="24" y="814"/>
              </a:cxn>
              <a:cxn ang="0">
                <a:pos x="13" y="794"/>
              </a:cxn>
              <a:cxn ang="0">
                <a:pos x="5" y="770"/>
              </a:cxn>
              <a:cxn ang="0">
                <a:pos x="1" y="744"/>
              </a:cxn>
              <a:cxn ang="0">
                <a:pos x="0" y="726"/>
              </a:cxn>
              <a:cxn ang="0">
                <a:pos x="0" y="138"/>
              </a:cxn>
              <a:cxn ang="0">
                <a:pos x="1" y="120"/>
              </a:cxn>
              <a:cxn ang="0">
                <a:pos x="5" y="94"/>
              </a:cxn>
              <a:cxn ang="0">
                <a:pos x="11" y="73"/>
              </a:cxn>
              <a:cxn ang="0">
                <a:pos x="15" y="62"/>
              </a:cxn>
              <a:cxn ang="0">
                <a:pos x="21" y="54"/>
              </a:cxn>
              <a:cxn ang="0">
                <a:pos x="34" y="38"/>
              </a:cxn>
              <a:cxn ang="0">
                <a:pos x="42" y="28"/>
              </a:cxn>
              <a:cxn ang="0">
                <a:pos x="53" y="21"/>
              </a:cxn>
              <a:cxn ang="0">
                <a:pos x="64" y="14"/>
              </a:cxn>
              <a:cxn ang="0">
                <a:pos x="77" y="9"/>
              </a:cxn>
              <a:cxn ang="0">
                <a:pos x="90" y="4"/>
              </a:cxn>
              <a:cxn ang="0">
                <a:pos x="106" y="2"/>
              </a:cxn>
              <a:cxn ang="0">
                <a:pos x="141" y="0"/>
              </a:cxn>
            </a:cxnLst>
            <a:rect l="0" t="0" r="r" b="b"/>
            <a:pathLst>
              <a:path w="4872" h="864">
                <a:moveTo>
                  <a:pt x="4872" y="138"/>
                </a:moveTo>
                <a:lnTo>
                  <a:pt x="4872" y="726"/>
                </a:lnTo>
                <a:lnTo>
                  <a:pt x="4871" y="726"/>
                </a:lnTo>
                <a:lnTo>
                  <a:pt x="4871" y="727"/>
                </a:lnTo>
                <a:lnTo>
                  <a:pt x="4871" y="729"/>
                </a:lnTo>
                <a:lnTo>
                  <a:pt x="4871" y="734"/>
                </a:lnTo>
                <a:lnTo>
                  <a:pt x="4871" y="744"/>
                </a:lnTo>
                <a:lnTo>
                  <a:pt x="4869" y="750"/>
                </a:lnTo>
                <a:lnTo>
                  <a:pt x="4867" y="757"/>
                </a:lnTo>
                <a:lnTo>
                  <a:pt x="4865" y="770"/>
                </a:lnTo>
                <a:lnTo>
                  <a:pt x="4860" y="782"/>
                </a:lnTo>
                <a:lnTo>
                  <a:pt x="4857" y="794"/>
                </a:lnTo>
                <a:lnTo>
                  <a:pt x="4851" y="804"/>
                </a:lnTo>
                <a:lnTo>
                  <a:pt x="4847" y="808"/>
                </a:lnTo>
                <a:lnTo>
                  <a:pt x="4845" y="814"/>
                </a:lnTo>
                <a:lnTo>
                  <a:pt x="4837" y="823"/>
                </a:lnTo>
                <a:lnTo>
                  <a:pt x="4830" y="832"/>
                </a:lnTo>
                <a:lnTo>
                  <a:pt x="4821" y="838"/>
                </a:lnTo>
                <a:lnTo>
                  <a:pt x="4811" y="844"/>
                </a:lnTo>
                <a:lnTo>
                  <a:pt x="4799" y="849"/>
                </a:lnTo>
                <a:lnTo>
                  <a:pt x="4788" y="854"/>
                </a:lnTo>
                <a:lnTo>
                  <a:pt x="4775" y="856"/>
                </a:lnTo>
                <a:lnTo>
                  <a:pt x="4768" y="858"/>
                </a:lnTo>
                <a:lnTo>
                  <a:pt x="4762" y="860"/>
                </a:lnTo>
                <a:lnTo>
                  <a:pt x="4747" y="861"/>
                </a:lnTo>
                <a:lnTo>
                  <a:pt x="4733" y="864"/>
                </a:lnTo>
                <a:lnTo>
                  <a:pt x="141" y="864"/>
                </a:lnTo>
                <a:lnTo>
                  <a:pt x="124" y="861"/>
                </a:lnTo>
                <a:lnTo>
                  <a:pt x="109" y="860"/>
                </a:lnTo>
                <a:lnTo>
                  <a:pt x="95" y="856"/>
                </a:lnTo>
                <a:lnTo>
                  <a:pt x="83" y="854"/>
                </a:lnTo>
                <a:lnTo>
                  <a:pt x="70" y="849"/>
                </a:lnTo>
                <a:lnTo>
                  <a:pt x="59" y="844"/>
                </a:lnTo>
                <a:lnTo>
                  <a:pt x="41" y="832"/>
                </a:lnTo>
                <a:lnTo>
                  <a:pt x="31" y="823"/>
                </a:lnTo>
                <a:lnTo>
                  <a:pt x="24" y="814"/>
                </a:lnTo>
                <a:lnTo>
                  <a:pt x="13" y="794"/>
                </a:lnTo>
                <a:lnTo>
                  <a:pt x="5" y="770"/>
                </a:lnTo>
                <a:lnTo>
                  <a:pt x="1" y="744"/>
                </a:lnTo>
                <a:lnTo>
                  <a:pt x="0" y="726"/>
                </a:lnTo>
                <a:lnTo>
                  <a:pt x="0" y="138"/>
                </a:lnTo>
                <a:lnTo>
                  <a:pt x="1" y="120"/>
                </a:lnTo>
                <a:lnTo>
                  <a:pt x="5" y="94"/>
                </a:lnTo>
                <a:lnTo>
                  <a:pt x="11" y="73"/>
                </a:lnTo>
                <a:lnTo>
                  <a:pt x="15" y="62"/>
                </a:lnTo>
                <a:lnTo>
                  <a:pt x="21" y="54"/>
                </a:lnTo>
                <a:lnTo>
                  <a:pt x="34" y="38"/>
                </a:lnTo>
                <a:lnTo>
                  <a:pt x="42" y="28"/>
                </a:lnTo>
                <a:lnTo>
                  <a:pt x="53" y="21"/>
                </a:lnTo>
                <a:lnTo>
                  <a:pt x="64" y="14"/>
                </a:lnTo>
                <a:lnTo>
                  <a:pt x="77" y="9"/>
                </a:lnTo>
                <a:lnTo>
                  <a:pt x="90" y="4"/>
                </a:lnTo>
                <a:lnTo>
                  <a:pt x="106" y="2"/>
                </a:lnTo>
                <a:lnTo>
                  <a:pt x="141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72" name="Freeform 289"/>
          <p:cNvSpPr>
            <a:spLocks/>
          </p:cNvSpPr>
          <p:nvPr/>
        </p:nvSpPr>
        <p:spPr bwMode="auto">
          <a:xfrm>
            <a:off x="4331230" y="4191000"/>
            <a:ext cx="59531" cy="423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"/>
              </a:cxn>
              <a:cxn ang="0">
                <a:pos x="37" y="2"/>
              </a:cxn>
              <a:cxn ang="0">
                <a:pos x="50" y="6"/>
              </a:cxn>
              <a:cxn ang="0">
                <a:pos x="60" y="8"/>
              </a:cxn>
              <a:cxn ang="0">
                <a:pos x="71" y="13"/>
              </a:cxn>
              <a:cxn ang="0">
                <a:pos x="90" y="24"/>
              </a:cxn>
              <a:cxn ang="0">
                <a:pos x="104" y="37"/>
              </a:cxn>
              <a:cxn ang="0">
                <a:pos x="110" y="44"/>
              </a:cxn>
              <a:cxn ang="0">
                <a:pos x="118" y="54"/>
              </a:cxn>
              <a:cxn ang="0">
                <a:pos x="126" y="74"/>
              </a:cxn>
              <a:cxn ang="0">
                <a:pos x="134" y="97"/>
              </a:cxn>
            </a:cxnLst>
            <a:rect l="0" t="0" r="r" b="b"/>
            <a:pathLst>
              <a:path w="134" h="97">
                <a:moveTo>
                  <a:pt x="0" y="0"/>
                </a:moveTo>
                <a:lnTo>
                  <a:pt x="25" y="1"/>
                </a:lnTo>
                <a:lnTo>
                  <a:pt x="37" y="2"/>
                </a:lnTo>
                <a:lnTo>
                  <a:pt x="50" y="6"/>
                </a:lnTo>
                <a:lnTo>
                  <a:pt x="60" y="8"/>
                </a:lnTo>
                <a:lnTo>
                  <a:pt x="71" y="13"/>
                </a:lnTo>
                <a:lnTo>
                  <a:pt x="90" y="24"/>
                </a:lnTo>
                <a:lnTo>
                  <a:pt x="104" y="37"/>
                </a:lnTo>
                <a:lnTo>
                  <a:pt x="110" y="44"/>
                </a:lnTo>
                <a:lnTo>
                  <a:pt x="118" y="54"/>
                </a:lnTo>
                <a:lnTo>
                  <a:pt x="126" y="74"/>
                </a:lnTo>
                <a:lnTo>
                  <a:pt x="134" y="9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73" name="Line 290"/>
          <p:cNvSpPr>
            <a:spLocks noChangeShapeType="1"/>
          </p:cNvSpPr>
          <p:nvPr/>
        </p:nvSpPr>
        <p:spPr bwMode="auto">
          <a:xfrm flipH="1">
            <a:off x="2305844" y="4191000"/>
            <a:ext cx="2025385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74" name="Freeform 291"/>
          <p:cNvSpPr>
            <a:spLocks/>
          </p:cNvSpPr>
          <p:nvPr/>
        </p:nvSpPr>
        <p:spPr bwMode="auto">
          <a:xfrm>
            <a:off x="4331230" y="3808677"/>
            <a:ext cx="59531" cy="436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2"/>
              </a:cxn>
              <a:cxn ang="0">
                <a:pos x="37" y="3"/>
              </a:cxn>
              <a:cxn ang="0">
                <a:pos x="50" y="6"/>
              </a:cxn>
              <a:cxn ang="0">
                <a:pos x="60" y="9"/>
              </a:cxn>
              <a:cxn ang="0">
                <a:pos x="71" y="14"/>
              </a:cxn>
              <a:cxn ang="0">
                <a:pos x="90" y="24"/>
              </a:cxn>
              <a:cxn ang="0">
                <a:pos x="104" y="38"/>
              </a:cxn>
              <a:cxn ang="0">
                <a:pos x="110" y="45"/>
              </a:cxn>
              <a:cxn ang="0">
                <a:pos x="118" y="54"/>
              </a:cxn>
              <a:cxn ang="0">
                <a:pos x="126" y="75"/>
              </a:cxn>
              <a:cxn ang="0">
                <a:pos x="134" y="98"/>
              </a:cxn>
            </a:cxnLst>
            <a:rect l="0" t="0" r="r" b="b"/>
            <a:pathLst>
              <a:path w="134" h="98">
                <a:moveTo>
                  <a:pt x="0" y="0"/>
                </a:moveTo>
                <a:lnTo>
                  <a:pt x="25" y="2"/>
                </a:lnTo>
                <a:lnTo>
                  <a:pt x="37" y="3"/>
                </a:lnTo>
                <a:lnTo>
                  <a:pt x="50" y="6"/>
                </a:lnTo>
                <a:lnTo>
                  <a:pt x="60" y="9"/>
                </a:lnTo>
                <a:lnTo>
                  <a:pt x="71" y="14"/>
                </a:lnTo>
                <a:lnTo>
                  <a:pt x="90" y="24"/>
                </a:lnTo>
                <a:lnTo>
                  <a:pt x="104" y="38"/>
                </a:lnTo>
                <a:lnTo>
                  <a:pt x="110" y="45"/>
                </a:lnTo>
                <a:lnTo>
                  <a:pt x="118" y="54"/>
                </a:lnTo>
                <a:lnTo>
                  <a:pt x="126" y="75"/>
                </a:lnTo>
                <a:lnTo>
                  <a:pt x="134" y="98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54" name="Rectangle 244"/>
          <p:cNvSpPr>
            <a:spLocks noChangeArrowheads="1"/>
          </p:cNvSpPr>
          <p:nvPr/>
        </p:nvSpPr>
        <p:spPr bwMode="auto">
          <a:xfrm>
            <a:off x="2876021" y="3206320"/>
            <a:ext cx="74219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100" b="1" dirty="0">
                <a:solidFill>
                  <a:srgbClr val="000000"/>
                </a:solidFill>
                <a:latin typeface="Calibri" pitchFamily="34" charset="0"/>
              </a:rPr>
              <a:t>Tape Backup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55" name="Rectangle 245"/>
          <p:cNvSpPr>
            <a:spLocks noChangeArrowheads="1"/>
          </p:cNvSpPr>
          <p:nvPr/>
        </p:nvSpPr>
        <p:spPr bwMode="auto">
          <a:xfrm>
            <a:off x="2631281" y="3566153"/>
            <a:ext cx="116859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100" b="1" dirty="0">
                <a:solidFill>
                  <a:srgbClr val="000000"/>
                </a:solidFill>
                <a:latin typeface="Calibri" pitchFamily="34" charset="0"/>
              </a:rPr>
              <a:t>Periodic Replication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56" name="Rectangle 246"/>
          <p:cNvSpPr>
            <a:spLocks noChangeArrowheads="1"/>
          </p:cNvSpPr>
          <p:nvPr/>
        </p:nvSpPr>
        <p:spPr bwMode="auto">
          <a:xfrm>
            <a:off x="2409031" y="3937893"/>
            <a:ext cx="151804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100" b="1" dirty="0">
                <a:solidFill>
                  <a:srgbClr val="000000"/>
                </a:solidFill>
                <a:latin typeface="Calibri" pitchFamily="34" charset="0"/>
              </a:rPr>
              <a:t>Asynchronous Replication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57" name="Rectangle 247"/>
          <p:cNvSpPr>
            <a:spLocks noChangeArrowheads="1"/>
          </p:cNvSpPr>
          <p:nvPr/>
        </p:nvSpPr>
        <p:spPr bwMode="auto">
          <a:xfrm>
            <a:off x="2580509" y="4333445"/>
            <a:ext cx="144430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algn="ctr" defTabSz="784459"/>
            <a:r>
              <a:rPr lang="en-US" sz="1100" b="1" dirty="0">
                <a:solidFill>
                  <a:srgbClr val="000000"/>
                </a:solidFill>
                <a:latin typeface="Calibri" pitchFamily="34" charset="0"/>
              </a:rPr>
              <a:t>Synchronous Replication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5500" y="260863"/>
            <a:ext cx="3661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Based on the RPO, organizations plan for the frequency with which a backup or replica must be made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1184193"/>
            <a:ext cx="3344333" cy="1228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400" dirty="0">
                <a:latin typeface="Calibri" panose="020F0502020204030204" pitchFamily="34" charset="0"/>
              </a:rPr>
              <a:t>RPO of 24 hours: Backups are created at an offsite tape library every midnight. </a:t>
            </a:r>
            <a:r>
              <a:rPr lang="en-US" sz="1400" dirty="0" smtClean="0">
                <a:latin typeface="Calibri" panose="020F0502020204030204" pitchFamily="34" charset="0"/>
              </a:rPr>
              <a:t>Recovery strategy: to </a:t>
            </a:r>
            <a:r>
              <a:rPr lang="en-US" sz="1400" dirty="0">
                <a:latin typeface="Calibri" panose="020F0502020204030204" pitchFamily="34" charset="0"/>
              </a:rPr>
              <a:t>restore data from the set of last backup tapes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4953000" y="2476500"/>
            <a:ext cx="3344333" cy="6024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400" dirty="0">
                <a:latin typeface="Calibri" panose="020F0502020204030204" pitchFamily="34" charset="0"/>
              </a:rPr>
              <a:t>RPO of </a:t>
            </a:r>
            <a:r>
              <a:rPr lang="en-US" sz="1400" dirty="0" smtClean="0">
                <a:latin typeface="Calibri" panose="020F0502020204030204" pitchFamily="34" charset="0"/>
              </a:rPr>
              <a:t>6 </a:t>
            </a:r>
            <a:r>
              <a:rPr lang="en-US" sz="1400" dirty="0">
                <a:latin typeface="Calibri" panose="020F0502020204030204" pitchFamily="34" charset="0"/>
              </a:rPr>
              <a:t>hours: Backups </a:t>
            </a:r>
            <a:r>
              <a:rPr lang="en-US" sz="1400" dirty="0" smtClean="0">
                <a:latin typeface="Calibri" panose="020F0502020204030204" pitchFamily="34" charset="0"/>
              </a:rPr>
              <a:t>must be made at least once in 6 hours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953000" y="3175000"/>
            <a:ext cx="3344333" cy="1037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400" dirty="0" smtClean="0">
                <a:latin typeface="Calibri" panose="020F0502020204030204" pitchFamily="34" charset="0"/>
              </a:rPr>
              <a:t>RPO </a:t>
            </a:r>
            <a:r>
              <a:rPr lang="en-US" sz="1400" dirty="0">
                <a:latin typeface="Calibri" panose="020F0502020204030204" pitchFamily="34" charset="0"/>
              </a:rPr>
              <a:t>of 1 hour: </a:t>
            </a:r>
            <a:r>
              <a:rPr lang="en-US" sz="1400" dirty="0" smtClean="0">
                <a:latin typeface="Calibri" panose="020F0502020204030204" pitchFamily="34" charset="0"/>
              </a:rPr>
              <a:t>Backup to </a:t>
            </a:r>
            <a:r>
              <a:rPr lang="en-US" sz="1400" dirty="0">
                <a:latin typeface="Calibri" panose="020F0502020204030204" pitchFamily="34" charset="0"/>
              </a:rPr>
              <a:t>the remote site every hour. </a:t>
            </a:r>
            <a:r>
              <a:rPr lang="en-US" sz="1400" dirty="0" smtClean="0">
                <a:latin typeface="Calibri" panose="020F0502020204030204" pitchFamily="34" charset="0"/>
              </a:rPr>
              <a:t>Recovery </a:t>
            </a:r>
            <a:r>
              <a:rPr lang="en-US" sz="1400" dirty="0">
                <a:latin typeface="Calibri" panose="020F0502020204030204" pitchFamily="34" charset="0"/>
              </a:rPr>
              <a:t>strategy is to recover the database to the point of the last log shipment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953000" y="4318000"/>
            <a:ext cx="3344333" cy="5375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400" dirty="0">
                <a:latin typeface="Calibri" panose="020F0502020204030204" pitchFamily="34" charset="0"/>
              </a:rPr>
              <a:t>RPO in the order of minutes: Mirroring data asynchronously to a remote site.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4953000" y="4953000"/>
            <a:ext cx="3344333" cy="5375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400" dirty="0">
                <a:latin typeface="Calibri" panose="020F0502020204030204" pitchFamily="34" charset="0"/>
              </a:rPr>
              <a:t>RPO of zero: Mirroring data synchronously to a remote site.</a:t>
            </a:r>
          </a:p>
        </p:txBody>
      </p:sp>
    </p:spTree>
    <p:extLst>
      <p:ext uri="{BB962C8B-B14F-4D97-AF65-F5344CB8AC3E}">
        <p14:creationId xmlns:p14="http://schemas.microsoft.com/office/powerpoint/2010/main" val="24474427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0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/>
      <p:bldP spid="209" grpId="0" animBg="1"/>
      <p:bldP spid="210" grpId="0" animBg="1"/>
      <p:bldP spid="211" grpId="0" animBg="1"/>
      <p:bldP spid="212" grpId="0" animBg="1"/>
      <p:bldP spid="213" grpId="0"/>
      <p:bldP spid="214" grpId="0"/>
      <p:bldP spid="215" grpId="0"/>
      <p:bldP spid="216" grpId="0"/>
      <p:bldP spid="258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54" grpId="0"/>
      <p:bldP spid="255" grpId="0"/>
      <p:bldP spid="256" grpId="0"/>
      <p:bldP spid="257" grpId="0"/>
      <p:bldP spid="4" grpId="0"/>
      <p:bldP spid="6" grpId="0" animBg="1"/>
      <p:bldP spid="275" grpId="0" animBg="1"/>
      <p:bldP spid="276" grpId="0" animBg="1"/>
      <p:bldP spid="277" grpId="0" animBg="1"/>
      <p:bldP spid="2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Terminologies – 2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250"/>
          <p:cNvSpPr txBox="1">
            <a:spLocks noChangeArrowheads="1"/>
          </p:cNvSpPr>
          <p:nvPr/>
        </p:nvSpPr>
        <p:spPr>
          <a:xfrm>
            <a:off x="889000" y="672042"/>
            <a:ext cx="3563938" cy="2050521"/>
          </a:xfrm>
          <a:prstGeom prst="rect">
            <a:avLst/>
          </a:prstGeom>
        </p:spPr>
        <p:txBody>
          <a:bodyPr/>
          <a:lstStyle/>
          <a:p>
            <a:pPr marL="193138" indent="-193138" defTabSz="761970">
              <a:spcBef>
                <a:spcPct val="20000"/>
              </a:spcBef>
              <a:buClr>
                <a:srgbClr val="92D050"/>
              </a:buClr>
              <a:buSzPct val="120000"/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Recovery-Time Objective (RTO)</a:t>
            </a:r>
          </a:p>
          <a:p>
            <a:pPr marL="193138" indent="-193138" defTabSz="76197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1833" dirty="0">
                <a:latin typeface="Calibri" pitchFamily="34" charset="0"/>
                <a:cs typeface="+mn-cs"/>
              </a:rPr>
              <a:t>Time within which systems and applications must be recovered after an outage</a:t>
            </a:r>
          </a:p>
          <a:p>
            <a:pPr marL="193138" indent="-193138" defTabSz="76197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1833" dirty="0">
                <a:latin typeface="Calibri" pitchFamily="34" charset="0"/>
                <a:cs typeface="+mn-cs"/>
              </a:rPr>
              <a:t>Amount of downtime that a business can endure and survive</a:t>
            </a:r>
          </a:p>
        </p:txBody>
      </p:sp>
      <p:sp>
        <p:nvSpPr>
          <p:cNvPr id="11" name="Rectangle 205"/>
          <p:cNvSpPr>
            <a:spLocks noChangeArrowheads="1"/>
          </p:cNvSpPr>
          <p:nvPr/>
        </p:nvSpPr>
        <p:spPr bwMode="auto">
          <a:xfrm>
            <a:off x="2190750" y="4788958"/>
            <a:ext cx="129041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00" b="1" dirty="0">
                <a:solidFill>
                  <a:srgbClr val="000000"/>
                </a:solidFill>
                <a:latin typeface="Calibri" pitchFamily="34" charset="0"/>
              </a:rPr>
              <a:t>Recovery-time objective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1047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090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1132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1174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1217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1259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1301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1344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1386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428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1471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1513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1555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1598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1640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1682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1725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1767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 25"/>
          <p:cNvSpPr>
            <a:spLocks/>
          </p:cNvSpPr>
          <p:nvPr/>
        </p:nvSpPr>
        <p:spPr bwMode="auto">
          <a:xfrm>
            <a:off x="1809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1852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1894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1936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1979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2021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>
            <a:off x="2063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Freeform 32"/>
          <p:cNvSpPr>
            <a:spLocks/>
          </p:cNvSpPr>
          <p:nvPr/>
        </p:nvSpPr>
        <p:spPr bwMode="auto">
          <a:xfrm>
            <a:off x="2106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Freeform 33"/>
          <p:cNvSpPr>
            <a:spLocks/>
          </p:cNvSpPr>
          <p:nvPr/>
        </p:nvSpPr>
        <p:spPr bwMode="auto">
          <a:xfrm>
            <a:off x="2148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Freeform 34"/>
          <p:cNvSpPr>
            <a:spLocks/>
          </p:cNvSpPr>
          <p:nvPr/>
        </p:nvSpPr>
        <p:spPr bwMode="auto">
          <a:xfrm>
            <a:off x="2190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>
            <a:off x="2233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36"/>
          <p:cNvSpPr>
            <a:spLocks/>
          </p:cNvSpPr>
          <p:nvPr/>
        </p:nvSpPr>
        <p:spPr bwMode="auto">
          <a:xfrm>
            <a:off x="2275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2317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2360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2402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2444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2487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2529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2571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1" name="Freeform 44"/>
          <p:cNvSpPr>
            <a:spLocks/>
          </p:cNvSpPr>
          <p:nvPr/>
        </p:nvSpPr>
        <p:spPr bwMode="auto">
          <a:xfrm>
            <a:off x="2614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>
            <a:off x="2656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>
            <a:off x="2698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2741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2783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Freeform 49"/>
          <p:cNvSpPr>
            <a:spLocks/>
          </p:cNvSpPr>
          <p:nvPr/>
        </p:nvSpPr>
        <p:spPr bwMode="auto">
          <a:xfrm>
            <a:off x="2825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2868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" name="Freeform 51"/>
          <p:cNvSpPr>
            <a:spLocks/>
          </p:cNvSpPr>
          <p:nvPr/>
        </p:nvSpPr>
        <p:spPr bwMode="auto">
          <a:xfrm>
            <a:off x="2910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2952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>
            <a:off x="2995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3037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3079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3122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3164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3206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3249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3291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3333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3376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3418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3460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3503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" name="Freeform 66"/>
          <p:cNvSpPr>
            <a:spLocks/>
          </p:cNvSpPr>
          <p:nvPr/>
        </p:nvSpPr>
        <p:spPr bwMode="auto">
          <a:xfrm>
            <a:off x="3545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" name="Freeform 67"/>
          <p:cNvSpPr>
            <a:spLocks/>
          </p:cNvSpPr>
          <p:nvPr/>
        </p:nvSpPr>
        <p:spPr bwMode="auto">
          <a:xfrm>
            <a:off x="3587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3630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3672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3714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3757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9" name="Freeform 72"/>
          <p:cNvSpPr>
            <a:spLocks/>
          </p:cNvSpPr>
          <p:nvPr/>
        </p:nvSpPr>
        <p:spPr bwMode="auto">
          <a:xfrm>
            <a:off x="3799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3841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3884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2" name="Freeform 75"/>
          <p:cNvSpPr>
            <a:spLocks/>
          </p:cNvSpPr>
          <p:nvPr/>
        </p:nvSpPr>
        <p:spPr bwMode="auto">
          <a:xfrm>
            <a:off x="3926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3968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4011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4053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4095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4138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4180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" name="Freeform 82"/>
          <p:cNvSpPr>
            <a:spLocks/>
          </p:cNvSpPr>
          <p:nvPr/>
        </p:nvSpPr>
        <p:spPr bwMode="auto">
          <a:xfrm>
            <a:off x="4222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4265083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4307417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" name="Freeform 85"/>
          <p:cNvSpPr>
            <a:spLocks/>
          </p:cNvSpPr>
          <p:nvPr/>
        </p:nvSpPr>
        <p:spPr bwMode="auto">
          <a:xfrm>
            <a:off x="4349750" y="4708261"/>
            <a:ext cx="21167" cy="21167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1" name="Freeform 181"/>
          <p:cNvSpPr>
            <a:spLocks/>
          </p:cNvSpPr>
          <p:nvPr/>
        </p:nvSpPr>
        <p:spPr bwMode="auto">
          <a:xfrm>
            <a:off x="1680104" y="2682875"/>
            <a:ext cx="432593" cy="2034646"/>
          </a:xfrm>
          <a:custGeom>
            <a:avLst/>
            <a:gdLst/>
            <a:ahLst/>
            <a:cxnLst>
              <a:cxn ang="0">
                <a:pos x="778" y="4613"/>
              </a:cxn>
              <a:cxn ang="0">
                <a:pos x="206" y="4613"/>
              </a:cxn>
              <a:cxn ang="0">
                <a:pos x="206" y="494"/>
              </a:cxn>
              <a:cxn ang="0">
                <a:pos x="43" y="494"/>
              </a:cxn>
              <a:cxn ang="0">
                <a:pos x="44" y="493"/>
              </a:cxn>
              <a:cxn ang="0">
                <a:pos x="0" y="493"/>
              </a:cxn>
              <a:cxn ang="0">
                <a:pos x="492" y="0"/>
              </a:cxn>
              <a:cxn ang="0">
                <a:pos x="980" y="493"/>
              </a:cxn>
              <a:cxn ang="0">
                <a:pos x="940" y="493"/>
              </a:cxn>
              <a:cxn ang="0">
                <a:pos x="941" y="494"/>
              </a:cxn>
              <a:cxn ang="0">
                <a:pos x="778" y="494"/>
              </a:cxn>
              <a:cxn ang="0">
                <a:pos x="778" y="4613"/>
              </a:cxn>
            </a:cxnLst>
            <a:rect l="0" t="0" r="r" b="b"/>
            <a:pathLst>
              <a:path w="980" h="4613">
                <a:moveTo>
                  <a:pt x="778" y="4613"/>
                </a:moveTo>
                <a:lnTo>
                  <a:pt x="206" y="4613"/>
                </a:lnTo>
                <a:lnTo>
                  <a:pt x="206" y="494"/>
                </a:lnTo>
                <a:lnTo>
                  <a:pt x="43" y="494"/>
                </a:lnTo>
                <a:lnTo>
                  <a:pt x="44" y="493"/>
                </a:lnTo>
                <a:lnTo>
                  <a:pt x="0" y="493"/>
                </a:lnTo>
                <a:lnTo>
                  <a:pt x="492" y="0"/>
                </a:lnTo>
                <a:lnTo>
                  <a:pt x="980" y="493"/>
                </a:lnTo>
                <a:lnTo>
                  <a:pt x="940" y="493"/>
                </a:lnTo>
                <a:lnTo>
                  <a:pt x="941" y="494"/>
                </a:lnTo>
                <a:lnTo>
                  <a:pt x="778" y="494"/>
                </a:lnTo>
                <a:lnTo>
                  <a:pt x="778" y="46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2" name="Freeform 182"/>
          <p:cNvSpPr>
            <a:spLocks noEditPoints="1"/>
          </p:cNvSpPr>
          <p:nvPr/>
        </p:nvSpPr>
        <p:spPr bwMode="auto">
          <a:xfrm>
            <a:off x="1848115" y="4282282"/>
            <a:ext cx="107156" cy="104511"/>
          </a:xfrm>
          <a:custGeom>
            <a:avLst/>
            <a:gdLst/>
            <a:ahLst/>
            <a:cxnLst>
              <a:cxn ang="0">
                <a:pos x="76" y="98"/>
              </a:cxn>
              <a:cxn ang="0">
                <a:pos x="66" y="98"/>
              </a:cxn>
              <a:cxn ang="0">
                <a:pos x="60" y="102"/>
              </a:cxn>
              <a:cxn ang="0">
                <a:pos x="53" y="107"/>
              </a:cxn>
              <a:cxn ang="0">
                <a:pos x="50" y="115"/>
              </a:cxn>
              <a:cxn ang="0">
                <a:pos x="46" y="130"/>
              </a:cxn>
              <a:cxn ang="0">
                <a:pos x="46" y="150"/>
              </a:cxn>
              <a:cxn ang="0">
                <a:pos x="46" y="173"/>
              </a:cxn>
              <a:cxn ang="0">
                <a:pos x="112" y="173"/>
              </a:cxn>
              <a:cxn ang="0">
                <a:pos x="112" y="154"/>
              </a:cxn>
              <a:cxn ang="0">
                <a:pos x="111" y="145"/>
              </a:cxn>
              <a:cxn ang="0">
                <a:pos x="111" y="139"/>
              </a:cxn>
              <a:cxn ang="0">
                <a:pos x="110" y="128"/>
              </a:cxn>
              <a:cxn ang="0">
                <a:pos x="107" y="118"/>
              </a:cxn>
              <a:cxn ang="0">
                <a:pos x="104" y="110"/>
              </a:cxn>
              <a:cxn ang="0">
                <a:pos x="98" y="104"/>
              </a:cxn>
              <a:cxn ang="0">
                <a:pos x="93" y="101"/>
              </a:cxn>
              <a:cxn ang="0">
                <a:pos x="84" y="98"/>
              </a:cxn>
              <a:cxn ang="0">
                <a:pos x="76" y="98"/>
              </a:cxn>
              <a:cxn ang="0">
                <a:pos x="245" y="0"/>
              </a:cxn>
              <a:cxn ang="0">
                <a:pos x="245" y="77"/>
              </a:cxn>
              <a:cxn ang="0">
                <a:pos x="155" y="143"/>
              </a:cxn>
              <a:cxn ang="0">
                <a:pos x="155" y="173"/>
              </a:cxn>
              <a:cxn ang="0">
                <a:pos x="245" y="173"/>
              </a:cxn>
              <a:cxn ang="0">
                <a:pos x="245" y="235"/>
              </a:cxn>
              <a:cxn ang="0">
                <a:pos x="0" y="235"/>
              </a:cxn>
              <a:cxn ang="0">
                <a:pos x="0" y="130"/>
              </a:cxn>
              <a:cxn ang="0">
                <a:pos x="0" y="109"/>
              </a:cxn>
              <a:cxn ang="0">
                <a:pos x="3" y="92"/>
              </a:cxn>
              <a:cxn ang="0">
                <a:pos x="6" y="77"/>
              </a:cxn>
              <a:cxn ang="0">
                <a:pos x="14" y="64"/>
              </a:cxn>
              <a:cxn ang="0">
                <a:pos x="22" y="50"/>
              </a:cxn>
              <a:cxn ang="0">
                <a:pos x="35" y="41"/>
              </a:cxn>
              <a:cxn ang="0">
                <a:pos x="50" y="35"/>
              </a:cxn>
              <a:cxn ang="0">
                <a:pos x="68" y="34"/>
              </a:cxn>
              <a:cxn ang="0">
                <a:pos x="80" y="34"/>
              </a:cxn>
              <a:cxn ang="0">
                <a:pos x="92" y="36"/>
              </a:cxn>
              <a:cxn ang="0">
                <a:pos x="102" y="40"/>
              </a:cxn>
              <a:cxn ang="0">
                <a:pos x="112" y="46"/>
              </a:cxn>
              <a:cxn ang="0">
                <a:pos x="119" y="52"/>
              </a:cxn>
              <a:cxn ang="0">
                <a:pos x="128" y="60"/>
              </a:cxn>
              <a:cxn ang="0">
                <a:pos x="134" y="70"/>
              </a:cxn>
              <a:cxn ang="0">
                <a:pos x="141" y="82"/>
              </a:cxn>
              <a:cxn ang="0">
                <a:pos x="245" y="0"/>
              </a:cxn>
            </a:cxnLst>
            <a:rect l="0" t="0" r="r" b="b"/>
            <a:pathLst>
              <a:path w="245" h="235">
                <a:moveTo>
                  <a:pt x="76" y="98"/>
                </a:moveTo>
                <a:lnTo>
                  <a:pt x="66" y="98"/>
                </a:lnTo>
                <a:lnTo>
                  <a:pt x="60" y="102"/>
                </a:lnTo>
                <a:lnTo>
                  <a:pt x="53" y="107"/>
                </a:lnTo>
                <a:lnTo>
                  <a:pt x="50" y="115"/>
                </a:lnTo>
                <a:lnTo>
                  <a:pt x="46" y="130"/>
                </a:lnTo>
                <a:lnTo>
                  <a:pt x="46" y="150"/>
                </a:lnTo>
                <a:lnTo>
                  <a:pt x="46" y="173"/>
                </a:lnTo>
                <a:lnTo>
                  <a:pt x="112" y="173"/>
                </a:lnTo>
                <a:lnTo>
                  <a:pt x="112" y="154"/>
                </a:lnTo>
                <a:lnTo>
                  <a:pt x="111" y="145"/>
                </a:lnTo>
                <a:lnTo>
                  <a:pt x="111" y="139"/>
                </a:lnTo>
                <a:lnTo>
                  <a:pt x="110" y="128"/>
                </a:lnTo>
                <a:lnTo>
                  <a:pt x="107" y="118"/>
                </a:lnTo>
                <a:lnTo>
                  <a:pt x="104" y="110"/>
                </a:lnTo>
                <a:lnTo>
                  <a:pt x="98" y="104"/>
                </a:lnTo>
                <a:lnTo>
                  <a:pt x="93" y="101"/>
                </a:lnTo>
                <a:lnTo>
                  <a:pt x="84" y="98"/>
                </a:lnTo>
                <a:lnTo>
                  <a:pt x="76" y="98"/>
                </a:lnTo>
                <a:close/>
                <a:moveTo>
                  <a:pt x="245" y="0"/>
                </a:moveTo>
                <a:lnTo>
                  <a:pt x="245" y="77"/>
                </a:lnTo>
                <a:lnTo>
                  <a:pt x="155" y="143"/>
                </a:lnTo>
                <a:lnTo>
                  <a:pt x="155" y="173"/>
                </a:lnTo>
                <a:lnTo>
                  <a:pt x="245" y="173"/>
                </a:lnTo>
                <a:lnTo>
                  <a:pt x="245" y="235"/>
                </a:lnTo>
                <a:lnTo>
                  <a:pt x="0" y="235"/>
                </a:lnTo>
                <a:lnTo>
                  <a:pt x="0" y="130"/>
                </a:lnTo>
                <a:lnTo>
                  <a:pt x="0" y="109"/>
                </a:lnTo>
                <a:lnTo>
                  <a:pt x="3" y="92"/>
                </a:lnTo>
                <a:lnTo>
                  <a:pt x="6" y="77"/>
                </a:lnTo>
                <a:lnTo>
                  <a:pt x="14" y="64"/>
                </a:lnTo>
                <a:lnTo>
                  <a:pt x="22" y="50"/>
                </a:lnTo>
                <a:lnTo>
                  <a:pt x="35" y="41"/>
                </a:lnTo>
                <a:lnTo>
                  <a:pt x="50" y="35"/>
                </a:lnTo>
                <a:lnTo>
                  <a:pt x="68" y="34"/>
                </a:lnTo>
                <a:lnTo>
                  <a:pt x="80" y="34"/>
                </a:lnTo>
                <a:lnTo>
                  <a:pt x="92" y="36"/>
                </a:lnTo>
                <a:lnTo>
                  <a:pt x="102" y="40"/>
                </a:lnTo>
                <a:lnTo>
                  <a:pt x="112" y="46"/>
                </a:lnTo>
                <a:lnTo>
                  <a:pt x="119" y="52"/>
                </a:lnTo>
                <a:lnTo>
                  <a:pt x="128" y="60"/>
                </a:lnTo>
                <a:lnTo>
                  <a:pt x="134" y="70"/>
                </a:lnTo>
                <a:lnTo>
                  <a:pt x="141" y="82"/>
                </a:lnTo>
                <a:lnTo>
                  <a:pt x="2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3" name="Freeform 183"/>
          <p:cNvSpPr>
            <a:spLocks noEditPoints="1"/>
          </p:cNvSpPr>
          <p:nvPr/>
        </p:nvSpPr>
        <p:spPr bwMode="auto">
          <a:xfrm>
            <a:off x="1866636" y="4192323"/>
            <a:ext cx="85989" cy="85990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1"/>
              </a:cxn>
              <a:cxn ang="0">
                <a:pos x="194" y="80"/>
              </a:cxn>
              <a:cxn ang="0">
                <a:pos x="192" y="95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3"/>
              </a:cxn>
              <a:cxn ang="0">
                <a:pos x="1" y="67"/>
              </a:cxn>
              <a:cxn ang="0">
                <a:pos x="12" y="33"/>
              </a:cxn>
              <a:cxn ang="0">
                <a:pos x="33" y="11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5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1"/>
                </a:lnTo>
                <a:lnTo>
                  <a:pt x="193" y="59"/>
                </a:lnTo>
                <a:lnTo>
                  <a:pt x="194" y="80"/>
                </a:lnTo>
                <a:lnTo>
                  <a:pt x="193" y="92"/>
                </a:lnTo>
                <a:lnTo>
                  <a:pt x="192" y="95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7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3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1"/>
                </a:lnTo>
                <a:lnTo>
                  <a:pt x="49" y="5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1"/>
                </a:lnTo>
                <a:lnTo>
                  <a:pt x="38" y="78"/>
                </a:lnTo>
                <a:lnTo>
                  <a:pt x="36" y="85"/>
                </a:lnTo>
                <a:lnTo>
                  <a:pt x="36" y="95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4" name="Freeform 184"/>
          <p:cNvSpPr>
            <a:spLocks/>
          </p:cNvSpPr>
          <p:nvPr/>
        </p:nvSpPr>
        <p:spPr bwMode="auto">
          <a:xfrm>
            <a:off x="1866636" y="4103687"/>
            <a:ext cx="85989" cy="75407"/>
          </a:xfrm>
          <a:custGeom>
            <a:avLst/>
            <a:gdLst/>
            <a:ahLst/>
            <a:cxnLst>
              <a:cxn ang="0">
                <a:pos x="193" y="68"/>
              </a:cxn>
              <a:cxn ang="0">
                <a:pos x="192" y="86"/>
              </a:cxn>
              <a:cxn ang="0">
                <a:pos x="188" y="100"/>
              </a:cxn>
              <a:cxn ang="0">
                <a:pos x="186" y="110"/>
              </a:cxn>
              <a:cxn ang="0">
                <a:pos x="181" y="124"/>
              </a:cxn>
              <a:cxn ang="0">
                <a:pos x="171" y="141"/>
              </a:cxn>
              <a:cxn ang="0">
                <a:pos x="157" y="154"/>
              </a:cxn>
              <a:cxn ang="0">
                <a:pos x="140" y="164"/>
              </a:cxn>
              <a:cxn ang="0">
                <a:pos x="120" y="170"/>
              </a:cxn>
              <a:cxn ang="0">
                <a:pos x="109" y="171"/>
              </a:cxn>
              <a:cxn ang="0">
                <a:pos x="98" y="172"/>
              </a:cxn>
              <a:cxn ang="0">
                <a:pos x="62" y="166"/>
              </a:cxn>
              <a:cxn ang="0">
                <a:pos x="36" y="153"/>
              </a:cxn>
              <a:cxn ang="0">
                <a:pos x="12" y="123"/>
              </a:cxn>
              <a:cxn ang="0">
                <a:pos x="2" y="94"/>
              </a:cxn>
              <a:cxn ang="0">
                <a:pos x="0" y="64"/>
              </a:cxn>
              <a:cxn ang="0">
                <a:pos x="4" y="29"/>
              </a:cxn>
              <a:cxn ang="0">
                <a:pos x="15" y="0"/>
              </a:cxn>
              <a:cxn ang="0">
                <a:pos x="66" y="9"/>
              </a:cxn>
              <a:cxn ang="0">
                <a:pos x="50" y="28"/>
              </a:cxn>
              <a:cxn ang="0">
                <a:pos x="42" y="51"/>
              </a:cxn>
              <a:cxn ang="0">
                <a:pos x="42" y="72"/>
              </a:cxn>
              <a:cxn ang="0">
                <a:pos x="49" y="90"/>
              </a:cxn>
              <a:cxn ang="0">
                <a:pos x="64" y="102"/>
              </a:cxn>
              <a:cxn ang="0">
                <a:pos x="85" y="110"/>
              </a:cxn>
              <a:cxn ang="0">
                <a:pos x="110" y="110"/>
              </a:cxn>
              <a:cxn ang="0">
                <a:pos x="129" y="102"/>
              </a:cxn>
              <a:cxn ang="0">
                <a:pos x="140" y="93"/>
              </a:cxn>
              <a:cxn ang="0">
                <a:pos x="144" y="89"/>
              </a:cxn>
              <a:cxn ang="0">
                <a:pos x="151" y="71"/>
              </a:cxn>
              <a:cxn ang="0">
                <a:pos x="152" y="60"/>
              </a:cxn>
              <a:cxn ang="0">
                <a:pos x="150" y="41"/>
              </a:cxn>
              <a:cxn ang="0">
                <a:pos x="144" y="26"/>
              </a:cxn>
              <a:cxn ang="0">
                <a:pos x="129" y="9"/>
              </a:cxn>
              <a:cxn ang="0">
                <a:pos x="180" y="0"/>
              </a:cxn>
              <a:cxn ang="0">
                <a:pos x="190" y="29"/>
              </a:cxn>
              <a:cxn ang="0">
                <a:pos x="194" y="63"/>
              </a:cxn>
            </a:cxnLst>
            <a:rect l="0" t="0" r="r" b="b"/>
            <a:pathLst>
              <a:path w="194" h="172">
                <a:moveTo>
                  <a:pt x="194" y="63"/>
                </a:moveTo>
                <a:lnTo>
                  <a:pt x="193" y="68"/>
                </a:lnTo>
                <a:lnTo>
                  <a:pt x="193" y="74"/>
                </a:lnTo>
                <a:lnTo>
                  <a:pt x="192" y="86"/>
                </a:lnTo>
                <a:lnTo>
                  <a:pt x="189" y="95"/>
                </a:lnTo>
                <a:lnTo>
                  <a:pt x="188" y="100"/>
                </a:lnTo>
                <a:lnTo>
                  <a:pt x="188" y="106"/>
                </a:lnTo>
                <a:lnTo>
                  <a:pt x="186" y="110"/>
                </a:lnTo>
                <a:lnTo>
                  <a:pt x="184" y="114"/>
                </a:lnTo>
                <a:lnTo>
                  <a:pt x="181" y="124"/>
                </a:lnTo>
                <a:lnTo>
                  <a:pt x="176" y="132"/>
                </a:lnTo>
                <a:lnTo>
                  <a:pt x="171" y="141"/>
                </a:lnTo>
                <a:lnTo>
                  <a:pt x="164" y="147"/>
                </a:lnTo>
                <a:lnTo>
                  <a:pt x="157" y="154"/>
                </a:lnTo>
                <a:lnTo>
                  <a:pt x="148" y="159"/>
                </a:lnTo>
                <a:lnTo>
                  <a:pt x="140" y="164"/>
                </a:lnTo>
                <a:lnTo>
                  <a:pt x="129" y="166"/>
                </a:lnTo>
                <a:lnTo>
                  <a:pt x="120" y="170"/>
                </a:lnTo>
                <a:lnTo>
                  <a:pt x="114" y="170"/>
                </a:lnTo>
                <a:lnTo>
                  <a:pt x="109" y="171"/>
                </a:lnTo>
                <a:lnTo>
                  <a:pt x="103" y="171"/>
                </a:lnTo>
                <a:lnTo>
                  <a:pt x="98" y="172"/>
                </a:lnTo>
                <a:lnTo>
                  <a:pt x="73" y="170"/>
                </a:lnTo>
                <a:lnTo>
                  <a:pt x="62" y="166"/>
                </a:lnTo>
                <a:lnTo>
                  <a:pt x="54" y="164"/>
                </a:lnTo>
                <a:lnTo>
                  <a:pt x="36" y="153"/>
                </a:lnTo>
                <a:lnTo>
                  <a:pt x="22" y="140"/>
                </a:lnTo>
                <a:lnTo>
                  <a:pt x="12" y="123"/>
                </a:lnTo>
                <a:lnTo>
                  <a:pt x="6" y="105"/>
                </a:lnTo>
                <a:lnTo>
                  <a:pt x="2" y="94"/>
                </a:lnTo>
                <a:lnTo>
                  <a:pt x="1" y="84"/>
                </a:lnTo>
                <a:lnTo>
                  <a:pt x="0" y="64"/>
                </a:lnTo>
                <a:lnTo>
                  <a:pt x="1" y="46"/>
                </a:lnTo>
                <a:lnTo>
                  <a:pt x="4" y="29"/>
                </a:lnTo>
                <a:lnTo>
                  <a:pt x="8" y="14"/>
                </a:lnTo>
                <a:lnTo>
                  <a:pt x="15" y="0"/>
                </a:lnTo>
                <a:lnTo>
                  <a:pt x="66" y="0"/>
                </a:lnTo>
                <a:lnTo>
                  <a:pt x="66" y="9"/>
                </a:lnTo>
                <a:lnTo>
                  <a:pt x="58" y="16"/>
                </a:lnTo>
                <a:lnTo>
                  <a:pt x="50" y="28"/>
                </a:lnTo>
                <a:lnTo>
                  <a:pt x="44" y="44"/>
                </a:lnTo>
                <a:lnTo>
                  <a:pt x="42" y="51"/>
                </a:lnTo>
                <a:lnTo>
                  <a:pt x="42" y="62"/>
                </a:lnTo>
                <a:lnTo>
                  <a:pt x="42" y="72"/>
                </a:lnTo>
                <a:lnTo>
                  <a:pt x="45" y="82"/>
                </a:lnTo>
                <a:lnTo>
                  <a:pt x="49" y="90"/>
                </a:lnTo>
                <a:lnTo>
                  <a:pt x="57" y="98"/>
                </a:lnTo>
                <a:lnTo>
                  <a:pt x="64" y="102"/>
                </a:lnTo>
                <a:lnTo>
                  <a:pt x="74" y="107"/>
                </a:lnTo>
                <a:lnTo>
                  <a:pt x="85" y="110"/>
                </a:lnTo>
                <a:lnTo>
                  <a:pt x="98" y="111"/>
                </a:lnTo>
                <a:lnTo>
                  <a:pt x="110" y="110"/>
                </a:lnTo>
                <a:lnTo>
                  <a:pt x="121" y="107"/>
                </a:lnTo>
                <a:lnTo>
                  <a:pt x="129" y="102"/>
                </a:lnTo>
                <a:lnTo>
                  <a:pt x="138" y="98"/>
                </a:lnTo>
                <a:lnTo>
                  <a:pt x="140" y="93"/>
                </a:lnTo>
                <a:lnTo>
                  <a:pt x="141" y="90"/>
                </a:lnTo>
                <a:lnTo>
                  <a:pt x="144" y="89"/>
                </a:lnTo>
                <a:lnTo>
                  <a:pt x="148" y="81"/>
                </a:lnTo>
                <a:lnTo>
                  <a:pt x="151" y="71"/>
                </a:lnTo>
                <a:lnTo>
                  <a:pt x="151" y="65"/>
                </a:lnTo>
                <a:lnTo>
                  <a:pt x="152" y="60"/>
                </a:lnTo>
                <a:lnTo>
                  <a:pt x="151" y="50"/>
                </a:lnTo>
                <a:lnTo>
                  <a:pt x="150" y="41"/>
                </a:lnTo>
                <a:lnTo>
                  <a:pt x="146" y="32"/>
                </a:lnTo>
                <a:lnTo>
                  <a:pt x="144" y="26"/>
                </a:lnTo>
                <a:lnTo>
                  <a:pt x="136" y="16"/>
                </a:lnTo>
                <a:lnTo>
                  <a:pt x="129" y="9"/>
                </a:lnTo>
                <a:lnTo>
                  <a:pt x="129" y="0"/>
                </a:lnTo>
                <a:lnTo>
                  <a:pt x="180" y="0"/>
                </a:lnTo>
                <a:lnTo>
                  <a:pt x="186" y="14"/>
                </a:lnTo>
                <a:lnTo>
                  <a:pt x="190" y="29"/>
                </a:lnTo>
                <a:lnTo>
                  <a:pt x="193" y="45"/>
                </a:lnTo>
                <a:lnTo>
                  <a:pt x="194" y="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5" name="Freeform 185"/>
          <p:cNvSpPr>
            <a:spLocks noEditPoints="1"/>
          </p:cNvSpPr>
          <p:nvPr/>
        </p:nvSpPr>
        <p:spPr bwMode="auto">
          <a:xfrm>
            <a:off x="1866636" y="4003146"/>
            <a:ext cx="85989" cy="88636"/>
          </a:xfrm>
          <a:custGeom>
            <a:avLst/>
            <a:gdLst/>
            <a:ahLst/>
            <a:cxnLst>
              <a:cxn ang="0">
                <a:pos x="117" y="2"/>
              </a:cxn>
              <a:cxn ang="0">
                <a:pos x="138" y="6"/>
              </a:cxn>
              <a:cxn ang="0">
                <a:pos x="160" y="20"/>
              </a:cxn>
              <a:cxn ang="0">
                <a:pos x="180" y="40"/>
              </a:cxn>
              <a:cxn ang="0">
                <a:pos x="193" y="78"/>
              </a:cxn>
              <a:cxn ang="0">
                <a:pos x="194" y="106"/>
              </a:cxn>
              <a:cxn ang="0">
                <a:pos x="193" y="117"/>
              </a:cxn>
              <a:cxn ang="0">
                <a:pos x="190" y="132"/>
              </a:cxn>
              <a:cxn ang="0">
                <a:pos x="183" y="152"/>
              </a:cxn>
              <a:cxn ang="0">
                <a:pos x="180" y="160"/>
              </a:cxn>
              <a:cxn ang="0">
                <a:pos x="169" y="176"/>
              </a:cxn>
              <a:cxn ang="0">
                <a:pos x="153" y="186"/>
              </a:cxn>
              <a:cxn ang="0">
                <a:pos x="145" y="190"/>
              </a:cxn>
              <a:cxn ang="0">
                <a:pos x="127" y="197"/>
              </a:cxn>
              <a:cxn ang="0">
                <a:pos x="111" y="200"/>
              </a:cxn>
              <a:cxn ang="0">
                <a:pos x="97" y="202"/>
              </a:cxn>
              <a:cxn ang="0">
                <a:pos x="56" y="195"/>
              </a:cxn>
              <a:cxn ang="0">
                <a:pos x="25" y="176"/>
              </a:cxn>
              <a:cxn ang="0">
                <a:pos x="13" y="160"/>
              </a:cxn>
              <a:cxn ang="0">
                <a:pos x="6" y="143"/>
              </a:cxn>
              <a:cxn ang="0">
                <a:pos x="1" y="123"/>
              </a:cxn>
              <a:cxn ang="0">
                <a:pos x="1" y="78"/>
              </a:cxn>
              <a:cxn ang="0">
                <a:pos x="14" y="40"/>
              </a:cxn>
              <a:cxn ang="0">
                <a:pos x="39" y="15"/>
              </a:cxn>
              <a:cxn ang="0">
                <a:pos x="74" y="2"/>
              </a:cxn>
              <a:cxn ang="0">
                <a:pos x="142" y="72"/>
              </a:cxn>
              <a:cxn ang="0">
                <a:pos x="112" y="62"/>
              </a:cxn>
              <a:cxn ang="0">
                <a:pos x="82" y="62"/>
              </a:cxn>
              <a:cxn ang="0">
                <a:pos x="52" y="72"/>
              </a:cxn>
              <a:cxn ang="0">
                <a:pos x="43" y="86"/>
              </a:cxn>
              <a:cxn ang="0">
                <a:pos x="40" y="108"/>
              </a:cxn>
              <a:cxn ang="0">
                <a:pos x="46" y="122"/>
              </a:cxn>
              <a:cxn ang="0">
                <a:pos x="58" y="134"/>
              </a:cxn>
              <a:cxn ang="0">
                <a:pos x="81" y="140"/>
              </a:cxn>
              <a:cxn ang="0">
                <a:pos x="98" y="141"/>
              </a:cxn>
              <a:cxn ang="0">
                <a:pos x="104" y="140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3"/>
              </a:cxn>
              <a:cxn ang="0">
                <a:pos x="147" y="119"/>
              </a:cxn>
              <a:cxn ang="0">
                <a:pos x="151" y="117"/>
              </a:cxn>
              <a:cxn ang="0">
                <a:pos x="151" y="110"/>
              </a:cxn>
              <a:cxn ang="0">
                <a:pos x="152" y="108"/>
              </a:cxn>
              <a:cxn ang="0">
                <a:pos x="152" y="101"/>
              </a:cxn>
              <a:cxn ang="0">
                <a:pos x="153" y="100"/>
              </a:cxn>
              <a:cxn ang="0">
                <a:pos x="147" y="78"/>
              </a:cxn>
            </a:cxnLst>
            <a:rect l="0" t="0" r="r" b="b"/>
            <a:pathLst>
              <a:path w="195" h="202">
                <a:moveTo>
                  <a:pt x="97" y="0"/>
                </a:moveTo>
                <a:lnTo>
                  <a:pt x="117" y="2"/>
                </a:lnTo>
                <a:lnTo>
                  <a:pt x="127" y="3"/>
                </a:lnTo>
                <a:lnTo>
                  <a:pt x="138" y="6"/>
                </a:lnTo>
                <a:lnTo>
                  <a:pt x="153" y="15"/>
                </a:lnTo>
                <a:lnTo>
                  <a:pt x="160" y="20"/>
                </a:lnTo>
                <a:lnTo>
                  <a:pt x="169" y="27"/>
                </a:lnTo>
                <a:lnTo>
                  <a:pt x="180" y="40"/>
                </a:lnTo>
                <a:lnTo>
                  <a:pt x="188" y="58"/>
                </a:lnTo>
                <a:lnTo>
                  <a:pt x="193" y="78"/>
                </a:lnTo>
                <a:lnTo>
                  <a:pt x="195" y="101"/>
                </a:lnTo>
                <a:lnTo>
                  <a:pt x="194" y="106"/>
                </a:lnTo>
                <a:lnTo>
                  <a:pt x="194" y="112"/>
                </a:lnTo>
                <a:lnTo>
                  <a:pt x="193" y="117"/>
                </a:lnTo>
                <a:lnTo>
                  <a:pt x="193" y="123"/>
                </a:lnTo>
                <a:lnTo>
                  <a:pt x="190" y="132"/>
                </a:lnTo>
                <a:lnTo>
                  <a:pt x="188" y="143"/>
                </a:lnTo>
                <a:lnTo>
                  <a:pt x="183" y="152"/>
                </a:lnTo>
                <a:lnTo>
                  <a:pt x="181" y="155"/>
                </a:lnTo>
                <a:lnTo>
                  <a:pt x="180" y="160"/>
                </a:lnTo>
                <a:lnTo>
                  <a:pt x="174" y="167"/>
                </a:lnTo>
                <a:lnTo>
                  <a:pt x="169" y="176"/>
                </a:lnTo>
                <a:lnTo>
                  <a:pt x="160" y="180"/>
                </a:lnTo>
                <a:lnTo>
                  <a:pt x="153" y="186"/>
                </a:lnTo>
                <a:lnTo>
                  <a:pt x="148" y="188"/>
                </a:lnTo>
                <a:lnTo>
                  <a:pt x="145" y="190"/>
                </a:lnTo>
                <a:lnTo>
                  <a:pt x="138" y="195"/>
                </a:lnTo>
                <a:lnTo>
                  <a:pt x="127" y="197"/>
                </a:lnTo>
                <a:lnTo>
                  <a:pt x="117" y="200"/>
                </a:lnTo>
                <a:lnTo>
                  <a:pt x="111" y="200"/>
                </a:lnTo>
                <a:lnTo>
                  <a:pt x="106" y="201"/>
                </a:lnTo>
                <a:lnTo>
                  <a:pt x="97" y="202"/>
                </a:lnTo>
                <a:lnTo>
                  <a:pt x="74" y="200"/>
                </a:lnTo>
                <a:lnTo>
                  <a:pt x="56" y="195"/>
                </a:lnTo>
                <a:lnTo>
                  <a:pt x="38" y="186"/>
                </a:lnTo>
                <a:lnTo>
                  <a:pt x="25" y="176"/>
                </a:lnTo>
                <a:lnTo>
                  <a:pt x="18" y="167"/>
                </a:lnTo>
                <a:lnTo>
                  <a:pt x="13" y="160"/>
                </a:lnTo>
                <a:lnTo>
                  <a:pt x="8" y="152"/>
                </a:lnTo>
                <a:lnTo>
                  <a:pt x="6" y="143"/>
                </a:lnTo>
                <a:lnTo>
                  <a:pt x="2" y="132"/>
                </a:lnTo>
                <a:lnTo>
                  <a:pt x="1" y="123"/>
                </a:lnTo>
                <a:lnTo>
                  <a:pt x="0" y="101"/>
                </a:lnTo>
                <a:lnTo>
                  <a:pt x="1" y="78"/>
                </a:lnTo>
                <a:lnTo>
                  <a:pt x="6" y="58"/>
                </a:lnTo>
                <a:lnTo>
                  <a:pt x="14" y="40"/>
                </a:lnTo>
                <a:lnTo>
                  <a:pt x="26" y="27"/>
                </a:lnTo>
                <a:lnTo>
                  <a:pt x="39" y="15"/>
                </a:lnTo>
                <a:lnTo>
                  <a:pt x="56" y="6"/>
                </a:lnTo>
                <a:lnTo>
                  <a:pt x="74" y="2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4"/>
                </a:lnTo>
                <a:lnTo>
                  <a:pt x="112" y="62"/>
                </a:lnTo>
                <a:lnTo>
                  <a:pt x="98" y="62"/>
                </a:lnTo>
                <a:lnTo>
                  <a:pt x="82" y="62"/>
                </a:lnTo>
                <a:lnTo>
                  <a:pt x="70" y="64"/>
                </a:lnTo>
                <a:lnTo>
                  <a:pt x="52" y="72"/>
                </a:lnTo>
                <a:lnTo>
                  <a:pt x="46" y="77"/>
                </a:lnTo>
                <a:lnTo>
                  <a:pt x="43" y="86"/>
                </a:lnTo>
                <a:lnTo>
                  <a:pt x="40" y="101"/>
                </a:lnTo>
                <a:lnTo>
                  <a:pt x="40" y="108"/>
                </a:lnTo>
                <a:lnTo>
                  <a:pt x="43" y="116"/>
                </a:lnTo>
                <a:lnTo>
                  <a:pt x="46" y="122"/>
                </a:lnTo>
                <a:lnTo>
                  <a:pt x="52" y="129"/>
                </a:lnTo>
                <a:lnTo>
                  <a:pt x="58" y="134"/>
                </a:lnTo>
                <a:lnTo>
                  <a:pt x="69" y="137"/>
                </a:lnTo>
                <a:lnTo>
                  <a:pt x="81" y="140"/>
                </a:lnTo>
                <a:lnTo>
                  <a:pt x="88" y="140"/>
                </a:lnTo>
                <a:lnTo>
                  <a:pt x="98" y="141"/>
                </a:lnTo>
                <a:lnTo>
                  <a:pt x="100" y="140"/>
                </a:lnTo>
                <a:lnTo>
                  <a:pt x="104" y="140"/>
                </a:lnTo>
                <a:lnTo>
                  <a:pt x="111" y="140"/>
                </a:lnTo>
                <a:lnTo>
                  <a:pt x="123" y="138"/>
                </a:lnTo>
                <a:lnTo>
                  <a:pt x="133" y="134"/>
                </a:lnTo>
                <a:lnTo>
                  <a:pt x="136" y="131"/>
                </a:lnTo>
                <a:lnTo>
                  <a:pt x="141" y="130"/>
                </a:lnTo>
                <a:lnTo>
                  <a:pt x="147" y="123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7"/>
                </a:lnTo>
                <a:lnTo>
                  <a:pt x="151" y="112"/>
                </a:lnTo>
                <a:lnTo>
                  <a:pt x="151" y="110"/>
                </a:lnTo>
                <a:lnTo>
                  <a:pt x="151" y="108"/>
                </a:lnTo>
                <a:lnTo>
                  <a:pt x="152" y="108"/>
                </a:lnTo>
                <a:lnTo>
                  <a:pt x="152" y="104"/>
                </a:lnTo>
                <a:lnTo>
                  <a:pt x="152" y="101"/>
                </a:lnTo>
                <a:lnTo>
                  <a:pt x="152" y="100"/>
                </a:lnTo>
                <a:lnTo>
                  <a:pt x="153" y="100"/>
                </a:lnTo>
                <a:lnTo>
                  <a:pt x="151" y="86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6" name="Freeform 186"/>
          <p:cNvSpPr>
            <a:spLocks/>
          </p:cNvSpPr>
          <p:nvPr/>
        </p:nvSpPr>
        <p:spPr bwMode="auto">
          <a:xfrm>
            <a:off x="1869282" y="3902605"/>
            <a:ext cx="80698" cy="926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" y="71"/>
              </a:cxn>
              <a:cxn ang="0">
                <a:pos x="185" y="138"/>
              </a:cxn>
              <a:cxn ang="0">
                <a:pos x="0" y="209"/>
              </a:cxn>
              <a:cxn ang="0">
                <a:pos x="0" y="147"/>
              </a:cxn>
              <a:cxn ang="0">
                <a:pos x="128" y="104"/>
              </a:cxn>
              <a:cxn ang="0">
                <a:pos x="0" y="61"/>
              </a:cxn>
              <a:cxn ang="0">
                <a:pos x="0" y="0"/>
              </a:cxn>
            </a:cxnLst>
            <a:rect l="0" t="0" r="r" b="b"/>
            <a:pathLst>
              <a:path w="185" h="209">
                <a:moveTo>
                  <a:pt x="0" y="0"/>
                </a:moveTo>
                <a:lnTo>
                  <a:pt x="185" y="71"/>
                </a:lnTo>
                <a:lnTo>
                  <a:pt x="185" y="138"/>
                </a:lnTo>
                <a:lnTo>
                  <a:pt x="0" y="209"/>
                </a:lnTo>
                <a:lnTo>
                  <a:pt x="0" y="147"/>
                </a:lnTo>
                <a:lnTo>
                  <a:pt x="128" y="104"/>
                </a:lnTo>
                <a:lnTo>
                  <a:pt x="0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7" name="Freeform 187"/>
          <p:cNvSpPr>
            <a:spLocks noEditPoints="1"/>
          </p:cNvSpPr>
          <p:nvPr/>
        </p:nvSpPr>
        <p:spPr bwMode="auto">
          <a:xfrm>
            <a:off x="1866636" y="3808678"/>
            <a:ext cx="85989" cy="85990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0"/>
              </a:cxn>
              <a:cxn ang="0">
                <a:pos x="194" y="80"/>
              </a:cxn>
              <a:cxn ang="0">
                <a:pos x="192" y="94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2"/>
              </a:cxn>
              <a:cxn ang="0">
                <a:pos x="1" y="67"/>
              </a:cxn>
              <a:cxn ang="0">
                <a:pos x="12" y="33"/>
              </a:cxn>
              <a:cxn ang="0">
                <a:pos x="33" y="10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4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0"/>
                </a:lnTo>
                <a:lnTo>
                  <a:pt x="193" y="58"/>
                </a:lnTo>
                <a:lnTo>
                  <a:pt x="194" y="80"/>
                </a:lnTo>
                <a:lnTo>
                  <a:pt x="193" y="92"/>
                </a:lnTo>
                <a:lnTo>
                  <a:pt x="192" y="94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6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2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0"/>
                </a:lnTo>
                <a:lnTo>
                  <a:pt x="49" y="4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0"/>
                </a:lnTo>
                <a:lnTo>
                  <a:pt x="38" y="78"/>
                </a:lnTo>
                <a:lnTo>
                  <a:pt x="36" y="85"/>
                </a:lnTo>
                <a:lnTo>
                  <a:pt x="36" y="94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8" name="Freeform 188"/>
          <p:cNvSpPr>
            <a:spLocks/>
          </p:cNvSpPr>
          <p:nvPr/>
        </p:nvSpPr>
        <p:spPr bwMode="auto">
          <a:xfrm>
            <a:off x="1869282" y="3730625"/>
            <a:ext cx="80698" cy="59532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6"/>
              </a:cxn>
              <a:cxn ang="0">
                <a:pos x="56" y="10"/>
              </a:cxn>
              <a:cxn ang="0">
                <a:pos x="56" y="18"/>
              </a:cxn>
              <a:cxn ang="0">
                <a:pos x="54" y="33"/>
              </a:cxn>
              <a:cxn ang="0">
                <a:pos x="54" y="43"/>
              </a:cxn>
              <a:cxn ang="0">
                <a:pos x="57" y="54"/>
              </a:cxn>
              <a:cxn ang="0">
                <a:pos x="62" y="75"/>
              </a:cxn>
              <a:cxn ang="0">
                <a:pos x="185" y="75"/>
              </a:cxn>
              <a:cxn ang="0">
                <a:pos x="185" y="135"/>
              </a:cxn>
              <a:cxn ang="0">
                <a:pos x="0" y="135"/>
              </a:cxn>
              <a:cxn ang="0">
                <a:pos x="0" y="75"/>
              </a:cxn>
              <a:cxn ang="0">
                <a:pos x="28" y="75"/>
              </a:cxn>
              <a:cxn ang="0">
                <a:pos x="14" y="57"/>
              </a:cxn>
              <a:cxn ang="0">
                <a:pos x="6" y="41"/>
              </a:cxn>
              <a:cxn ang="0">
                <a:pos x="2" y="27"/>
              </a:cxn>
              <a:cxn ang="0">
                <a:pos x="0" y="15"/>
              </a:cxn>
              <a:cxn ang="0">
                <a:pos x="0" y="7"/>
              </a:cxn>
              <a:cxn ang="0">
                <a:pos x="0" y="0"/>
              </a:cxn>
              <a:cxn ang="0">
                <a:pos x="57" y="0"/>
              </a:cxn>
            </a:cxnLst>
            <a:rect l="0" t="0" r="r" b="b"/>
            <a:pathLst>
              <a:path w="185" h="135">
                <a:moveTo>
                  <a:pt x="57" y="0"/>
                </a:moveTo>
                <a:lnTo>
                  <a:pt x="57" y="6"/>
                </a:lnTo>
                <a:lnTo>
                  <a:pt x="56" y="10"/>
                </a:lnTo>
                <a:lnTo>
                  <a:pt x="56" y="18"/>
                </a:lnTo>
                <a:lnTo>
                  <a:pt x="54" y="33"/>
                </a:lnTo>
                <a:lnTo>
                  <a:pt x="54" y="43"/>
                </a:lnTo>
                <a:lnTo>
                  <a:pt x="57" y="54"/>
                </a:lnTo>
                <a:lnTo>
                  <a:pt x="62" y="75"/>
                </a:lnTo>
                <a:lnTo>
                  <a:pt x="185" y="75"/>
                </a:lnTo>
                <a:lnTo>
                  <a:pt x="185" y="135"/>
                </a:lnTo>
                <a:lnTo>
                  <a:pt x="0" y="135"/>
                </a:lnTo>
                <a:lnTo>
                  <a:pt x="0" y="75"/>
                </a:lnTo>
                <a:lnTo>
                  <a:pt x="28" y="75"/>
                </a:lnTo>
                <a:lnTo>
                  <a:pt x="14" y="57"/>
                </a:lnTo>
                <a:lnTo>
                  <a:pt x="6" y="41"/>
                </a:lnTo>
                <a:lnTo>
                  <a:pt x="2" y="27"/>
                </a:lnTo>
                <a:lnTo>
                  <a:pt x="0" y="15"/>
                </a:lnTo>
                <a:lnTo>
                  <a:pt x="0" y="7"/>
                </a:lnTo>
                <a:lnTo>
                  <a:pt x="0" y="0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9" name="Freeform 189"/>
          <p:cNvSpPr>
            <a:spLocks/>
          </p:cNvSpPr>
          <p:nvPr/>
        </p:nvSpPr>
        <p:spPr bwMode="auto">
          <a:xfrm>
            <a:off x="1869282" y="3634053"/>
            <a:ext cx="111125" cy="92604"/>
          </a:xfrm>
          <a:custGeom>
            <a:avLst/>
            <a:gdLst/>
            <a:ahLst/>
            <a:cxnLst>
              <a:cxn ang="0">
                <a:pos x="120" y="102"/>
              </a:cxn>
              <a:cxn ang="0">
                <a:pos x="0" y="60"/>
              </a:cxn>
              <a:cxn ang="0">
                <a:pos x="0" y="0"/>
              </a:cxn>
              <a:cxn ang="0">
                <a:pos x="252" y="102"/>
              </a:cxn>
              <a:cxn ang="0">
                <a:pos x="252" y="167"/>
              </a:cxn>
              <a:cxn ang="0">
                <a:pos x="184" y="137"/>
              </a:cxn>
              <a:cxn ang="0">
                <a:pos x="0" y="209"/>
              </a:cxn>
              <a:cxn ang="0">
                <a:pos x="0" y="146"/>
              </a:cxn>
              <a:cxn ang="0">
                <a:pos x="120" y="102"/>
              </a:cxn>
            </a:cxnLst>
            <a:rect l="0" t="0" r="r" b="b"/>
            <a:pathLst>
              <a:path w="252" h="209">
                <a:moveTo>
                  <a:pt x="120" y="102"/>
                </a:moveTo>
                <a:lnTo>
                  <a:pt x="0" y="60"/>
                </a:lnTo>
                <a:lnTo>
                  <a:pt x="0" y="0"/>
                </a:lnTo>
                <a:lnTo>
                  <a:pt x="252" y="102"/>
                </a:lnTo>
                <a:lnTo>
                  <a:pt x="252" y="167"/>
                </a:lnTo>
                <a:lnTo>
                  <a:pt x="184" y="137"/>
                </a:lnTo>
                <a:lnTo>
                  <a:pt x="0" y="209"/>
                </a:lnTo>
                <a:lnTo>
                  <a:pt x="0" y="146"/>
                </a:lnTo>
                <a:lnTo>
                  <a:pt x="120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0" name="Freeform 190"/>
          <p:cNvSpPr>
            <a:spLocks/>
          </p:cNvSpPr>
          <p:nvPr/>
        </p:nvSpPr>
        <p:spPr bwMode="auto">
          <a:xfrm>
            <a:off x="1853407" y="3483240"/>
            <a:ext cx="107156" cy="9525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75"/>
              </a:cxn>
              <a:cxn ang="0">
                <a:pos x="245" y="75"/>
              </a:cxn>
              <a:cxn ang="0">
                <a:pos x="245" y="139"/>
              </a:cxn>
              <a:cxn ang="0">
                <a:pos x="48" y="139"/>
              </a:cxn>
              <a:cxn ang="0">
                <a:pos x="48" y="215"/>
              </a:cxn>
              <a:cxn ang="0">
                <a:pos x="0" y="215"/>
              </a:cxn>
              <a:cxn ang="0">
                <a:pos x="0" y="0"/>
              </a:cxn>
              <a:cxn ang="0">
                <a:pos x="48" y="0"/>
              </a:cxn>
            </a:cxnLst>
            <a:rect l="0" t="0" r="r" b="b"/>
            <a:pathLst>
              <a:path w="245" h="215">
                <a:moveTo>
                  <a:pt x="48" y="0"/>
                </a:moveTo>
                <a:lnTo>
                  <a:pt x="48" y="75"/>
                </a:lnTo>
                <a:lnTo>
                  <a:pt x="245" y="75"/>
                </a:lnTo>
                <a:lnTo>
                  <a:pt x="245" y="139"/>
                </a:lnTo>
                <a:lnTo>
                  <a:pt x="48" y="139"/>
                </a:lnTo>
                <a:lnTo>
                  <a:pt x="48" y="215"/>
                </a:lnTo>
                <a:lnTo>
                  <a:pt x="0" y="215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1" name="Freeform 191"/>
          <p:cNvSpPr>
            <a:spLocks noEditPoints="1"/>
          </p:cNvSpPr>
          <p:nvPr/>
        </p:nvSpPr>
        <p:spPr bwMode="auto">
          <a:xfrm>
            <a:off x="1848115" y="3440907"/>
            <a:ext cx="112448" cy="27782"/>
          </a:xfrm>
          <a:custGeom>
            <a:avLst/>
            <a:gdLst/>
            <a:ahLst/>
            <a:cxnLst>
              <a:cxn ang="0">
                <a:pos x="255" y="1"/>
              </a:cxn>
              <a:cxn ang="0">
                <a:pos x="255" y="61"/>
              </a:cxn>
              <a:cxn ang="0">
                <a:pos x="70" y="61"/>
              </a:cxn>
              <a:cxn ang="0">
                <a:pos x="70" y="1"/>
              </a:cxn>
              <a:cxn ang="0">
                <a:pos x="255" y="1"/>
              </a:cxn>
              <a:cxn ang="0">
                <a:pos x="45" y="0"/>
              </a:cxn>
              <a:cxn ang="0">
                <a:pos x="45" y="62"/>
              </a:cxn>
              <a:cxn ang="0">
                <a:pos x="0" y="62"/>
              </a:cxn>
              <a:cxn ang="0">
                <a:pos x="0" y="0"/>
              </a:cxn>
              <a:cxn ang="0">
                <a:pos x="45" y="0"/>
              </a:cxn>
            </a:cxnLst>
            <a:rect l="0" t="0" r="r" b="b"/>
            <a:pathLst>
              <a:path w="255" h="62">
                <a:moveTo>
                  <a:pt x="255" y="1"/>
                </a:moveTo>
                <a:lnTo>
                  <a:pt x="255" y="61"/>
                </a:lnTo>
                <a:lnTo>
                  <a:pt x="70" y="61"/>
                </a:lnTo>
                <a:lnTo>
                  <a:pt x="70" y="1"/>
                </a:lnTo>
                <a:lnTo>
                  <a:pt x="255" y="1"/>
                </a:lnTo>
                <a:close/>
                <a:moveTo>
                  <a:pt x="45" y="0"/>
                </a:moveTo>
                <a:lnTo>
                  <a:pt x="45" y="62"/>
                </a:lnTo>
                <a:lnTo>
                  <a:pt x="0" y="62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" name="Freeform 192"/>
          <p:cNvSpPr>
            <a:spLocks/>
          </p:cNvSpPr>
          <p:nvPr/>
        </p:nvSpPr>
        <p:spPr bwMode="auto">
          <a:xfrm>
            <a:off x="1877219" y="3284802"/>
            <a:ext cx="83343" cy="132292"/>
          </a:xfrm>
          <a:custGeom>
            <a:avLst/>
            <a:gdLst/>
            <a:ahLst/>
            <a:cxnLst>
              <a:cxn ang="0">
                <a:pos x="58" y="121"/>
              </a:cxn>
              <a:cxn ang="0">
                <a:pos x="189" y="121"/>
              </a:cxn>
              <a:cxn ang="0">
                <a:pos x="189" y="180"/>
              </a:cxn>
              <a:cxn ang="0">
                <a:pos x="97" y="180"/>
              </a:cxn>
              <a:cxn ang="0">
                <a:pos x="74" y="181"/>
              </a:cxn>
              <a:cxn ang="0">
                <a:pos x="64" y="181"/>
              </a:cxn>
              <a:cxn ang="0">
                <a:pos x="58" y="184"/>
              </a:cxn>
              <a:cxn ang="0">
                <a:pos x="50" y="193"/>
              </a:cxn>
              <a:cxn ang="0">
                <a:pos x="48" y="199"/>
              </a:cxn>
              <a:cxn ang="0">
                <a:pos x="48" y="210"/>
              </a:cxn>
              <a:cxn ang="0">
                <a:pos x="51" y="226"/>
              </a:cxn>
              <a:cxn ang="0">
                <a:pos x="58" y="242"/>
              </a:cxn>
              <a:cxn ang="0">
                <a:pos x="189" y="242"/>
              </a:cxn>
              <a:cxn ang="0">
                <a:pos x="189" y="301"/>
              </a:cxn>
              <a:cxn ang="0">
                <a:pos x="4" y="301"/>
              </a:cxn>
              <a:cxn ang="0">
                <a:pos x="4" y="242"/>
              </a:cxn>
              <a:cxn ang="0">
                <a:pos x="25" y="242"/>
              </a:cxn>
              <a:cxn ang="0">
                <a:pos x="14" y="226"/>
              </a:cxn>
              <a:cxn ang="0">
                <a:pos x="7" y="212"/>
              </a:cxn>
              <a:cxn ang="0">
                <a:pos x="1" y="198"/>
              </a:cxn>
              <a:cxn ang="0">
                <a:pos x="0" y="182"/>
              </a:cxn>
              <a:cxn ang="0">
                <a:pos x="1" y="164"/>
              </a:cxn>
              <a:cxn ang="0">
                <a:pos x="3" y="156"/>
              </a:cxn>
              <a:cxn ang="0">
                <a:pos x="8" y="150"/>
              </a:cxn>
              <a:cxn ang="0">
                <a:pos x="18" y="136"/>
              </a:cxn>
              <a:cxn ang="0">
                <a:pos x="32" y="128"/>
              </a:cxn>
              <a:cxn ang="0">
                <a:pos x="18" y="110"/>
              </a:cxn>
              <a:cxn ang="0">
                <a:pos x="8" y="93"/>
              </a:cxn>
              <a:cxn ang="0">
                <a:pos x="1" y="76"/>
              </a:cxn>
              <a:cxn ang="0">
                <a:pos x="0" y="61"/>
              </a:cxn>
              <a:cxn ang="0">
                <a:pos x="0" y="45"/>
              </a:cxn>
              <a:cxn ang="0">
                <a:pos x="3" y="33"/>
              </a:cxn>
              <a:cxn ang="0">
                <a:pos x="9" y="22"/>
              </a:cxn>
              <a:cxn ang="0">
                <a:pos x="18" y="15"/>
              </a:cxn>
              <a:cxn ang="0">
                <a:pos x="26" y="7"/>
              </a:cxn>
              <a:cxn ang="0">
                <a:pos x="39" y="3"/>
              </a:cxn>
              <a:cxn ang="0">
                <a:pos x="52" y="0"/>
              </a:cxn>
              <a:cxn ang="0">
                <a:pos x="69" y="0"/>
              </a:cxn>
              <a:cxn ang="0">
                <a:pos x="189" y="0"/>
              </a:cxn>
              <a:cxn ang="0">
                <a:pos x="189" y="58"/>
              </a:cxn>
              <a:cxn ang="0">
                <a:pos x="97" y="58"/>
              </a:cxn>
              <a:cxn ang="0">
                <a:pos x="74" y="60"/>
              </a:cxn>
              <a:cxn ang="0">
                <a:pos x="64" y="60"/>
              </a:cxn>
              <a:cxn ang="0">
                <a:pos x="58" y="63"/>
              </a:cxn>
              <a:cxn ang="0">
                <a:pos x="50" y="72"/>
              </a:cxn>
              <a:cxn ang="0">
                <a:pos x="48" y="78"/>
              </a:cxn>
              <a:cxn ang="0">
                <a:pos x="48" y="88"/>
              </a:cxn>
              <a:cxn ang="0">
                <a:pos x="48" y="96"/>
              </a:cxn>
              <a:cxn ang="0">
                <a:pos x="50" y="103"/>
              </a:cxn>
              <a:cxn ang="0">
                <a:pos x="52" y="110"/>
              </a:cxn>
              <a:cxn ang="0">
                <a:pos x="58" y="121"/>
              </a:cxn>
            </a:cxnLst>
            <a:rect l="0" t="0" r="r" b="b"/>
            <a:pathLst>
              <a:path w="189" h="301">
                <a:moveTo>
                  <a:pt x="58" y="121"/>
                </a:moveTo>
                <a:lnTo>
                  <a:pt x="189" y="121"/>
                </a:lnTo>
                <a:lnTo>
                  <a:pt x="189" y="180"/>
                </a:lnTo>
                <a:lnTo>
                  <a:pt x="97" y="180"/>
                </a:lnTo>
                <a:lnTo>
                  <a:pt x="74" y="181"/>
                </a:lnTo>
                <a:lnTo>
                  <a:pt x="64" y="181"/>
                </a:lnTo>
                <a:lnTo>
                  <a:pt x="58" y="184"/>
                </a:lnTo>
                <a:lnTo>
                  <a:pt x="50" y="193"/>
                </a:lnTo>
                <a:lnTo>
                  <a:pt x="48" y="199"/>
                </a:lnTo>
                <a:lnTo>
                  <a:pt x="48" y="210"/>
                </a:lnTo>
                <a:lnTo>
                  <a:pt x="51" y="226"/>
                </a:lnTo>
                <a:lnTo>
                  <a:pt x="58" y="242"/>
                </a:lnTo>
                <a:lnTo>
                  <a:pt x="189" y="242"/>
                </a:lnTo>
                <a:lnTo>
                  <a:pt x="189" y="301"/>
                </a:lnTo>
                <a:lnTo>
                  <a:pt x="4" y="301"/>
                </a:lnTo>
                <a:lnTo>
                  <a:pt x="4" y="242"/>
                </a:lnTo>
                <a:lnTo>
                  <a:pt x="25" y="242"/>
                </a:lnTo>
                <a:lnTo>
                  <a:pt x="14" y="226"/>
                </a:lnTo>
                <a:lnTo>
                  <a:pt x="7" y="212"/>
                </a:lnTo>
                <a:lnTo>
                  <a:pt x="1" y="198"/>
                </a:lnTo>
                <a:lnTo>
                  <a:pt x="0" y="182"/>
                </a:lnTo>
                <a:lnTo>
                  <a:pt x="1" y="164"/>
                </a:lnTo>
                <a:lnTo>
                  <a:pt x="3" y="156"/>
                </a:lnTo>
                <a:lnTo>
                  <a:pt x="8" y="150"/>
                </a:lnTo>
                <a:lnTo>
                  <a:pt x="18" y="136"/>
                </a:lnTo>
                <a:lnTo>
                  <a:pt x="32" y="128"/>
                </a:lnTo>
                <a:lnTo>
                  <a:pt x="18" y="110"/>
                </a:lnTo>
                <a:lnTo>
                  <a:pt x="8" y="93"/>
                </a:lnTo>
                <a:lnTo>
                  <a:pt x="1" y="76"/>
                </a:lnTo>
                <a:lnTo>
                  <a:pt x="0" y="61"/>
                </a:lnTo>
                <a:lnTo>
                  <a:pt x="0" y="45"/>
                </a:lnTo>
                <a:lnTo>
                  <a:pt x="3" y="33"/>
                </a:lnTo>
                <a:lnTo>
                  <a:pt x="9" y="22"/>
                </a:lnTo>
                <a:lnTo>
                  <a:pt x="18" y="15"/>
                </a:lnTo>
                <a:lnTo>
                  <a:pt x="26" y="7"/>
                </a:lnTo>
                <a:lnTo>
                  <a:pt x="39" y="3"/>
                </a:lnTo>
                <a:lnTo>
                  <a:pt x="52" y="0"/>
                </a:lnTo>
                <a:lnTo>
                  <a:pt x="69" y="0"/>
                </a:lnTo>
                <a:lnTo>
                  <a:pt x="189" y="0"/>
                </a:lnTo>
                <a:lnTo>
                  <a:pt x="189" y="58"/>
                </a:lnTo>
                <a:lnTo>
                  <a:pt x="97" y="58"/>
                </a:lnTo>
                <a:lnTo>
                  <a:pt x="74" y="60"/>
                </a:lnTo>
                <a:lnTo>
                  <a:pt x="64" y="60"/>
                </a:lnTo>
                <a:lnTo>
                  <a:pt x="58" y="63"/>
                </a:lnTo>
                <a:lnTo>
                  <a:pt x="50" y="72"/>
                </a:lnTo>
                <a:lnTo>
                  <a:pt x="48" y="78"/>
                </a:lnTo>
                <a:lnTo>
                  <a:pt x="48" y="88"/>
                </a:lnTo>
                <a:lnTo>
                  <a:pt x="48" y="96"/>
                </a:lnTo>
                <a:lnTo>
                  <a:pt x="50" y="103"/>
                </a:lnTo>
                <a:lnTo>
                  <a:pt x="52" y="110"/>
                </a:lnTo>
                <a:lnTo>
                  <a:pt x="58" y="1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" name="Freeform 193"/>
          <p:cNvSpPr>
            <a:spLocks noEditPoints="1"/>
          </p:cNvSpPr>
          <p:nvPr/>
        </p:nvSpPr>
        <p:spPr bwMode="auto">
          <a:xfrm>
            <a:off x="1877220" y="3180292"/>
            <a:ext cx="85989" cy="85990"/>
          </a:xfrm>
          <a:custGeom>
            <a:avLst/>
            <a:gdLst/>
            <a:ahLst/>
            <a:cxnLst>
              <a:cxn ang="0">
                <a:pos x="108" y="135"/>
              </a:cxn>
              <a:cxn ang="0">
                <a:pos x="127" y="129"/>
              </a:cxn>
              <a:cxn ang="0">
                <a:pos x="141" y="118"/>
              </a:cxn>
              <a:cxn ang="0">
                <a:pos x="146" y="106"/>
              </a:cxn>
              <a:cxn ang="0">
                <a:pos x="150" y="99"/>
              </a:cxn>
              <a:cxn ang="0">
                <a:pos x="152" y="80"/>
              </a:cxn>
              <a:cxn ang="0">
                <a:pos x="153" y="74"/>
              </a:cxn>
              <a:cxn ang="0">
                <a:pos x="146" y="38"/>
              </a:cxn>
              <a:cxn ang="0">
                <a:pos x="132" y="10"/>
              </a:cxn>
              <a:cxn ang="0">
                <a:pos x="178" y="3"/>
              </a:cxn>
              <a:cxn ang="0">
                <a:pos x="190" y="41"/>
              </a:cxn>
              <a:cxn ang="0">
                <a:pos x="194" y="81"/>
              </a:cxn>
              <a:cxn ang="0">
                <a:pos x="192" y="95"/>
              </a:cxn>
              <a:cxn ang="0">
                <a:pos x="192" y="106"/>
              </a:cxn>
              <a:cxn ang="0">
                <a:pos x="187" y="129"/>
              </a:cxn>
              <a:cxn ang="0">
                <a:pos x="178" y="148"/>
              </a:cxn>
              <a:cxn ang="0">
                <a:pos x="169" y="165"/>
              </a:cxn>
              <a:cxn ang="0">
                <a:pos x="154" y="177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4"/>
              </a:cxn>
              <a:cxn ang="0">
                <a:pos x="75" y="192"/>
              </a:cxn>
              <a:cxn ang="0">
                <a:pos x="39" y="178"/>
              </a:cxn>
              <a:cxn ang="0">
                <a:pos x="19" y="159"/>
              </a:cxn>
              <a:cxn ang="0">
                <a:pos x="6" y="134"/>
              </a:cxn>
              <a:cxn ang="0">
                <a:pos x="1" y="113"/>
              </a:cxn>
              <a:cxn ang="0">
                <a:pos x="1" y="68"/>
              </a:cxn>
              <a:cxn ang="0">
                <a:pos x="12" y="34"/>
              </a:cxn>
              <a:cxn ang="0">
                <a:pos x="33" y="11"/>
              </a:cxn>
              <a:cxn ang="0">
                <a:pos x="67" y="2"/>
              </a:cxn>
              <a:cxn ang="0">
                <a:pos x="108" y="0"/>
              </a:cxn>
              <a:cxn ang="0">
                <a:pos x="63" y="58"/>
              </a:cxn>
              <a:cxn ang="0">
                <a:pos x="45" y="68"/>
              </a:cxn>
              <a:cxn ang="0">
                <a:pos x="38" y="78"/>
              </a:cxn>
              <a:cxn ang="0">
                <a:pos x="36" y="95"/>
              </a:cxn>
              <a:cxn ang="0">
                <a:pos x="38" y="110"/>
              </a:cxn>
              <a:cxn ang="0">
                <a:pos x="45" y="123"/>
              </a:cxn>
              <a:cxn ang="0">
                <a:pos x="56" y="130"/>
              </a:cxn>
              <a:cxn ang="0">
                <a:pos x="73" y="135"/>
              </a:cxn>
            </a:cxnLst>
            <a:rect l="0" t="0" r="r" b="b"/>
            <a:pathLst>
              <a:path w="194" h="195">
                <a:moveTo>
                  <a:pt x="108" y="0"/>
                </a:moveTo>
                <a:lnTo>
                  <a:pt x="108" y="135"/>
                </a:lnTo>
                <a:lnTo>
                  <a:pt x="117" y="132"/>
                </a:lnTo>
                <a:lnTo>
                  <a:pt x="127" y="129"/>
                </a:lnTo>
                <a:lnTo>
                  <a:pt x="134" y="124"/>
                </a:lnTo>
                <a:lnTo>
                  <a:pt x="141" y="118"/>
                </a:lnTo>
                <a:lnTo>
                  <a:pt x="146" y="110"/>
                </a:lnTo>
                <a:lnTo>
                  <a:pt x="146" y="106"/>
                </a:lnTo>
                <a:lnTo>
                  <a:pt x="147" y="104"/>
                </a:lnTo>
                <a:lnTo>
                  <a:pt x="150" y="99"/>
                </a:lnTo>
                <a:lnTo>
                  <a:pt x="152" y="87"/>
                </a:lnTo>
                <a:lnTo>
                  <a:pt x="152" y="80"/>
                </a:lnTo>
                <a:lnTo>
                  <a:pt x="152" y="76"/>
                </a:lnTo>
                <a:lnTo>
                  <a:pt x="153" y="74"/>
                </a:lnTo>
                <a:lnTo>
                  <a:pt x="151" y="54"/>
                </a:lnTo>
                <a:lnTo>
                  <a:pt x="146" y="38"/>
                </a:lnTo>
                <a:lnTo>
                  <a:pt x="139" y="21"/>
                </a:lnTo>
                <a:lnTo>
                  <a:pt x="132" y="10"/>
                </a:lnTo>
                <a:lnTo>
                  <a:pt x="132" y="3"/>
                </a:lnTo>
                <a:lnTo>
                  <a:pt x="178" y="3"/>
                </a:lnTo>
                <a:lnTo>
                  <a:pt x="184" y="22"/>
                </a:lnTo>
                <a:lnTo>
                  <a:pt x="190" y="41"/>
                </a:lnTo>
                <a:lnTo>
                  <a:pt x="193" y="59"/>
                </a:lnTo>
                <a:lnTo>
                  <a:pt x="194" y="81"/>
                </a:lnTo>
                <a:lnTo>
                  <a:pt x="193" y="93"/>
                </a:lnTo>
                <a:lnTo>
                  <a:pt x="192" y="95"/>
                </a:lnTo>
                <a:lnTo>
                  <a:pt x="192" y="99"/>
                </a:lnTo>
                <a:lnTo>
                  <a:pt x="192" y="106"/>
                </a:lnTo>
                <a:lnTo>
                  <a:pt x="189" y="117"/>
                </a:lnTo>
                <a:lnTo>
                  <a:pt x="187" y="129"/>
                </a:lnTo>
                <a:lnTo>
                  <a:pt x="182" y="138"/>
                </a:lnTo>
                <a:lnTo>
                  <a:pt x="178" y="148"/>
                </a:lnTo>
                <a:lnTo>
                  <a:pt x="174" y="156"/>
                </a:lnTo>
                <a:lnTo>
                  <a:pt x="169" y="165"/>
                </a:lnTo>
                <a:lnTo>
                  <a:pt x="162" y="171"/>
                </a:lnTo>
                <a:lnTo>
                  <a:pt x="154" y="177"/>
                </a:lnTo>
                <a:lnTo>
                  <a:pt x="146" y="182"/>
                </a:lnTo>
                <a:lnTo>
                  <a:pt x="139" y="186"/>
                </a:lnTo>
                <a:lnTo>
                  <a:pt x="128" y="189"/>
                </a:lnTo>
                <a:lnTo>
                  <a:pt x="118" y="192"/>
                </a:lnTo>
                <a:lnTo>
                  <a:pt x="112" y="192"/>
                </a:lnTo>
                <a:lnTo>
                  <a:pt x="108" y="194"/>
                </a:lnTo>
                <a:lnTo>
                  <a:pt x="98" y="195"/>
                </a:lnTo>
                <a:lnTo>
                  <a:pt x="75" y="192"/>
                </a:lnTo>
                <a:lnTo>
                  <a:pt x="57" y="188"/>
                </a:lnTo>
                <a:lnTo>
                  <a:pt x="39" y="178"/>
                </a:lnTo>
                <a:lnTo>
                  <a:pt x="26" y="167"/>
                </a:lnTo>
                <a:lnTo>
                  <a:pt x="19" y="159"/>
                </a:lnTo>
                <a:lnTo>
                  <a:pt x="14" y="152"/>
                </a:lnTo>
                <a:lnTo>
                  <a:pt x="6" y="134"/>
                </a:lnTo>
                <a:lnTo>
                  <a:pt x="2" y="123"/>
                </a:lnTo>
                <a:lnTo>
                  <a:pt x="1" y="113"/>
                </a:lnTo>
                <a:lnTo>
                  <a:pt x="0" y="90"/>
                </a:lnTo>
                <a:lnTo>
                  <a:pt x="1" y="68"/>
                </a:lnTo>
                <a:lnTo>
                  <a:pt x="4" y="50"/>
                </a:lnTo>
                <a:lnTo>
                  <a:pt x="12" y="34"/>
                </a:lnTo>
                <a:lnTo>
                  <a:pt x="22" y="22"/>
                </a:lnTo>
                <a:lnTo>
                  <a:pt x="33" y="11"/>
                </a:lnTo>
                <a:lnTo>
                  <a:pt x="49" y="5"/>
                </a:lnTo>
                <a:lnTo>
                  <a:pt x="67" y="2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8"/>
                </a:moveTo>
                <a:lnTo>
                  <a:pt x="63" y="58"/>
                </a:lnTo>
                <a:lnTo>
                  <a:pt x="56" y="60"/>
                </a:lnTo>
                <a:lnTo>
                  <a:pt x="45" y="68"/>
                </a:lnTo>
                <a:lnTo>
                  <a:pt x="40" y="71"/>
                </a:lnTo>
                <a:lnTo>
                  <a:pt x="38" y="78"/>
                </a:lnTo>
                <a:lnTo>
                  <a:pt x="36" y="86"/>
                </a:lnTo>
                <a:lnTo>
                  <a:pt x="36" y="95"/>
                </a:lnTo>
                <a:lnTo>
                  <a:pt x="36" y="102"/>
                </a:lnTo>
                <a:lnTo>
                  <a:pt x="38" y="110"/>
                </a:lnTo>
                <a:lnTo>
                  <a:pt x="40" y="116"/>
                </a:lnTo>
                <a:lnTo>
                  <a:pt x="45" y="123"/>
                </a:lnTo>
                <a:lnTo>
                  <a:pt x="49" y="126"/>
                </a:lnTo>
                <a:lnTo>
                  <a:pt x="56" y="130"/>
                </a:lnTo>
                <a:lnTo>
                  <a:pt x="63" y="132"/>
                </a:lnTo>
                <a:lnTo>
                  <a:pt x="73" y="135"/>
                </a:lnTo>
                <a:lnTo>
                  <a:pt x="73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" name="Freeform 194"/>
          <p:cNvSpPr>
            <a:spLocks/>
          </p:cNvSpPr>
          <p:nvPr/>
        </p:nvSpPr>
        <p:spPr bwMode="auto">
          <a:xfrm>
            <a:off x="1549136" y="3160449"/>
            <a:ext cx="154781" cy="1362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" name="Rectangle 195"/>
          <p:cNvSpPr>
            <a:spLocks noChangeArrowheads="1"/>
          </p:cNvSpPr>
          <p:nvPr/>
        </p:nvSpPr>
        <p:spPr bwMode="auto">
          <a:xfrm>
            <a:off x="1094052" y="4418542"/>
            <a:ext cx="357470" cy="12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833" dirty="0">
                <a:solidFill>
                  <a:srgbClr val="000000"/>
                </a:solidFill>
                <a:latin typeface="Calibri" pitchFamily="34" charset="0"/>
              </a:rPr>
              <a:t>Seconds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186" name="Freeform 196"/>
          <p:cNvSpPr>
            <a:spLocks/>
          </p:cNvSpPr>
          <p:nvPr/>
        </p:nvSpPr>
        <p:spPr bwMode="auto">
          <a:xfrm>
            <a:off x="1549136" y="3477949"/>
            <a:ext cx="154781" cy="1362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7" name="Freeform 197"/>
          <p:cNvSpPr>
            <a:spLocks/>
          </p:cNvSpPr>
          <p:nvPr/>
        </p:nvSpPr>
        <p:spPr bwMode="auto">
          <a:xfrm>
            <a:off x="1549136" y="3795449"/>
            <a:ext cx="154781" cy="1375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1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4"/>
                </a:lnTo>
                <a:lnTo>
                  <a:pt x="0" y="311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8" name="Freeform 198"/>
          <p:cNvSpPr>
            <a:spLocks/>
          </p:cNvSpPr>
          <p:nvPr/>
        </p:nvSpPr>
        <p:spPr bwMode="auto">
          <a:xfrm>
            <a:off x="1549136" y="4112949"/>
            <a:ext cx="154781" cy="1375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9" name="Freeform 199"/>
          <p:cNvSpPr>
            <a:spLocks/>
          </p:cNvSpPr>
          <p:nvPr/>
        </p:nvSpPr>
        <p:spPr bwMode="auto">
          <a:xfrm>
            <a:off x="1549136" y="4430449"/>
            <a:ext cx="154781" cy="1375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0" name="Rectangle 200"/>
          <p:cNvSpPr>
            <a:spLocks noChangeArrowheads="1"/>
          </p:cNvSpPr>
          <p:nvPr/>
        </p:nvSpPr>
        <p:spPr bwMode="auto">
          <a:xfrm>
            <a:off x="1127125" y="4106334"/>
            <a:ext cx="357470" cy="12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833" dirty="0">
                <a:solidFill>
                  <a:srgbClr val="000000"/>
                </a:solidFill>
                <a:latin typeface="Calibri" pitchFamily="34" charset="0"/>
              </a:rPr>
              <a:t>Minutes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191" name="Rectangle 201"/>
          <p:cNvSpPr>
            <a:spLocks noChangeArrowheads="1"/>
          </p:cNvSpPr>
          <p:nvPr/>
        </p:nvSpPr>
        <p:spPr bwMode="auto">
          <a:xfrm>
            <a:off x="1227667" y="3788834"/>
            <a:ext cx="258084" cy="12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833" dirty="0">
                <a:solidFill>
                  <a:srgbClr val="000000"/>
                </a:solidFill>
                <a:latin typeface="Calibri" pitchFamily="34" charset="0"/>
              </a:rPr>
              <a:t>Hours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192" name="Rectangle 202"/>
          <p:cNvSpPr>
            <a:spLocks noChangeArrowheads="1"/>
          </p:cNvSpPr>
          <p:nvPr/>
        </p:nvSpPr>
        <p:spPr bwMode="auto">
          <a:xfrm>
            <a:off x="1273969" y="3468688"/>
            <a:ext cx="206788" cy="12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833" dirty="0">
                <a:solidFill>
                  <a:srgbClr val="000000"/>
                </a:solidFill>
                <a:latin typeface="Calibri" pitchFamily="34" charset="0"/>
              </a:rPr>
              <a:t>Days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193" name="Rectangle 203"/>
          <p:cNvSpPr>
            <a:spLocks noChangeArrowheads="1"/>
          </p:cNvSpPr>
          <p:nvPr/>
        </p:nvSpPr>
        <p:spPr bwMode="auto">
          <a:xfrm>
            <a:off x="1195917" y="3148542"/>
            <a:ext cx="290144" cy="12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833" dirty="0">
                <a:solidFill>
                  <a:srgbClr val="000000"/>
                </a:solidFill>
                <a:latin typeface="Calibri" pitchFamily="34" charset="0"/>
              </a:rPr>
              <a:t>Weeks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218" name="Freeform 276"/>
          <p:cNvSpPr>
            <a:spLocks/>
          </p:cNvSpPr>
          <p:nvPr/>
        </p:nvSpPr>
        <p:spPr bwMode="auto">
          <a:xfrm>
            <a:off x="2256896" y="4226720"/>
            <a:ext cx="2148417" cy="378354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rgbClr val="FFEEDD"/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9" name="Freeform 277"/>
          <p:cNvSpPr>
            <a:spLocks/>
          </p:cNvSpPr>
          <p:nvPr/>
        </p:nvSpPr>
        <p:spPr bwMode="auto">
          <a:xfrm>
            <a:off x="2256896" y="3845720"/>
            <a:ext cx="2148417" cy="378354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0" name="Freeform 278"/>
          <p:cNvSpPr>
            <a:spLocks/>
          </p:cNvSpPr>
          <p:nvPr/>
        </p:nvSpPr>
        <p:spPr bwMode="auto">
          <a:xfrm>
            <a:off x="2256896" y="3489854"/>
            <a:ext cx="2148417" cy="350573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1" name="Freeform 279"/>
          <p:cNvSpPr>
            <a:spLocks/>
          </p:cNvSpPr>
          <p:nvPr/>
        </p:nvSpPr>
        <p:spPr bwMode="auto">
          <a:xfrm>
            <a:off x="2256896" y="3100917"/>
            <a:ext cx="2148417" cy="391583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2" name="Freeform 280"/>
          <p:cNvSpPr>
            <a:spLocks/>
          </p:cNvSpPr>
          <p:nvPr/>
        </p:nvSpPr>
        <p:spPr bwMode="auto">
          <a:xfrm>
            <a:off x="2256896" y="3492500"/>
            <a:ext cx="62177" cy="349250"/>
          </a:xfrm>
          <a:custGeom>
            <a:avLst/>
            <a:gdLst/>
            <a:ahLst/>
            <a:cxnLst>
              <a:cxn ang="0">
                <a:pos x="141" y="792"/>
              </a:cxn>
              <a:cxn ang="0">
                <a:pos x="106" y="789"/>
              </a:cxn>
              <a:cxn ang="0">
                <a:pos x="90" y="785"/>
              </a:cxn>
              <a:cxn ang="0">
                <a:pos x="77" y="782"/>
              </a:cxn>
              <a:cxn ang="0">
                <a:pos x="64" y="776"/>
              </a:cxn>
              <a:cxn ang="0">
                <a:pos x="53" y="770"/>
              </a:cxn>
              <a:cxn ang="0">
                <a:pos x="42" y="761"/>
              </a:cxn>
              <a:cxn ang="0">
                <a:pos x="34" y="754"/>
              </a:cxn>
              <a:cxn ang="0">
                <a:pos x="21" y="736"/>
              </a:cxn>
              <a:cxn ang="0">
                <a:pos x="15" y="726"/>
              </a:cxn>
              <a:cxn ang="0">
                <a:pos x="11" y="718"/>
              </a:cxn>
              <a:cxn ang="0">
                <a:pos x="5" y="695"/>
              </a:cxn>
              <a:cxn ang="0">
                <a:pos x="1" y="672"/>
              </a:cxn>
              <a:cxn ang="0">
                <a:pos x="0" y="65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792">
                <a:moveTo>
                  <a:pt x="141" y="792"/>
                </a:moveTo>
                <a:lnTo>
                  <a:pt x="106" y="789"/>
                </a:lnTo>
                <a:lnTo>
                  <a:pt x="90" y="785"/>
                </a:lnTo>
                <a:lnTo>
                  <a:pt x="77" y="782"/>
                </a:lnTo>
                <a:lnTo>
                  <a:pt x="64" y="776"/>
                </a:lnTo>
                <a:lnTo>
                  <a:pt x="53" y="770"/>
                </a:lnTo>
                <a:lnTo>
                  <a:pt x="42" y="761"/>
                </a:lnTo>
                <a:lnTo>
                  <a:pt x="34" y="754"/>
                </a:lnTo>
                <a:lnTo>
                  <a:pt x="21" y="736"/>
                </a:lnTo>
                <a:lnTo>
                  <a:pt x="15" y="726"/>
                </a:lnTo>
                <a:lnTo>
                  <a:pt x="11" y="718"/>
                </a:lnTo>
                <a:lnTo>
                  <a:pt x="5" y="695"/>
                </a:lnTo>
                <a:lnTo>
                  <a:pt x="1" y="672"/>
                </a:lnTo>
                <a:lnTo>
                  <a:pt x="0" y="65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3" name="Freeform 281"/>
          <p:cNvSpPr>
            <a:spLocks/>
          </p:cNvSpPr>
          <p:nvPr/>
        </p:nvSpPr>
        <p:spPr bwMode="auto">
          <a:xfrm>
            <a:off x="2256896" y="3841750"/>
            <a:ext cx="62177" cy="382323"/>
          </a:xfrm>
          <a:custGeom>
            <a:avLst/>
            <a:gdLst/>
            <a:ahLst/>
            <a:cxnLst>
              <a:cxn ang="0">
                <a:pos x="141" y="865"/>
              </a:cxn>
              <a:cxn ang="0">
                <a:pos x="106" y="861"/>
              </a:cxn>
              <a:cxn ang="0">
                <a:pos x="90" y="857"/>
              </a:cxn>
              <a:cxn ang="0">
                <a:pos x="77" y="854"/>
              </a:cxn>
              <a:cxn ang="0">
                <a:pos x="64" y="848"/>
              </a:cxn>
              <a:cxn ang="0">
                <a:pos x="53" y="842"/>
              </a:cxn>
              <a:cxn ang="0">
                <a:pos x="42" y="833"/>
              </a:cxn>
              <a:cxn ang="0">
                <a:pos x="34" y="826"/>
              </a:cxn>
              <a:cxn ang="0">
                <a:pos x="21" y="808"/>
              </a:cxn>
              <a:cxn ang="0">
                <a:pos x="15" y="799"/>
              </a:cxn>
              <a:cxn ang="0">
                <a:pos x="11" y="790"/>
              </a:cxn>
              <a:cxn ang="0">
                <a:pos x="5" y="767"/>
              </a:cxn>
              <a:cxn ang="0">
                <a:pos x="1" y="745"/>
              </a:cxn>
              <a:cxn ang="0">
                <a:pos x="0" y="727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865">
                <a:moveTo>
                  <a:pt x="141" y="865"/>
                </a:moveTo>
                <a:lnTo>
                  <a:pt x="106" y="861"/>
                </a:lnTo>
                <a:lnTo>
                  <a:pt x="90" y="857"/>
                </a:lnTo>
                <a:lnTo>
                  <a:pt x="77" y="854"/>
                </a:lnTo>
                <a:lnTo>
                  <a:pt x="64" y="848"/>
                </a:lnTo>
                <a:lnTo>
                  <a:pt x="53" y="842"/>
                </a:lnTo>
                <a:lnTo>
                  <a:pt x="42" y="833"/>
                </a:lnTo>
                <a:lnTo>
                  <a:pt x="34" y="826"/>
                </a:lnTo>
                <a:lnTo>
                  <a:pt x="21" y="808"/>
                </a:lnTo>
                <a:lnTo>
                  <a:pt x="15" y="799"/>
                </a:lnTo>
                <a:lnTo>
                  <a:pt x="11" y="790"/>
                </a:lnTo>
                <a:lnTo>
                  <a:pt x="5" y="767"/>
                </a:lnTo>
                <a:lnTo>
                  <a:pt x="1" y="745"/>
                </a:lnTo>
                <a:lnTo>
                  <a:pt x="0" y="727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4" name="Freeform 282"/>
          <p:cNvSpPr>
            <a:spLocks/>
          </p:cNvSpPr>
          <p:nvPr/>
        </p:nvSpPr>
        <p:spPr bwMode="auto">
          <a:xfrm>
            <a:off x="4344459" y="3492500"/>
            <a:ext cx="60854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"/>
              </a:cxn>
              <a:cxn ang="0">
                <a:pos x="55" y="8"/>
              </a:cxn>
              <a:cxn ang="0">
                <a:pos x="66" y="11"/>
              </a:cxn>
              <a:cxn ang="0">
                <a:pos x="78" y="17"/>
              </a:cxn>
              <a:cxn ang="0">
                <a:pos x="88" y="23"/>
              </a:cxn>
              <a:cxn ang="0">
                <a:pos x="97" y="32"/>
              </a:cxn>
              <a:cxn ang="0">
                <a:pos x="112" y="47"/>
              </a:cxn>
              <a:cxn ang="0">
                <a:pos x="124" y="68"/>
              </a:cxn>
              <a:cxn ang="0">
                <a:pos x="127" y="78"/>
              </a:cxn>
              <a:cxn ang="0">
                <a:pos x="132" y="92"/>
              </a:cxn>
              <a:cxn ang="0">
                <a:pos x="134" y="105"/>
              </a:cxn>
              <a:cxn ang="0">
                <a:pos x="138" y="120"/>
              </a:cxn>
              <a:cxn ang="0">
                <a:pos x="139" y="138"/>
              </a:cxn>
              <a:cxn ang="0">
                <a:pos x="139" y="654"/>
              </a:cxn>
              <a:cxn ang="0">
                <a:pos x="138" y="654"/>
              </a:cxn>
              <a:cxn ang="0">
                <a:pos x="138" y="656"/>
              </a:cxn>
              <a:cxn ang="0">
                <a:pos x="138" y="658"/>
              </a:cxn>
              <a:cxn ang="0">
                <a:pos x="138" y="663"/>
              </a:cxn>
              <a:cxn ang="0">
                <a:pos x="138" y="672"/>
              </a:cxn>
              <a:cxn ang="0">
                <a:pos x="136" y="678"/>
              </a:cxn>
              <a:cxn ang="0">
                <a:pos x="134" y="686"/>
              </a:cxn>
              <a:cxn ang="0">
                <a:pos x="132" y="699"/>
              </a:cxn>
              <a:cxn ang="0">
                <a:pos x="127" y="711"/>
              </a:cxn>
              <a:cxn ang="0">
                <a:pos x="124" y="723"/>
              </a:cxn>
              <a:cxn ang="0">
                <a:pos x="118" y="732"/>
              </a:cxn>
              <a:cxn ang="0">
                <a:pos x="114" y="737"/>
              </a:cxn>
              <a:cxn ang="0">
                <a:pos x="112" y="743"/>
              </a:cxn>
              <a:cxn ang="0">
                <a:pos x="104" y="752"/>
              </a:cxn>
              <a:cxn ang="0">
                <a:pos x="97" y="761"/>
              </a:cxn>
              <a:cxn ang="0">
                <a:pos x="88" y="767"/>
              </a:cxn>
              <a:cxn ang="0">
                <a:pos x="78" y="773"/>
              </a:cxn>
              <a:cxn ang="0">
                <a:pos x="66" y="778"/>
              </a:cxn>
              <a:cxn ang="0">
                <a:pos x="55" y="783"/>
              </a:cxn>
              <a:cxn ang="0">
                <a:pos x="42" y="785"/>
              </a:cxn>
              <a:cxn ang="0">
                <a:pos x="35" y="786"/>
              </a:cxn>
              <a:cxn ang="0">
                <a:pos x="29" y="789"/>
              </a:cxn>
              <a:cxn ang="0">
                <a:pos x="14" y="790"/>
              </a:cxn>
              <a:cxn ang="0">
                <a:pos x="0" y="792"/>
              </a:cxn>
            </a:cxnLst>
            <a:rect l="0" t="0" r="r" b="b"/>
            <a:pathLst>
              <a:path w="139" h="792">
                <a:moveTo>
                  <a:pt x="0" y="0"/>
                </a:moveTo>
                <a:lnTo>
                  <a:pt x="29" y="2"/>
                </a:lnTo>
                <a:lnTo>
                  <a:pt x="55" y="8"/>
                </a:lnTo>
                <a:lnTo>
                  <a:pt x="66" y="11"/>
                </a:lnTo>
                <a:lnTo>
                  <a:pt x="78" y="17"/>
                </a:lnTo>
                <a:lnTo>
                  <a:pt x="88" y="23"/>
                </a:lnTo>
                <a:lnTo>
                  <a:pt x="97" y="32"/>
                </a:lnTo>
                <a:lnTo>
                  <a:pt x="112" y="47"/>
                </a:lnTo>
                <a:lnTo>
                  <a:pt x="124" y="68"/>
                </a:lnTo>
                <a:lnTo>
                  <a:pt x="127" y="78"/>
                </a:lnTo>
                <a:lnTo>
                  <a:pt x="132" y="92"/>
                </a:lnTo>
                <a:lnTo>
                  <a:pt x="134" y="105"/>
                </a:lnTo>
                <a:lnTo>
                  <a:pt x="138" y="120"/>
                </a:lnTo>
                <a:lnTo>
                  <a:pt x="139" y="138"/>
                </a:lnTo>
                <a:lnTo>
                  <a:pt x="139" y="654"/>
                </a:lnTo>
                <a:lnTo>
                  <a:pt x="138" y="654"/>
                </a:lnTo>
                <a:lnTo>
                  <a:pt x="138" y="656"/>
                </a:lnTo>
                <a:lnTo>
                  <a:pt x="138" y="658"/>
                </a:lnTo>
                <a:lnTo>
                  <a:pt x="138" y="663"/>
                </a:lnTo>
                <a:lnTo>
                  <a:pt x="138" y="672"/>
                </a:lnTo>
                <a:lnTo>
                  <a:pt x="136" y="678"/>
                </a:lnTo>
                <a:lnTo>
                  <a:pt x="134" y="686"/>
                </a:lnTo>
                <a:lnTo>
                  <a:pt x="132" y="699"/>
                </a:lnTo>
                <a:lnTo>
                  <a:pt x="127" y="711"/>
                </a:lnTo>
                <a:lnTo>
                  <a:pt x="124" y="723"/>
                </a:lnTo>
                <a:lnTo>
                  <a:pt x="118" y="732"/>
                </a:lnTo>
                <a:lnTo>
                  <a:pt x="114" y="737"/>
                </a:lnTo>
                <a:lnTo>
                  <a:pt x="112" y="743"/>
                </a:lnTo>
                <a:lnTo>
                  <a:pt x="104" y="752"/>
                </a:lnTo>
                <a:lnTo>
                  <a:pt x="97" y="761"/>
                </a:lnTo>
                <a:lnTo>
                  <a:pt x="88" y="767"/>
                </a:lnTo>
                <a:lnTo>
                  <a:pt x="78" y="773"/>
                </a:lnTo>
                <a:lnTo>
                  <a:pt x="66" y="778"/>
                </a:lnTo>
                <a:lnTo>
                  <a:pt x="55" y="783"/>
                </a:lnTo>
                <a:lnTo>
                  <a:pt x="42" y="785"/>
                </a:lnTo>
                <a:lnTo>
                  <a:pt x="35" y="786"/>
                </a:lnTo>
                <a:lnTo>
                  <a:pt x="29" y="789"/>
                </a:lnTo>
                <a:lnTo>
                  <a:pt x="14" y="790"/>
                </a:lnTo>
                <a:lnTo>
                  <a:pt x="0" y="792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" name="Line 283"/>
          <p:cNvSpPr>
            <a:spLocks noChangeShapeType="1"/>
          </p:cNvSpPr>
          <p:nvPr/>
        </p:nvSpPr>
        <p:spPr bwMode="auto">
          <a:xfrm flipH="1">
            <a:off x="2319073" y="3841750"/>
            <a:ext cx="2025385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6" name="Line 284"/>
          <p:cNvSpPr>
            <a:spLocks noChangeShapeType="1"/>
          </p:cNvSpPr>
          <p:nvPr/>
        </p:nvSpPr>
        <p:spPr bwMode="auto">
          <a:xfrm flipH="1">
            <a:off x="2319073" y="3492500"/>
            <a:ext cx="2025385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7" name="Freeform 285"/>
          <p:cNvSpPr>
            <a:spLocks/>
          </p:cNvSpPr>
          <p:nvPr/>
        </p:nvSpPr>
        <p:spPr bwMode="auto">
          <a:xfrm>
            <a:off x="4403990" y="3885407"/>
            <a:ext cx="1323" cy="1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22"/>
              </a:cxn>
              <a:cxn ang="0">
                <a:pos x="5" y="40"/>
              </a:cxn>
            </a:cxnLst>
            <a:rect l="0" t="0" r="r" b="b"/>
            <a:pathLst>
              <a:path w="5" h="40">
                <a:moveTo>
                  <a:pt x="0" y="0"/>
                </a:moveTo>
                <a:lnTo>
                  <a:pt x="4" y="22"/>
                </a:lnTo>
                <a:lnTo>
                  <a:pt x="5" y="4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8" name="Line 286"/>
          <p:cNvSpPr>
            <a:spLocks noChangeShapeType="1"/>
          </p:cNvSpPr>
          <p:nvPr/>
        </p:nvSpPr>
        <p:spPr bwMode="auto">
          <a:xfrm>
            <a:off x="4403990" y="3885407"/>
            <a:ext cx="1323" cy="17198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9" name="Freeform 287"/>
          <p:cNvSpPr>
            <a:spLocks/>
          </p:cNvSpPr>
          <p:nvPr/>
        </p:nvSpPr>
        <p:spPr bwMode="auto">
          <a:xfrm>
            <a:off x="4344459" y="3902605"/>
            <a:ext cx="60854" cy="321469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139" y="589"/>
              </a:cxn>
              <a:cxn ang="0">
                <a:pos x="138" y="589"/>
              </a:cxn>
              <a:cxn ang="0">
                <a:pos x="138" y="590"/>
              </a:cxn>
              <a:cxn ang="0">
                <a:pos x="138" y="592"/>
              </a:cxn>
              <a:cxn ang="0">
                <a:pos x="138" y="597"/>
              </a:cxn>
              <a:cxn ang="0">
                <a:pos x="138" y="607"/>
              </a:cxn>
              <a:cxn ang="0">
                <a:pos x="136" y="613"/>
              </a:cxn>
              <a:cxn ang="0">
                <a:pos x="134" y="620"/>
              </a:cxn>
              <a:cxn ang="0">
                <a:pos x="132" y="633"/>
              </a:cxn>
              <a:cxn ang="0">
                <a:pos x="127" y="645"/>
              </a:cxn>
              <a:cxn ang="0">
                <a:pos x="124" y="657"/>
              </a:cxn>
              <a:cxn ang="0">
                <a:pos x="118" y="667"/>
              </a:cxn>
              <a:cxn ang="0">
                <a:pos x="114" y="671"/>
              </a:cxn>
              <a:cxn ang="0">
                <a:pos x="112" y="677"/>
              </a:cxn>
              <a:cxn ang="0">
                <a:pos x="104" y="686"/>
              </a:cxn>
              <a:cxn ang="0">
                <a:pos x="97" y="695"/>
              </a:cxn>
              <a:cxn ang="0">
                <a:pos x="88" y="701"/>
              </a:cxn>
              <a:cxn ang="0">
                <a:pos x="78" y="707"/>
              </a:cxn>
              <a:cxn ang="0">
                <a:pos x="66" y="712"/>
              </a:cxn>
              <a:cxn ang="0">
                <a:pos x="55" y="717"/>
              </a:cxn>
              <a:cxn ang="0">
                <a:pos x="42" y="719"/>
              </a:cxn>
              <a:cxn ang="0">
                <a:pos x="35" y="721"/>
              </a:cxn>
              <a:cxn ang="0">
                <a:pos x="29" y="723"/>
              </a:cxn>
              <a:cxn ang="0">
                <a:pos x="14" y="724"/>
              </a:cxn>
              <a:cxn ang="0">
                <a:pos x="0" y="727"/>
              </a:cxn>
            </a:cxnLst>
            <a:rect l="0" t="0" r="r" b="b"/>
            <a:pathLst>
              <a:path w="139" h="727">
                <a:moveTo>
                  <a:pt x="139" y="0"/>
                </a:moveTo>
                <a:lnTo>
                  <a:pt x="139" y="589"/>
                </a:lnTo>
                <a:lnTo>
                  <a:pt x="138" y="589"/>
                </a:lnTo>
                <a:lnTo>
                  <a:pt x="138" y="590"/>
                </a:lnTo>
                <a:lnTo>
                  <a:pt x="138" y="592"/>
                </a:lnTo>
                <a:lnTo>
                  <a:pt x="138" y="597"/>
                </a:lnTo>
                <a:lnTo>
                  <a:pt x="138" y="607"/>
                </a:lnTo>
                <a:lnTo>
                  <a:pt x="136" y="613"/>
                </a:lnTo>
                <a:lnTo>
                  <a:pt x="134" y="620"/>
                </a:lnTo>
                <a:lnTo>
                  <a:pt x="132" y="633"/>
                </a:lnTo>
                <a:lnTo>
                  <a:pt x="127" y="645"/>
                </a:lnTo>
                <a:lnTo>
                  <a:pt x="124" y="657"/>
                </a:lnTo>
                <a:lnTo>
                  <a:pt x="118" y="667"/>
                </a:lnTo>
                <a:lnTo>
                  <a:pt x="114" y="671"/>
                </a:lnTo>
                <a:lnTo>
                  <a:pt x="112" y="677"/>
                </a:lnTo>
                <a:lnTo>
                  <a:pt x="104" y="686"/>
                </a:lnTo>
                <a:lnTo>
                  <a:pt x="97" y="695"/>
                </a:lnTo>
                <a:lnTo>
                  <a:pt x="88" y="701"/>
                </a:lnTo>
                <a:lnTo>
                  <a:pt x="78" y="707"/>
                </a:lnTo>
                <a:lnTo>
                  <a:pt x="66" y="712"/>
                </a:lnTo>
                <a:lnTo>
                  <a:pt x="55" y="717"/>
                </a:lnTo>
                <a:lnTo>
                  <a:pt x="42" y="719"/>
                </a:lnTo>
                <a:lnTo>
                  <a:pt x="35" y="721"/>
                </a:lnTo>
                <a:lnTo>
                  <a:pt x="29" y="723"/>
                </a:lnTo>
                <a:lnTo>
                  <a:pt x="14" y="724"/>
                </a:lnTo>
                <a:lnTo>
                  <a:pt x="0" y="72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0" name="Freeform 288"/>
          <p:cNvSpPr>
            <a:spLocks/>
          </p:cNvSpPr>
          <p:nvPr/>
        </p:nvSpPr>
        <p:spPr bwMode="auto">
          <a:xfrm>
            <a:off x="2256896" y="4224073"/>
            <a:ext cx="2148417" cy="381000"/>
          </a:xfrm>
          <a:custGeom>
            <a:avLst/>
            <a:gdLst/>
            <a:ahLst/>
            <a:cxnLst>
              <a:cxn ang="0">
                <a:pos x="4872" y="138"/>
              </a:cxn>
              <a:cxn ang="0">
                <a:pos x="4872" y="726"/>
              </a:cxn>
              <a:cxn ang="0">
                <a:pos x="4871" y="726"/>
              </a:cxn>
              <a:cxn ang="0">
                <a:pos x="4871" y="727"/>
              </a:cxn>
              <a:cxn ang="0">
                <a:pos x="4871" y="729"/>
              </a:cxn>
              <a:cxn ang="0">
                <a:pos x="4871" y="734"/>
              </a:cxn>
              <a:cxn ang="0">
                <a:pos x="4871" y="744"/>
              </a:cxn>
              <a:cxn ang="0">
                <a:pos x="4869" y="750"/>
              </a:cxn>
              <a:cxn ang="0">
                <a:pos x="4867" y="757"/>
              </a:cxn>
              <a:cxn ang="0">
                <a:pos x="4865" y="770"/>
              </a:cxn>
              <a:cxn ang="0">
                <a:pos x="4860" y="782"/>
              </a:cxn>
              <a:cxn ang="0">
                <a:pos x="4857" y="794"/>
              </a:cxn>
              <a:cxn ang="0">
                <a:pos x="4851" y="804"/>
              </a:cxn>
              <a:cxn ang="0">
                <a:pos x="4847" y="808"/>
              </a:cxn>
              <a:cxn ang="0">
                <a:pos x="4845" y="814"/>
              </a:cxn>
              <a:cxn ang="0">
                <a:pos x="4837" y="823"/>
              </a:cxn>
              <a:cxn ang="0">
                <a:pos x="4830" y="832"/>
              </a:cxn>
              <a:cxn ang="0">
                <a:pos x="4821" y="838"/>
              </a:cxn>
              <a:cxn ang="0">
                <a:pos x="4811" y="844"/>
              </a:cxn>
              <a:cxn ang="0">
                <a:pos x="4799" y="849"/>
              </a:cxn>
              <a:cxn ang="0">
                <a:pos x="4788" y="854"/>
              </a:cxn>
              <a:cxn ang="0">
                <a:pos x="4775" y="856"/>
              </a:cxn>
              <a:cxn ang="0">
                <a:pos x="4768" y="858"/>
              </a:cxn>
              <a:cxn ang="0">
                <a:pos x="4762" y="860"/>
              </a:cxn>
              <a:cxn ang="0">
                <a:pos x="4747" y="861"/>
              </a:cxn>
              <a:cxn ang="0">
                <a:pos x="4733" y="864"/>
              </a:cxn>
              <a:cxn ang="0">
                <a:pos x="141" y="864"/>
              </a:cxn>
              <a:cxn ang="0">
                <a:pos x="124" y="861"/>
              </a:cxn>
              <a:cxn ang="0">
                <a:pos x="109" y="860"/>
              </a:cxn>
              <a:cxn ang="0">
                <a:pos x="95" y="856"/>
              </a:cxn>
              <a:cxn ang="0">
                <a:pos x="83" y="854"/>
              </a:cxn>
              <a:cxn ang="0">
                <a:pos x="70" y="849"/>
              </a:cxn>
              <a:cxn ang="0">
                <a:pos x="59" y="844"/>
              </a:cxn>
              <a:cxn ang="0">
                <a:pos x="41" y="832"/>
              </a:cxn>
              <a:cxn ang="0">
                <a:pos x="31" y="823"/>
              </a:cxn>
              <a:cxn ang="0">
                <a:pos x="24" y="814"/>
              </a:cxn>
              <a:cxn ang="0">
                <a:pos x="13" y="794"/>
              </a:cxn>
              <a:cxn ang="0">
                <a:pos x="5" y="770"/>
              </a:cxn>
              <a:cxn ang="0">
                <a:pos x="1" y="744"/>
              </a:cxn>
              <a:cxn ang="0">
                <a:pos x="0" y="726"/>
              </a:cxn>
              <a:cxn ang="0">
                <a:pos x="0" y="138"/>
              </a:cxn>
              <a:cxn ang="0">
                <a:pos x="1" y="120"/>
              </a:cxn>
              <a:cxn ang="0">
                <a:pos x="5" y="94"/>
              </a:cxn>
              <a:cxn ang="0">
                <a:pos x="11" y="73"/>
              </a:cxn>
              <a:cxn ang="0">
                <a:pos x="15" y="62"/>
              </a:cxn>
              <a:cxn ang="0">
                <a:pos x="21" y="54"/>
              </a:cxn>
              <a:cxn ang="0">
                <a:pos x="34" y="38"/>
              </a:cxn>
              <a:cxn ang="0">
                <a:pos x="42" y="28"/>
              </a:cxn>
              <a:cxn ang="0">
                <a:pos x="53" y="21"/>
              </a:cxn>
              <a:cxn ang="0">
                <a:pos x="64" y="14"/>
              </a:cxn>
              <a:cxn ang="0">
                <a:pos x="77" y="9"/>
              </a:cxn>
              <a:cxn ang="0">
                <a:pos x="90" y="4"/>
              </a:cxn>
              <a:cxn ang="0">
                <a:pos x="106" y="2"/>
              </a:cxn>
              <a:cxn ang="0">
                <a:pos x="141" y="0"/>
              </a:cxn>
            </a:cxnLst>
            <a:rect l="0" t="0" r="r" b="b"/>
            <a:pathLst>
              <a:path w="4872" h="864">
                <a:moveTo>
                  <a:pt x="4872" y="138"/>
                </a:moveTo>
                <a:lnTo>
                  <a:pt x="4872" y="726"/>
                </a:lnTo>
                <a:lnTo>
                  <a:pt x="4871" y="726"/>
                </a:lnTo>
                <a:lnTo>
                  <a:pt x="4871" y="727"/>
                </a:lnTo>
                <a:lnTo>
                  <a:pt x="4871" y="729"/>
                </a:lnTo>
                <a:lnTo>
                  <a:pt x="4871" y="734"/>
                </a:lnTo>
                <a:lnTo>
                  <a:pt x="4871" y="744"/>
                </a:lnTo>
                <a:lnTo>
                  <a:pt x="4869" y="750"/>
                </a:lnTo>
                <a:lnTo>
                  <a:pt x="4867" y="757"/>
                </a:lnTo>
                <a:lnTo>
                  <a:pt x="4865" y="770"/>
                </a:lnTo>
                <a:lnTo>
                  <a:pt x="4860" y="782"/>
                </a:lnTo>
                <a:lnTo>
                  <a:pt x="4857" y="794"/>
                </a:lnTo>
                <a:lnTo>
                  <a:pt x="4851" y="804"/>
                </a:lnTo>
                <a:lnTo>
                  <a:pt x="4847" y="808"/>
                </a:lnTo>
                <a:lnTo>
                  <a:pt x="4845" y="814"/>
                </a:lnTo>
                <a:lnTo>
                  <a:pt x="4837" y="823"/>
                </a:lnTo>
                <a:lnTo>
                  <a:pt x="4830" y="832"/>
                </a:lnTo>
                <a:lnTo>
                  <a:pt x="4821" y="838"/>
                </a:lnTo>
                <a:lnTo>
                  <a:pt x="4811" y="844"/>
                </a:lnTo>
                <a:lnTo>
                  <a:pt x="4799" y="849"/>
                </a:lnTo>
                <a:lnTo>
                  <a:pt x="4788" y="854"/>
                </a:lnTo>
                <a:lnTo>
                  <a:pt x="4775" y="856"/>
                </a:lnTo>
                <a:lnTo>
                  <a:pt x="4768" y="858"/>
                </a:lnTo>
                <a:lnTo>
                  <a:pt x="4762" y="860"/>
                </a:lnTo>
                <a:lnTo>
                  <a:pt x="4747" y="861"/>
                </a:lnTo>
                <a:lnTo>
                  <a:pt x="4733" y="864"/>
                </a:lnTo>
                <a:lnTo>
                  <a:pt x="141" y="864"/>
                </a:lnTo>
                <a:lnTo>
                  <a:pt x="124" y="861"/>
                </a:lnTo>
                <a:lnTo>
                  <a:pt x="109" y="860"/>
                </a:lnTo>
                <a:lnTo>
                  <a:pt x="95" y="856"/>
                </a:lnTo>
                <a:lnTo>
                  <a:pt x="83" y="854"/>
                </a:lnTo>
                <a:lnTo>
                  <a:pt x="70" y="849"/>
                </a:lnTo>
                <a:lnTo>
                  <a:pt x="59" y="844"/>
                </a:lnTo>
                <a:lnTo>
                  <a:pt x="41" y="832"/>
                </a:lnTo>
                <a:lnTo>
                  <a:pt x="31" y="823"/>
                </a:lnTo>
                <a:lnTo>
                  <a:pt x="24" y="814"/>
                </a:lnTo>
                <a:lnTo>
                  <a:pt x="13" y="794"/>
                </a:lnTo>
                <a:lnTo>
                  <a:pt x="5" y="770"/>
                </a:lnTo>
                <a:lnTo>
                  <a:pt x="1" y="744"/>
                </a:lnTo>
                <a:lnTo>
                  <a:pt x="0" y="726"/>
                </a:lnTo>
                <a:lnTo>
                  <a:pt x="0" y="138"/>
                </a:lnTo>
                <a:lnTo>
                  <a:pt x="1" y="120"/>
                </a:lnTo>
                <a:lnTo>
                  <a:pt x="5" y="94"/>
                </a:lnTo>
                <a:lnTo>
                  <a:pt x="11" y="73"/>
                </a:lnTo>
                <a:lnTo>
                  <a:pt x="15" y="62"/>
                </a:lnTo>
                <a:lnTo>
                  <a:pt x="21" y="54"/>
                </a:lnTo>
                <a:lnTo>
                  <a:pt x="34" y="38"/>
                </a:lnTo>
                <a:lnTo>
                  <a:pt x="42" y="28"/>
                </a:lnTo>
                <a:lnTo>
                  <a:pt x="53" y="21"/>
                </a:lnTo>
                <a:lnTo>
                  <a:pt x="64" y="14"/>
                </a:lnTo>
                <a:lnTo>
                  <a:pt x="77" y="9"/>
                </a:lnTo>
                <a:lnTo>
                  <a:pt x="90" y="4"/>
                </a:lnTo>
                <a:lnTo>
                  <a:pt x="106" y="2"/>
                </a:lnTo>
                <a:lnTo>
                  <a:pt x="141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1" name="Freeform 289"/>
          <p:cNvSpPr>
            <a:spLocks/>
          </p:cNvSpPr>
          <p:nvPr/>
        </p:nvSpPr>
        <p:spPr bwMode="auto">
          <a:xfrm>
            <a:off x="4344459" y="4224074"/>
            <a:ext cx="59531" cy="423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"/>
              </a:cxn>
              <a:cxn ang="0">
                <a:pos x="37" y="2"/>
              </a:cxn>
              <a:cxn ang="0">
                <a:pos x="50" y="6"/>
              </a:cxn>
              <a:cxn ang="0">
                <a:pos x="60" y="8"/>
              </a:cxn>
              <a:cxn ang="0">
                <a:pos x="71" y="13"/>
              </a:cxn>
              <a:cxn ang="0">
                <a:pos x="90" y="24"/>
              </a:cxn>
              <a:cxn ang="0">
                <a:pos x="104" y="37"/>
              </a:cxn>
              <a:cxn ang="0">
                <a:pos x="110" y="44"/>
              </a:cxn>
              <a:cxn ang="0">
                <a:pos x="118" y="54"/>
              </a:cxn>
              <a:cxn ang="0">
                <a:pos x="126" y="74"/>
              </a:cxn>
              <a:cxn ang="0">
                <a:pos x="134" y="97"/>
              </a:cxn>
            </a:cxnLst>
            <a:rect l="0" t="0" r="r" b="b"/>
            <a:pathLst>
              <a:path w="134" h="97">
                <a:moveTo>
                  <a:pt x="0" y="0"/>
                </a:moveTo>
                <a:lnTo>
                  <a:pt x="25" y="1"/>
                </a:lnTo>
                <a:lnTo>
                  <a:pt x="37" y="2"/>
                </a:lnTo>
                <a:lnTo>
                  <a:pt x="50" y="6"/>
                </a:lnTo>
                <a:lnTo>
                  <a:pt x="60" y="8"/>
                </a:lnTo>
                <a:lnTo>
                  <a:pt x="71" y="13"/>
                </a:lnTo>
                <a:lnTo>
                  <a:pt x="90" y="24"/>
                </a:lnTo>
                <a:lnTo>
                  <a:pt x="104" y="37"/>
                </a:lnTo>
                <a:lnTo>
                  <a:pt x="110" y="44"/>
                </a:lnTo>
                <a:lnTo>
                  <a:pt x="118" y="54"/>
                </a:lnTo>
                <a:lnTo>
                  <a:pt x="126" y="74"/>
                </a:lnTo>
                <a:lnTo>
                  <a:pt x="134" y="9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2" name="Line 290"/>
          <p:cNvSpPr>
            <a:spLocks noChangeShapeType="1"/>
          </p:cNvSpPr>
          <p:nvPr/>
        </p:nvSpPr>
        <p:spPr bwMode="auto">
          <a:xfrm flipH="1">
            <a:off x="2319073" y="4224073"/>
            <a:ext cx="2025385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3" name="Freeform 291"/>
          <p:cNvSpPr>
            <a:spLocks/>
          </p:cNvSpPr>
          <p:nvPr/>
        </p:nvSpPr>
        <p:spPr bwMode="auto">
          <a:xfrm>
            <a:off x="4344459" y="3841750"/>
            <a:ext cx="59531" cy="436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2"/>
              </a:cxn>
              <a:cxn ang="0">
                <a:pos x="37" y="3"/>
              </a:cxn>
              <a:cxn ang="0">
                <a:pos x="50" y="6"/>
              </a:cxn>
              <a:cxn ang="0">
                <a:pos x="60" y="9"/>
              </a:cxn>
              <a:cxn ang="0">
                <a:pos x="71" y="14"/>
              </a:cxn>
              <a:cxn ang="0">
                <a:pos x="90" y="24"/>
              </a:cxn>
              <a:cxn ang="0">
                <a:pos x="104" y="38"/>
              </a:cxn>
              <a:cxn ang="0">
                <a:pos x="110" y="45"/>
              </a:cxn>
              <a:cxn ang="0">
                <a:pos x="118" y="54"/>
              </a:cxn>
              <a:cxn ang="0">
                <a:pos x="126" y="75"/>
              </a:cxn>
              <a:cxn ang="0">
                <a:pos x="134" y="98"/>
              </a:cxn>
            </a:cxnLst>
            <a:rect l="0" t="0" r="r" b="b"/>
            <a:pathLst>
              <a:path w="134" h="98">
                <a:moveTo>
                  <a:pt x="0" y="0"/>
                </a:moveTo>
                <a:lnTo>
                  <a:pt x="25" y="2"/>
                </a:lnTo>
                <a:lnTo>
                  <a:pt x="37" y="3"/>
                </a:lnTo>
                <a:lnTo>
                  <a:pt x="50" y="6"/>
                </a:lnTo>
                <a:lnTo>
                  <a:pt x="60" y="9"/>
                </a:lnTo>
                <a:lnTo>
                  <a:pt x="71" y="14"/>
                </a:lnTo>
                <a:lnTo>
                  <a:pt x="90" y="24"/>
                </a:lnTo>
                <a:lnTo>
                  <a:pt x="104" y="38"/>
                </a:lnTo>
                <a:lnTo>
                  <a:pt x="110" y="45"/>
                </a:lnTo>
                <a:lnTo>
                  <a:pt x="118" y="54"/>
                </a:lnTo>
                <a:lnTo>
                  <a:pt x="126" y="75"/>
                </a:lnTo>
                <a:lnTo>
                  <a:pt x="134" y="98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4" name="Rectangle 292"/>
          <p:cNvSpPr>
            <a:spLocks noChangeArrowheads="1"/>
          </p:cNvSpPr>
          <p:nvPr/>
        </p:nvSpPr>
        <p:spPr bwMode="auto">
          <a:xfrm>
            <a:off x="2865438" y="3196167"/>
            <a:ext cx="69890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00" b="1" dirty="0">
                <a:solidFill>
                  <a:srgbClr val="000000"/>
                </a:solidFill>
                <a:latin typeface="Calibri" pitchFamily="34" charset="0"/>
              </a:rPr>
              <a:t>Tape Restore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235" name="Rectangle 293"/>
          <p:cNvSpPr>
            <a:spLocks noChangeArrowheads="1"/>
          </p:cNvSpPr>
          <p:nvPr/>
        </p:nvSpPr>
        <p:spPr bwMode="auto">
          <a:xfrm>
            <a:off x="2881313" y="3577167"/>
            <a:ext cx="6636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00" b="1" dirty="0">
                <a:solidFill>
                  <a:srgbClr val="000000"/>
                </a:solidFill>
                <a:latin typeface="Calibri" pitchFamily="34" charset="0"/>
              </a:rPr>
              <a:t>Disk Restore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236" name="Rectangle 294"/>
          <p:cNvSpPr>
            <a:spLocks noChangeArrowheads="1"/>
          </p:cNvSpPr>
          <p:nvPr/>
        </p:nvSpPr>
        <p:spPr bwMode="auto">
          <a:xfrm>
            <a:off x="2718594" y="3948907"/>
            <a:ext cx="963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00" b="1" dirty="0">
                <a:solidFill>
                  <a:srgbClr val="000000"/>
                </a:solidFill>
                <a:latin typeface="Calibri" pitchFamily="34" charset="0"/>
              </a:rPr>
              <a:t>Manual Migration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237" name="Rectangle 295"/>
          <p:cNvSpPr>
            <a:spLocks noChangeArrowheads="1"/>
          </p:cNvSpPr>
          <p:nvPr/>
        </p:nvSpPr>
        <p:spPr bwMode="auto">
          <a:xfrm>
            <a:off x="2849563" y="4329907"/>
            <a:ext cx="74860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94999" indent="-294999" defTabSz="784459"/>
            <a:r>
              <a:rPr lang="en-US" sz="1000" b="1" dirty="0">
                <a:solidFill>
                  <a:srgbClr val="000000"/>
                </a:solidFill>
                <a:latin typeface="Calibri" pitchFamily="34" charset="0"/>
              </a:rPr>
              <a:t>Global Cluster</a:t>
            </a:r>
            <a:endParaRPr lang="en-US" sz="2167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5313" y="0"/>
            <a:ext cx="3810000" cy="8619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Based on the RTO, organizations plan for recovery </a:t>
            </a:r>
            <a:r>
              <a:rPr lang="en-US" sz="1400" dirty="0">
                <a:latin typeface="Calibri" panose="020F0502020204030204" pitchFamily="34" charset="0"/>
              </a:rPr>
              <a:t>strategies</a:t>
            </a:r>
            <a:r>
              <a:rPr lang="en-US" sz="1600" dirty="0">
                <a:latin typeface="Calibri" panose="020F0502020204030204" pitchFamily="34" charset="0"/>
              </a:rPr>
              <a:t> to ensure data availability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4826000" y="762000"/>
            <a:ext cx="3344333" cy="6144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dirty="0">
                <a:latin typeface="Calibri" panose="020F0502020204030204" pitchFamily="34" charset="0"/>
              </a:rPr>
              <a:t>RTO of 72 hours</a:t>
            </a:r>
            <a:r>
              <a:rPr lang="en-US" dirty="0" smtClean="0">
                <a:latin typeface="Calibri" panose="020F0502020204030204" pitchFamily="34" charset="0"/>
              </a:rPr>
              <a:t>: Restore </a:t>
            </a:r>
            <a:r>
              <a:rPr lang="en-US" dirty="0">
                <a:latin typeface="Calibri" panose="020F0502020204030204" pitchFamily="34" charset="0"/>
              </a:rPr>
              <a:t>from tapes available at a cold site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4826000" y="1451809"/>
            <a:ext cx="3344333" cy="6024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dirty="0">
                <a:latin typeface="Calibri" panose="020F0502020204030204" pitchFamily="34" charset="0"/>
              </a:rPr>
              <a:t>RTO of 12 </a:t>
            </a:r>
            <a:r>
              <a:rPr lang="en-US" dirty="0" smtClean="0">
                <a:latin typeface="Calibri" panose="020F0502020204030204" pitchFamily="34" charset="0"/>
              </a:rPr>
              <a:t>hours: Restore </a:t>
            </a:r>
            <a:r>
              <a:rPr lang="en-US" dirty="0">
                <a:latin typeface="Calibri" panose="020F0502020204030204" pitchFamily="34" charset="0"/>
              </a:rPr>
              <a:t>from tapes available at a hot site.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4826000" y="2159855"/>
            <a:ext cx="3344333" cy="8588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600" dirty="0">
                <a:latin typeface="Calibri" panose="020F0502020204030204" pitchFamily="34" charset="0"/>
              </a:rPr>
              <a:t>RTO of </a:t>
            </a:r>
            <a:r>
              <a:rPr lang="en-US" sz="1400" dirty="0">
                <a:latin typeface="Calibri" panose="020F0502020204030204" pitchFamily="34" charset="0"/>
              </a:rPr>
              <a:t>few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hours: Use </a:t>
            </a:r>
            <a:r>
              <a:rPr lang="en-US" sz="1600" dirty="0">
                <a:latin typeface="Calibri" panose="020F0502020204030204" pitchFamily="34" charset="0"/>
              </a:rPr>
              <a:t>disk-based backup technology, which gives faster restore than a tape backup.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4847167" y="3111938"/>
            <a:ext cx="3344333" cy="10709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600" dirty="0">
                <a:latin typeface="Calibri" panose="020F0502020204030204" pitchFamily="34" charset="0"/>
              </a:rPr>
              <a:t>RTO of a few seconds</a:t>
            </a:r>
            <a:r>
              <a:rPr lang="en-US" sz="1600" dirty="0" smtClean="0">
                <a:latin typeface="Calibri" panose="020F0502020204030204" pitchFamily="34" charset="0"/>
              </a:rPr>
              <a:t>: Cluster </a:t>
            </a:r>
            <a:r>
              <a:rPr lang="en-US" sz="1600" dirty="0">
                <a:latin typeface="Calibri" panose="020F0502020204030204" pitchFamily="34" charset="0"/>
              </a:rPr>
              <a:t>production servers with bidirectional mirroring, enabling the applications to run at both sites simultaneously.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4794250" y="4233614"/>
            <a:ext cx="16192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</a:rPr>
              <a:t>Cold site: a site when operations can be moved in the event of disaster, with minimum IT infrastructure in place, but not activated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9333" y="4233614"/>
            <a:ext cx="1718388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</a:rPr>
              <a:t>Hot site: a site when operations can be moved in the event of disaster. All equipment is available and running at all times</a:t>
            </a:r>
          </a:p>
        </p:txBody>
      </p:sp>
    </p:spTree>
    <p:extLst>
      <p:ext uri="{BB962C8B-B14F-4D97-AF65-F5344CB8AC3E}">
        <p14:creationId xmlns:p14="http://schemas.microsoft.com/office/powerpoint/2010/main" val="30543092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/>
      <p:bldP spid="186" grpId="0" animBg="1"/>
      <p:bldP spid="187" grpId="0" animBg="1"/>
      <p:bldP spid="188" grpId="0" animBg="1"/>
      <p:bldP spid="189" grpId="0" animBg="1"/>
      <p:bldP spid="190" grpId="0"/>
      <p:bldP spid="191" grpId="0"/>
      <p:bldP spid="192" grpId="0"/>
      <p:bldP spid="193" grpId="0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/>
      <p:bldP spid="235" grpId="0"/>
      <p:bldP spid="236" grpId="0"/>
      <p:bldP spid="237" grpId="0"/>
      <p:bldP spid="4" grpId="0"/>
      <p:bldP spid="259" grpId="0" animBg="1"/>
      <p:bldP spid="275" grpId="0" animBg="1"/>
      <p:bldP spid="276" grpId="0" animBg="1"/>
      <p:bldP spid="277" grpId="0" animBg="1"/>
      <p:bldP spid="278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037106103"/>
              </p:ext>
            </p:extLst>
          </p:nvPr>
        </p:nvGraphicFramePr>
        <p:xfrm>
          <a:off x="1925614" y="888815"/>
          <a:ext cx="5328592" cy="399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Planning Lifecycle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6000" y="16074"/>
            <a:ext cx="2921000" cy="1349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69" indent="-142869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Determine BC requirements.</a:t>
            </a:r>
          </a:p>
          <a:p>
            <a:pPr marL="142869" indent="-142869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Estimate the scope and budget to achieve requirements.</a:t>
            </a:r>
          </a:p>
          <a:p>
            <a:pPr marL="142869" indent="-142869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Select a BC team that includes subject matter experts from all areas of the business, whether internal or external.</a:t>
            </a:r>
          </a:p>
          <a:p>
            <a:pPr marL="142869" indent="-142869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Create BC policies.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0" y="1349772"/>
            <a:ext cx="2095500" cy="242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Collect information on data profiles, business processes, infrastructure support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Conduct a business impact analysis.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Identify critical business processes and assign recovery priorities.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Perform risk analysis for critical functions and create mitigation strategies.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Perform cost benefit analysis.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Evaluate options.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2500" y="3810000"/>
            <a:ext cx="2159000" cy="1349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Define the team structure and assign individual roles and responsibilities 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Design data protection strategies and develop infrastructure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Develop contingency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3750" y="3619500"/>
            <a:ext cx="2159000" cy="1529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Implement risk management and mitigation procedures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Prepare the DR sites that can be utilized if a disaster affects the primary data center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Implement redundancy for every resource in a data center to avoid single points of failure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750" y="825500"/>
            <a:ext cx="2159000" cy="224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Train the employees who are responsible for backup and replication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Train employees on emergency response procedures 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Perform damage-assessment processes and review recovery plans</a:t>
            </a:r>
          </a:p>
          <a:p>
            <a:pPr marL="95246" indent="-95246">
              <a:buFont typeface="Arial" panose="020B0604020202020204" pitchFamily="34" charset="0"/>
              <a:buChar char="•"/>
            </a:pPr>
            <a:r>
              <a:rPr lang="en-US" sz="1167" dirty="0">
                <a:latin typeface="Calibri" panose="020F0502020204030204" pitchFamily="34" charset="0"/>
              </a:rPr>
              <a:t>Test the BC plan regularly to evaluate its performance and identify its limitations</a:t>
            </a:r>
          </a:p>
        </p:txBody>
      </p:sp>
    </p:spTree>
    <p:extLst>
      <p:ext uri="{BB962C8B-B14F-4D97-AF65-F5344CB8AC3E}">
        <p14:creationId xmlns:p14="http://schemas.microsoft.com/office/powerpoint/2010/main" val="42388979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10" grpId="0"/>
      <p:bldP spid="10" grpId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762000"/>
            <a:ext cx="7048500" cy="4000500"/>
          </a:xfrm>
        </p:spPr>
        <p:txBody>
          <a:bodyPr/>
          <a:lstStyle/>
          <a:p>
            <a:r>
              <a:rPr lang="en-US" dirty="0" smtClean="0"/>
              <a:t>Involves analyzing both physical and virtual infrastructure components</a:t>
            </a:r>
          </a:p>
          <a:p>
            <a:pPr lvl="1"/>
            <a:r>
              <a:rPr lang="en-US" dirty="0" smtClean="0"/>
              <a:t>To identify systems that are susceptible to a single point of failure and implementing fault-tolerance mechanisms.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78820200"/>
              </p:ext>
            </p:extLst>
          </p:nvPr>
        </p:nvGraphicFramePr>
        <p:xfrm>
          <a:off x="1016000" y="3001516"/>
          <a:ext cx="7518400" cy="240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8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Analysis: (1) Single Points of Failure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952500"/>
            <a:ext cx="6159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775" tIns="190923" rIns="247775" bIns="94827" numCol="1" spcCol="1270" anchor="ctr" anchorCtr="0">
            <a:noAutofit/>
          </a:bodyPr>
          <a:lstStyle/>
          <a:p>
            <a:endParaRPr lang="en-US" sz="1667" dirty="0"/>
          </a:p>
          <a:p>
            <a:r>
              <a:rPr lang="en-US" sz="1667" dirty="0">
                <a:latin typeface="Calibri" pitchFamily="34" charset="0"/>
              </a:rPr>
              <a:t>It refers to the failure of a component of a system that can terminate the availability of the entire system or IT service.</a:t>
            </a:r>
          </a:p>
          <a:p>
            <a:endParaRPr lang="en-US" sz="1667" dirty="0"/>
          </a:p>
        </p:txBody>
      </p:sp>
      <p:sp>
        <p:nvSpPr>
          <p:cNvPr id="9" name="Rounded Rectangle 4"/>
          <p:cNvSpPr/>
          <p:nvPr/>
        </p:nvSpPr>
        <p:spPr>
          <a:xfrm>
            <a:off x="1333500" y="762000"/>
            <a:ext cx="2095500" cy="3076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84468" tIns="0" rIns="84468" bIns="0" numCol="1" spcCol="1270" anchor="ctr" anchorCtr="0">
            <a:noAutofit/>
          </a:bodyPr>
          <a:lstStyle/>
          <a:p>
            <a:pPr algn="ctr" defTabSz="666723">
              <a:lnSpc>
                <a:spcPct val="90000"/>
              </a:lnSpc>
              <a:spcAft>
                <a:spcPct val="35000"/>
              </a:spcAft>
            </a:pPr>
            <a:r>
              <a:rPr lang="en-US" sz="1333" dirty="0">
                <a:latin typeface="Calibri" pitchFamily="34" charset="0"/>
              </a:rPr>
              <a:t>Single Points of Failure</a:t>
            </a:r>
          </a:p>
        </p:txBody>
      </p:sp>
      <p:sp>
        <p:nvSpPr>
          <p:cNvPr id="696" name="Line 2"/>
          <p:cNvSpPr>
            <a:spLocks noChangeShapeType="1"/>
          </p:cNvSpPr>
          <p:nvPr/>
        </p:nvSpPr>
        <p:spPr bwMode="auto">
          <a:xfrm flipH="1">
            <a:off x="4212214" y="3307181"/>
            <a:ext cx="111355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8" name="Line 28"/>
          <p:cNvSpPr>
            <a:spLocks noChangeShapeType="1"/>
          </p:cNvSpPr>
          <p:nvPr/>
        </p:nvSpPr>
        <p:spPr bwMode="auto">
          <a:xfrm flipH="1">
            <a:off x="2952798" y="3317765"/>
            <a:ext cx="861060" cy="2346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0" name="Line 2"/>
          <p:cNvSpPr>
            <a:spLocks noChangeShapeType="1"/>
          </p:cNvSpPr>
          <p:nvPr/>
        </p:nvSpPr>
        <p:spPr bwMode="auto">
          <a:xfrm flipH="1">
            <a:off x="5842047" y="3307181"/>
            <a:ext cx="111355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1" name="TextBox 700"/>
          <p:cNvSpPr txBox="1"/>
          <p:nvPr/>
        </p:nvSpPr>
        <p:spPr>
          <a:xfrm>
            <a:off x="1143000" y="3476955"/>
            <a:ext cx="543739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latin typeface="Calibri" pitchFamily="34" charset="0"/>
              </a:rPr>
              <a:t>Client</a:t>
            </a:r>
          </a:p>
        </p:txBody>
      </p:sp>
      <p:sp>
        <p:nvSpPr>
          <p:cNvPr id="702" name="TextBox 701"/>
          <p:cNvSpPr txBox="1"/>
          <p:nvPr/>
        </p:nvSpPr>
        <p:spPr>
          <a:xfrm>
            <a:off x="2329748" y="3476955"/>
            <a:ext cx="752129" cy="27193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67" b="1" dirty="0">
                <a:latin typeface="Calibri" pitchFamily="34" charset="0"/>
              </a:rPr>
              <a:t>IP Switch</a:t>
            </a:r>
          </a:p>
        </p:txBody>
      </p:sp>
      <p:sp>
        <p:nvSpPr>
          <p:cNvPr id="703" name="TextBox 702"/>
          <p:cNvSpPr txBox="1"/>
          <p:nvPr/>
        </p:nvSpPr>
        <p:spPr>
          <a:xfrm>
            <a:off x="3735917" y="3680519"/>
            <a:ext cx="582211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latin typeface="Calibri" pitchFamily="34" charset="0"/>
              </a:rPr>
              <a:t>Server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5352153" y="3476955"/>
            <a:ext cx="779381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latin typeface="Calibri" pitchFamily="34" charset="0"/>
              </a:rPr>
              <a:t>FC Switch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6942667" y="3680519"/>
            <a:ext cx="1034257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latin typeface="Calibri" pitchFamily="34" charset="0"/>
              </a:rPr>
              <a:t>Storage Array</a:t>
            </a:r>
          </a:p>
        </p:txBody>
      </p:sp>
      <p:cxnSp>
        <p:nvCxnSpPr>
          <p:cNvPr id="711" name="Straight Arrow Connector 710"/>
          <p:cNvCxnSpPr>
            <a:stCxn id="712" idx="3"/>
          </p:cNvCxnSpPr>
          <p:nvPr/>
        </p:nvCxnSpPr>
        <p:spPr>
          <a:xfrm flipV="1">
            <a:off x="6490526" y="2198853"/>
            <a:ext cx="366151" cy="128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/>
          <p:cNvSpPr txBox="1"/>
          <p:nvPr/>
        </p:nvSpPr>
        <p:spPr>
          <a:xfrm>
            <a:off x="5701474" y="2198852"/>
            <a:ext cx="824265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latin typeface="Calibri" pitchFamily="34" charset="0"/>
              </a:rPr>
              <a:t>Array port</a:t>
            </a:r>
          </a:p>
        </p:txBody>
      </p:sp>
      <p:pic>
        <p:nvPicPr>
          <p:cNvPr id="106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0" y="3013770"/>
            <a:ext cx="1097280" cy="45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1" name="Line 28"/>
          <p:cNvSpPr>
            <a:spLocks noChangeShapeType="1"/>
          </p:cNvSpPr>
          <p:nvPr/>
        </p:nvSpPr>
        <p:spPr bwMode="auto">
          <a:xfrm flipH="1">
            <a:off x="1703917" y="3320686"/>
            <a:ext cx="861060" cy="2346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5500" y="3013770"/>
            <a:ext cx="1099746" cy="45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2" name="Picture 12" descr="C:\Documents and Settings\sridhs\Desktop\ISM Book L3\colored Icons\Storage Array with 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017666"/>
            <a:ext cx="1079500" cy="1714500"/>
          </a:xfrm>
          <a:prstGeom prst="rect">
            <a:avLst/>
          </a:prstGeom>
          <a:noFill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865603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98333" y="2008353"/>
            <a:ext cx="825500" cy="172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016000" y="3873500"/>
            <a:ext cx="711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 VM, a hypervisor, or an HBA/NIC on the server, the physical server itself, the IP network, the FC switch, the storage array port, or even the storage array could be a potential single point of </a:t>
            </a:r>
            <a:r>
              <a:rPr lang="en-US" dirty="0" smtClean="0">
                <a:latin typeface="Calibri" panose="020F0502020204030204" pitchFamily="34" charset="0"/>
              </a:rPr>
              <a:t>failure</a:t>
            </a:r>
          </a:p>
          <a:p>
            <a:r>
              <a:rPr lang="en-US" dirty="0">
                <a:latin typeface="Calibri" panose="020F0502020204030204" pitchFamily="34" charset="0"/>
              </a:rPr>
              <a:t>E.g.: For example, failure of a hypervisor can affect all the running VMs and virtual network, which are hosted on it</a:t>
            </a:r>
          </a:p>
        </p:txBody>
      </p:sp>
    </p:spTree>
    <p:extLst>
      <p:ext uri="{BB962C8B-B14F-4D97-AF65-F5344CB8AC3E}">
        <p14:creationId xmlns:p14="http://schemas.microsoft.com/office/powerpoint/2010/main" val="27602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000" dirty="0"/>
              <a:t>Failure Analysis: (2) Resolving Single Points of Failure / Fault tolerant</a:t>
            </a:r>
            <a:endParaRPr lang="en-US" sz="20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H="1">
            <a:off x="1841499" y="1862047"/>
            <a:ext cx="667013" cy="43119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 flipV="1">
            <a:off x="1608667" y="2158999"/>
            <a:ext cx="819178" cy="114300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>
            <a:off x="4855517" y="2222500"/>
            <a:ext cx="1134649" cy="60022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H="1" flipV="1">
            <a:off x="4813844" y="2194535"/>
            <a:ext cx="1176322" cy="47246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 flipH="1">
            <a:off x="4852607" y="2862411"/>
            <a:ext cx="111355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4823107" y="2032000"/>
            <a:ext cx="1167060" cy="12549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 flipH="1">
            <a:off x="2942166" y="2172046"/>
            <a:ext cx="1267105" cy="1129954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H="1">
            <a:off x="2942167" y="2830660"/>
            <a:ext cx="1301502" cy="85234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 flipH="1" flipV="1">
            <a:off x="2930827" y="1982513"/>
            <a:ext cx="1249341" cy="80846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6823889" y="2705613"/>
            <a:ext cx="50902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6617035" y="2578613"/>
            <a:ext cx="46275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6816255" y="2578613"/>
            <a:ext cx="261210" cy="127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flipH="1" flipV="1">
            <a:off x="1847608" y="2602797"/>
            <a:ext cx="580238" cy="91024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1750012" y="1644006"/>
            <a:ext cx="774810" cy="6492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1510868" y="1774675"/>
            <a:ext cx="0" cy="33528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2282647" y="508000"/>
            <a:ext cx="841887" cy="3365500"/>
          </a:xfrm>
          <a:prstGeom prst="rect">
            <a:avLst/>
          </a:prstGeom>
          <a:noFill/>
          <a:ln w="25400" algn="ctr">
            <a:solidFill>
              <a:srgbClr val="993366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153583" y="2710656"/>
            <a:ext cx="702085" cy="3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Network</a:t>
            </a: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6860930" y="2261113"/>
            <a:ext cx="50902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6654076" y="2134113"/>
            <a:ext cx="46275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5843908" y="3260428"/>
            <a:ext cx="971759" cy="3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Storage Array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7239001" y="3259667"/>
            <a:ext cx="971759" cy="3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Storage Array</a:t>
            </a: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6853297" y="2134113"/>
            <a:ext cx="261210" cy="127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53" name="Group 752"/>
          <p:cNvGrpSpPr/>
          <p:nvPr/>
        </p:nvGrpSpPr>
        <p:grpSpPr>
          <a:xfrm>
            <a:off x="2307167" y="571500"/>
            <a:ext cx="758133" cy="1587500"/>
            <a:chOff x="1828800" y="1295400"/>
            <a:chExt cx="909760" cy="1905000"/>
          </a:xfrm>
        </p:grpSpPr>
        <p:pic>
          <p:nvPicPr>
            <p:cNvPr id="75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295400"/>
              <a:ext cx="909760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422309" y="2551070"/>
              <a:ext cx="228910" cy="1538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3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435010" y="2919370"/>
              <a:ext cx="228910" cy="1538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83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</p:grpSp>
      <p:sp>
        <p:nvSpPr>
          <p:cNvPr id="735" name="Text Box 24"/>
          <p:cNvSpPr txBox="1">
            <a:spLocks noChangeArrowheads="1"/>
          </p:cNvSpPr>
          <p:nvPr/>
        </p:nvSpPr>
        <p:spPr bwMode="auto">
          <a:xfrm>
            <a:off x="2116667" y="3937000"/>
            <a:ext cx="1079500" cy="17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Clustered Servers</a:t>
            </a:r>
          </a:p>
        </p:txBody>
      </p:sp>
      <p:sp>
        <p:nvSpPr>
          <p:cNvPr id="736" name="Text Box 27"/>
          <p:cNvSpPr txBox="1">
            <a:spLocks noChangeArrowheads="1"/>
          </p:cNvSpPr>
          <p:nvPr/>
        </p:nvSpPr>
        <p:spPr bwMode="auto">
          <a:xfrm>
            <a:off x="1298897" y="878417"/>
            <a:ext cx="451115" cy="17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Client </a:t>
            </a:r>
          </a:p>
        </p:txBody>
      </p:sp>
      <p:sp>
        <p:nvSpPr>
          <p:cNvPr id="737" name="Text Box 24"/>
          <p:cNvSpPr txBox="1">
            <a:spLocks noChangeArrowheads="1"/>
          </p:cNvSpPr>
          <p:nvPr/>
        </p:nvSpPr>
        <p:spPr bwMode="auto">
          <a:xfrm>
            <a:off x="4027847" y="2974678"/>
            <a:ext cx="1065319" cy="3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FC Switches</a:t>
            </a:r>
          </a:p>
        </p:txBody>
      </p:sp>
      <p:sp>
        <p:nvSpPr>
          <p:cNvPr id="738" name="Text Box 24"/>
          <p:cNvSpPr txBox="1">
            <a:spLocks noChangeArrowheads="1"/>
          </p:cNvSpPr>
          <p:nvPr/>
        </p:nvSpPr>
        <p:spPr bwMode="auto">
          <a:xfrm>
            <a:off x="6617035" y="645584"/>
            <a:ext cx="1065319" cy="3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Arrays</a:t>
            </a:r>
          </a:p>
        </p:txBody>
      </p:sp>
      <p:cxnSp>
        <p:nvCxnSpPr>
          <p:cNvPr id="739" name="Straight Arrow Connector 738"/>
          <p:cNvCxnSpPr>
            <a:stCxn id="738" idx="2"/>
          </p:cNvCxnSpPr>
          <p:nvPr/>
        </p:nvCxnSpPr>
        <p:spPr>
          <a:xfrm rot="5400000">
            <a:off x="6342010" y="970314"/>
            <a:ext cx="773344" cy="842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Arrow Connector 739"/>
          <p:cNvCxnSpPr>
            <a:stCxn id="738" idx="2"/>
          </p:cNvCxnSpPr>
          <p:nvPr/>
        </p:nvCxnSpPr>
        <p:spPr>
          <a:xfrm rot="16200000" flipH="1">
            <a:off x="7051092" y="1103258"/>
            <a:ext cx="794511" cy="59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/>
          <p:cNvCxnSpPr/>
          <p:nvPr/>
        </p:nvCxnSpPr>
        <p:spPr>
          <a:xfrm rot="5400000">
            <a:off x="3132667" y="1651000"/>
            <a:ext cx="1270000" cy="25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Text Box 24"/>
          <p:cNvSpPr txBox="1">
            <a:spLocks noChangeArrowheads="1"/>
          </p:cNvSpPr>
          <p:nvPr/>
        </p:nvSpPr>
        <p:spPr bwMode="auto">
          <a:xfrm>
            <a:off x="3386667" y="963464"/>
            <a:ext cx="1065319" cy="17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Paths</a:t>
            </a:r>
          </a:p>
        </p:txBody>
      </p:sp>
      <p:cxnSp>
        <p:nvCxnSpPr>
          <p:cNvPr id="747" name="Straight Arrow Connector 746"/>
          <p:cNvCxnSpPr/>
          <p:nvPr/>
        </p:nvCxnSpPr>
        <p:spPr>
          <a:xfrm rot="16200000" flipH="1">
            <a:off x="4751918" y="1428751"/>
            <a:ext cx="1524000" cy="8254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/>
          <p:cNvCxnSpPr/>
          <p:nvPr/>
        </p:nvCxnSpPr>
        <p:spPr>
          <a:xfrm rot="16200000" flipH="1">
            <a:off x="4942415" y="1238250"/>
            <a:ext cx="1143002" cy="8255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Text Box 24"/>
          <p:cNvSpPr txBox="1">
            <a:spLocks noChangeArrowheads="1"/>
          </p:cNvSpPr>
          <p:nvPr/>
        </p:nvSpPr>
        <p:spPr bwMode="auto">
          <a:xfrm>
            <a:off x="4607348" y="889000"/>
            <a:ext cx="1065319" cy="17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Ports</a:t>
            </a:r>
          </a:p>
        </p:txBody>
      </p:sp>
      <p:pic>
        <p:nvPicPr>
          <p:cNvPr id="74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3667" y="1866635"/>
            <a:ext cx="801503" cy="1361282"/>
          </a:xfrm>
          <a:prstGeom prst="rect">
            <a:avLst/>
          </a:prstGeom>
          <a:noFill/>
        </p:spPr>
      </p:pic>
      <p:pic>
        <p:nvPicPr>
          <p:cNvPr id="745" name="Picture 12" descr="C:\Documents and Settings\sridhs\Desktop\ISM Book L3\colored Icons\Storage Array with 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93364" y="1830917"/>
            <a:ext cx="858803" cy="1363980"/>
          </a:xfrm>
          <a:prstGeom prst="rect">
            <a:avLst/>
          </a:prstGeom>
          <a:noFill/>
        </p:spPr>
      </p:pic>
      <p:sp>
        <p:nvSpPr>
          <p:cNvPr id="13" name="Line 2"/>
          <p:cNvSpPr>
            <a:spLocks noChangeShapeType="1"/>
          </p:cNvSpPr>
          <p:nvPr/>
        </p:nvSpPr>
        <p:spPr bwMode="auto">
          <a:xfrm flipH="1" flipV="1">
            <a:off x="2995083" y="1693333"/>
            <a:ext cx="1222126" cy="45754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7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4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2250" y="1909819"/>
            <a:ext cx="931333" cy="38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54" name="Group 753"/>
          <p:cNvGrpSpPr/>
          <p:nvPr/>
        </p:nvGrpSpPr>
        <p:grpSpPr>
          <a:xfrm>
            <a:off x="2307167" y="2222500"/>
            <a:ext cx="758133" cy="1587500"/>
            <a:chOff x="1828800" y="1295400"/>
            <a:chExt cx="909760" cy="1905000"/>
          </a:xfrm>
        </p:grpSpPr>
        <p:pic>
          <p:nvPicPr>
            <p:cNvPr id="7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295400"/>
              <a:ext cx="909760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6" name="Text Box 18"/>
            <p:cNvSpPr txBox="1">
              <a:spLocks noChangeArrowheads="1"/>
            </p:cNvSpPr>
            <p:nvPr/>
          </p:nvSpPr>
          <p:spPr bwMode="auto">
            <a:xfrm>
              <a:off x="2422309" y="2551070"/>
              <a:ext cx="228910" cy="1538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3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  <p:sp>
          <p:nvSpPr>
            <p:cNvPr id="758" name="Text Box 20"/>
            <p:cNvSpPr txBox="1">
              <a:spLocks noChangeArrowheads="1"/>
            </p:cNvSpPr>
            <p:nvPr/>
          </p:nvSpPr>
          <p:spPr bwMode="auto">
            <a:xfrm>
              <a:off x="2435010" y="2919370"/>
              <a:ext cx="228910" cy="1538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83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</p:grpSp>
      <p:cxnSp>
        <p:nvCxnSpPr>
          <p:cNvPr id="741" name="Straight Arrow Connector 740"/>
          <p:cNvCxnSpPr/>
          <p:nvPr/>
        </p:nvCxnSpPr>
        <p:spPr>
          <a:xfrm rot="5400000">
            <a:off x="3323167" y="1270000"/>
            <a:ext cx="698500" cy="44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06500" y="1143000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1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7167" y="2095500"/>
            <a:ext cx="664094" cy="43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48834" y="2246862"/>
            <a:ext cx="664094" cy="43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1530309" y="2339297"/>
            <a:ext cx="18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IP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5167" y="2558742"/>
            <a:ext cx="931333" cy="38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386803" y="3212530"/>
            <a:ext cx="243417" cy="406971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1167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2427578" y="1608667"/>
            <a:ext cx="155492" cy="1281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83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</a:t>
            </a: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2427578" y="1797927"/>
            <a:ext cx="155492" cy="1281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354013" indent="-354013" algn="ctr" defTabSz="941388">
              <a:spcBef>
                <a:spcPct val="50000"/>
              </a:spcBef>
              <a:defRPr sz="1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833" dirty="0"/>
              <a:t>NIC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2427578" y="3259667"/>
            <a:ext cx="155492" cy="1281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83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2427578" y="3448927"/>
            <a:ext cx="155492" cy="1281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354013" indent="-354013" algn="ctr" defTabSz="941388">
              <a:spcBef>
                <a:spcPct val="50000"/>
              </a:spcBef>
              <a:defRPr sz="1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833" dirty="0"/>
              <a:t>NIC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88617" y="1568135"/>
            <a:ext cx="243417" cy="39714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1167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39823" y="3568862"/>
            <a:ext cx="446980" cy="1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1109979" y="3461130"/>
            <a:ext cx="796823" cy="17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 Teaming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6667" y="3619500"/>
            <a:ext cx="4738502" cy="152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333" dirty="0">
                <a:latin typeface="Calibri" panose="020F0502020204030204" pitchFamily="34" charset="0"/>
              </a:rPr>
              <a:t>To mitigate a single point of failure, systems are designed with </a:t>
            </a:r>
            <a:r>
              <a:rPr lang="en-US" sz="1333" b="1" dirty="0">
                <a:latin typeface="Calibri" panose="020F0502020204030204" pitchFamily="34" charset="0"/>
              </a:rPr>
              <a:t>redundancy</a:t>
            </a:r>
            <a:r>
              <a:rPr lang="en-US" sz="1333" dirty="0">
                <a:latin typeface="Calibri" panose="020F0502020204030204" pitchFamily="34" charset="0"/>
              </a:rPr>
              <a:t>, such that the system will fail only if all the components in the redundancy group fail. 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333" dirty="0">
                <a:latin typeface="Calibri" panose="020F0502020204030204" pitchFamily="34" charset="0"/>
              </a:rPr>
              <a:t>This ensures that the failure of a single component </a:t>
            </a:r>
            <a:r>
              <a:rPr lang="en-US" sz="1333" b="1" dirty="0">
                <a:latin typeface="Calibri" panose="020F0502020204030204" pitchFamily="34" charset="0"/>
              </a:rPr>
              <a:t>does not affect data availability</a:t>
            </a:r>
            <a:r>
              <a:rPr lang="en-US" sz="1333" dirty="0">
                <a:latin typeface="Calibri" panose="020F0502020204030204" pitchFamily="34" charset="0"/>
              </a:rPr>
              <a:t>. 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333" b="1" dirty="0">
                <a:latin typeface="Calibri" panose="020F0502020204030204" pitchFamily="34" charset="0"/>
              </a:rPr>
              <a:t>Careful analysis </a:t>
            </a:r>
            <a:r>
              <a:rPr lang="en-US" sz="1333" dirty="0">
                <a:latin typeface="Calibri" panose="020F0502020204030204" pitchFamily="34" charset="0"/>
              </a:rPr>
              <a:t>is performed to eliminate every single point of failure </a:t>
            </a:r>
          </a:p>
        </p:txBody>
      </p:sp>
    </p:spTree>
    <p:extLst>
      <p:ext uri="{BB962C8B-B14F-4D97-AF65-F5344CB8AC3E}">
        <p14:creationId xmlns:p14="http://schemas.microsoft.com/office/powerpoint/2010/main" val="32781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Business Continuity (BC)?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16000" y="635000"/>
            <a:ext cx="7048500" cy="2159000"/>
          </a:xfrm>
        </p:spPr>
        <p:txBody>
          <a:bodyPr/>
          <a:lstStyle/>
          <a:p>
            <a:pPr algn="just"/>
            <a:r>
              <a:rPr lang="en-US" dirty="0" smtClean="0"/>
              <a:t>Information is an organization’s most </a:t>
            </a:r>
            <a:r>
              <a:rPr lang="en-US" b="1" dirty="0" smtClean="0"/>
              <a:t>important asset</a:t>
            </a:r>
          </a:p>
          <a:p>
            <a:pPr algn="just"/>
            <a:r>
              <a:rPr lang="en-US" dirty="0" smtClean="0"/>
              <a:t>Continuous access to information ensures </a:t>
            </a:r>
            <a:r>
              <a:rPr lang="en-US" b="1" dirty="0" smtClean="0"/>
              <a:t>smooth functioning </a:t>
            </a:r>
            <a:r>
              <a:rPr lang="en-US" dirty="0" smtClean="0"/>
              <a:t>of business operations</a:t>
            </a:r>
          </a:p>
          <a:p>
            <a:pPr algn="just"/>
            <a:r>
              <a:rPr lang="en-US" dirty="0" smtClean="0"/>
              <a:t>Cost of unavailability of information to an organization is greater than ever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Threats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information availability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460500" y="2709333"/>
          <a:ext cx="6223000" cy="237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2434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Analysis: (2) Resolving Single Points of Failure / Fault </a:t>
            </a:r>
            <a:r>
              <a:rPr lang="en-US" dirty="0" smtClean="0"/>
              <a:t>tolerant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762000"/>
            <a:ext cx="7048500" cy="4064000"/>
          </a:xfrm>
        </p:spPr>
        <p:txBody>
          <a:bodyPr/>
          <a:lstStyle/>
          <a:p>
            <a:r>
              <a:rPr lang="en-US" dirty="0"/>
              <a:t>Based on the figure, implementation </a:t>
            </a:r>
            <a:r>
              <a:rPr lang="en-US" dirty="0" smtClean="0"/>
              <a:t>to resolve single points of failure includes</a:t>
            </a:r>
            <a:r>
              <a:rPr lang="en-US" dirty="0"/>
              <a:t>:</a:t>
            </a:r>
          </a:p>
          <a:p>
            <a:pPr lvl="1"/>
            <a:r>
              <a:rPr lang="en-US" sz="1667" dirty="0"/>
              <a:t>Configuration of multiple HBAs to mitigate single HBA failure.</a:t>
            </a:r>
          </a:p>
          <a:p>
            <a:pPr lvl="1"/>
            <a:r>
              <a:rPr lang="en-US" sz="1667" dirty="0"/>
              <a:t>Configuration of multiple fabrics to account for a switch failure.</a:t>
            </a:r>
          </a:p>
          <a:p>
            <a:pPr lvl="1"/>
            <a:r>
              <a:rPr lang="en-US" sz="1667" dirty="0"/>
              <a:t>Configuration of multiple storage array ports to enhance the storage array’s availability. </a:t>
            </a:r>
          </a:p>
          <a:p>
            <a:pPr lvl="1"/>
            <a:r>
              <a:rPr lang="en-US" sz="1667" dirty="0"/>
              <a:t>RAID configuration to ensure continuous operation in the event of disk failure. </a:t>
            </a:r>
          </a:p>
          <a:p>
            <a:pPr lvl="1"/>
            <a:r>
              <a:rPr lang="en-US" sz="1667" dirty="0"/>
              <a:t>Implementing a storage array at a remote site to mitigate local site failure. </a:t>
            </a:r>
          </a:p>
          <a:p>
            <a:pPr lvl="1"/>
            <a:r>
              <a:rPr lang="en-US" sz="1667" dirty="0"/>
              <a:t>Implementing server (host) clustering, a fault-tolerance mechanism whereby two or more servers in a cluster access the same set of volumes.</a:t>
            </a:r>
          </a:p>
          <a:p>
            <a:pPr lvl="2"/>
            <a:r>
              <a:rPr lang="en-US" dirty="0"/>
              <a:t> </a:t>
            </a:r>
            <a:r>
              <a:rPr lang="en-US" sz="1500" dirty="0"/>
              <a:t>Clustered servers exchange </a:t>
            </a:r>
            <a:r>
              <a:rPr lang="en-US" sz="1500" i="1" dirty="0"/>
              <a:t>heartbeats </a:t>
            </a:r>
            <a:r>
              <a:rPr lang="en-US" sz="1500" dirty="0"/>
              <a:t>to inform each other about their health. </a:t>
            </a:r>
          </a:p>
          <a:p>
            <a:pPr lvl="2"/>
            <a:r>
              <a:rPr lang="en-US" sz="1500" dirty="0"/>
              <a:t>If one of the servers fails, the other server takes up the complete workload.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Analysis: </a:t>
            </a:r>
            <a:r>
              <a:rPr lang="en-US" dirty="0" smtClean="0"/>
              <a:t>(3) </a:t>
            </a:r>
            <a:r>
              <a:rPr lang="en-US" dirty="0" err="1"/>
              <a:t>Multipathing</a:t>
            </a:r>
            <a:r>
              <a:rPr lang="en-US" dirty="0"/>
              <a:t>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41277"/>
            <a:ext cx="8229600" cy="4264124"/>
          </a:xfrm>
        </p:spPr>
        <p:txBody>
          <a:bodyPr/>
          <a:lstStyle/>
          <a:p>
            <a:r>
              <a:rPr lang="en-US" dirty="0"/>
              <a:t>Configuration of multiple paths </a:t>
            </a:r>
            <a:r>
              <a:rPr lang="en-US" b="1" dirty="0"/>
              <a:t>increases</a:t>
            </a:r>
            <a:r>
              <a:rPr lang="en-US" dirty="0"/>
              <a:t> the </a:t>
            </a:r>
            <a:r>
              <a:rPr lang="en-US" b="1" dirty="0"/>
              <a:t>data availability</a:t>
            </a:r>
            <a:r>
              <a:rPr lang="en-US" dirty="0"/>
              <a:t> through path </a:t>
            </a:r>
            <a:r>
              <a:rPr lang="en-US" dirty="0" smtClean="0"/>
              <a:t>failover</a:t>
            </a:r>
            <a:endParaRPr lang="en-US" dirty="0"/>
          </a:p>
          <a:p>
            <a:r>
              <a:rPr lang="en-US" dirty="0" err="1" smtClean="0"/>
              <a:t>Multipathing</a:t>
            </a:r>
            <a:r>
              <a:rPr lang="en-US" dirty="0" smtClean="0"/>
              <a:t> </a:t>
            </a:r>
            <a:r>
              <a:rPr lang="en-US" dirty="0"/>
              <a:t>software provides the functionality to </a:t>
            </a:r>
            <a:r>
              <a:rPr lang="en-US" b="1" dirty="0"/>
              <a:t>recognize</a:t>
            </a:r>
            <a:r>
              <a:rPr lang="en-US" dirty="0"/>
              <a:t> and </a:t>
            </a:r>
            <a:r>
              <a:rPr lang="en-US" b="1" dirty="0"/>
              <a:t>utilize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I/O paths to data </a:t>
            </a:r>
            <a:endParaRPr lang="en-US" dirty="0" smtClean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E.g.: Microsoft Multipath I/O (MPIO) is a Microsoft-provided framework that allows storage providers to develop multipath solutions that contain the hardware-specific information needed to optimize connectivity with their storage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651029" y="2141042"/>
            <a:ext cx="2818898" cy="1016259"/>
          </a:xfrm>
          <a:custGeom>
            <a:avLst/>
            <a:gdLst>
              <a:gd name="connsiteX0" fmla="*/ 0 w 3382677"/>
              <a:gd name="connsiteY0" fmla="*/ 0 h 1219511"/>
              <a:gd name="connsiteX1" fmla="*/ 3382677 w 3382677"/>
              <a:gd name="connsiteY1" fmla="*/ 0 h 1219511"/>
              <a:gd name="connsiteX2" fmla="*/ 3382677 w 3382677"/>
              <a:gd name="connsiteY2" fmla="*/ 1219511 h 1219511"/>
              <a:gd name="connsiteX3" fmla="*/ 0 w 3382677"/>
              <a:gd name="connsiteY3" fmla="*/ 1219511 h 1219511"/>
              <a:gd name="connsiteX4" fmla="*/ 0 w 3382677"/>
              <a:gd name="connsiteY4" fmla="*/ 0 h 12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677" h="1219511">
                <a:moveTo>
                  <a:pt x="0" y="0"/>
                </a:moveTo>
                <a:lnTo>
                  <a:pt x="3382677" y="0"/>
                </a:lnTo>
                <a:lnTo>
                  <a:pt x="3382677" y="1219511"/>
                </a:lnTo>
                <a:lnTo>
                  <a:pt x="0" y="12195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533" tIns="67733" rIns="118533" bIns="67733" numCol="1" spcCol="1270" anchor="ctr" anchorCtr="0">
            <a:noAutofit/>
          </a:bodyPr>
          <a:lstStyle/>
          <a:p>
            <a:pPr algn="ctr" defTabSz="740804">
              <a:lnSpc>
                <a:spcPct val="90000"/>
              </a:lnSpc>
              <a:spcAft>
                <a:spcPct val="35000"/>
              </a:spcAft>
            </a:pPr>
            <a:r>
              <a:rPr lang="en-US" sz="1667" dirty="0">
                <a:solidFill>
                  <a:schemeClr val="tx1"/>
                </a:solidFill>
              </a:rPr>
              <a:t>Provides </a:t>
            </a:r>
            <a:r>
              <a:rPr lang="en-US" sz="1667" b="1" dirty="0">
                <a:solidFill>
                  <a:schemeClr val="tx1"/>
                </a:solidFill>
              </a:rPr>
              <a:t>load balancing </a:t>
            </a:r>
            <a:r>
              <a:rPr lang="en-US" sz="1667" dirty="0">
                <a:solidFill>
                  <a:schemeClr val="tx1"/>
                </a:solidFill>
              </a:rPr>
              <a:t>by distributing I/</a:t>
            </a:r>
            <a:r>
              <a:rPr lang="en-US" sz="1667" dirty="0" err="1">
                <a:solidFill>
                  <a:schemeClr val="tx1"/>
                </a:solidFill>
              </a:rPr>
              <a:t>Os</a:t>
            </a:r>
            <a:r>
              <a:rPr lang="en-US" sz="1667" dirty="0">
                <a:solidFill>
                  <a:schemeClr val="tx1"/>
                </a:solidFill>
              </a:rPr>
              <a:t> to all available, active paths:</a:t>
            </a:r>
          </a:p>
        </p:txBody>
      </p:sp>
      <p:sp>
        <p:nvSpPr>
          <p:cNvPr id="9" name="Freeform 8"/>
          <p:cNvSpPr/>
          <p:nvPr/>
        </p:nvSpPr>
        <p:spPr>
          <a:xfrm>
            <a:off x="1651029" y="3157302"/>
            <a:ext cx="2818898" cy="1115156"/>
          </a:xfrm>
          <a:custGeom>
            <a:avLst/>
            <a:gdLst>
              <a:gd name="connsiteX0" fmla="*/ 0 w 3382677"/>
              <a:gd name="connsiteY0" fmla="*/ 0 h 1338187"/>
              <a:gd name="connsiteX1" fmla="*/ 3382677 w 3382677"/>
              <a:gd name="connsiteY1" fmla="*/ 0 h 1338187"/>
              <a:gd name="connsiteX2" fmla="*/ 3382677 w 3382677"/>
              <a:gd name="connsiteY2" fmla="*/ 1338187 h 1338187"/>
              <a:gd name="connsiteX3" fmla="*/ 0 w 3382677"/>
              <a:gd name="connsiteY3" fmla="*/ 1338187 h 1338187"/>
              <a:gd name="connsiteX4" fmla="*/ 0 w 3382677"/>
              <a:gd name="connsiteY4" fmla="*/ 0 h 133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677" h="1338187">
                <a:moveTo>
                  <a:pt x="0" y="0"/>
                </a:moveTo>
                <a:lnTo>
                  <a:pt x="3382677" y="0"/>
                </a:lnTo>
                <a:lnTo>
                  <a:pt x="3382677" y="1338187"/>
                </a:lnTo>
                <a:lnTo>
                  <a:pt x="0" y="1338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0" tIns="88900" rIns="118533" bIns="133350" numCol="1" spcCol="1270" anchor="t" anchorCtr="0">
            <a:noAutofit/>
          </a:bodyPr>
          <a:lstStyle/>
          <a:p>
            <a:pPr marL="190492" lvl="1" indent="-190492" defTabSz="740804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1667">
                <a:solidFill>
                  <a:schemeClr val="tx1"/>
                </a:solidFill>
              </a:rPr>
              <a:t>Improves I/O performance and data path utilization</a:t>
            </a:r>
            <a:endParaRPr lang="en-US" sz="1667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864573" y="2141042"/>
            <a:ext cx="2818898" cy="1016259"/>
          </a:xfrm>
          <a:custGeom>
            <a:avLst/>
            <a:gdLst>
              <a:gd name="connsiteX0" fmla="*/ 0 w 3382677"/>
              <a:gd name="connsiteY0" fmla="*/ 0 h 1219511"/>
              <a:gd name="connsiteX1" fmla="*/ 3382677 w 3382677"/>
              <a:gd name="connsiteY1" fmla="*/ 0 h 1219511"/>
              <a:gd name="connsiteX2" fmla="*/ 3382677 w 3382677"/>
              <a:gd name="connsiteY2" fmla="*/ 1219511 h 1219511"/>
              <a:gd name="connsiteX3" fmla="*/ 0 w 3382677"/>
              <a:gd name="connsiteY3" fmla="*/ 1219511 h 1219511"/>
              <a:gd name="connsiteX4" fmla="*/ 0 w 3382677"/>
              <a:gd name="connsiteY4" fmla="*/ 0 h 12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677" h="1219511">
                <a:moveTo>
                  <a:pt x="0" y="0"/>
                </a:moveTo>
                <a:lnTo>
                  <a:pt x="3382677" y="0"/>
                </a:lnTo>
                <a:lnTo>
                  <a:pt x="3382677" y="1219511"/>
                </a:lnTo>
                <a:lnTo>
                  <a:pt x="0" y="12195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-498449"/>
              <a:satOff val="-25961"/>
              <a:lumOff val="-16471"/>
              <a:alphaOff val="0"/>
            </a:schemeClr>
          </a:lnRef>
          <a:fillRef idx="1">
            <a:schemeClr val="accent4">
              <a:hueOff val="-498449"/>
              <a:satOff val="-25961"/>
              <a:lumOff val="-16471"/>
              <a:alphaOff val="0"/>
            </a:schemeClr>
          </a:fillRef>
          <a:effectRef idx="0">
            <a:schemeClr val="accent4">
              <a:hueOff val="-498449"/>
              <a:satOff val="-25961"/>
              <a:lumOff val="-164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533" tIns="67733" rIns="118533" bIns="67733" numCol="1" spcCol="1270" anchor="ctr" anchorCtr="0">
            <a:noAutofit/>
          </a:bodyPr>
          <a:lstStyle/>
          <a:p>
            <a:pPr algn="ctr" defTabSz="740804">
              <a:lnSpc>
                <a:spcPct val="90000"/>
              </a:lnSpc>
              <a:spcAft>
                <a:spcPct val="35000"/>
              </a:spcAft>
            </a:pPr>
            <a:r>
              <a:rPr lang="en-US" sz="1667" b="1" dirty="0">
                <a:solidFill>
                  <a:schemeClr val="tx1"/>
                </a:solidFill>
              </a:rPr>
              <a:t>Intelligently</a:t>
            </a:r>
            <a:r>
              <a:rPr lang="en-US" sz="1667" dirty="0">
                <a:solidFill>
                  <a:schemeClr val="tx1"/>
                </a:solidFill>
              </a:rPr>
              <a:t> manages the paths to a device by sending I/O down the optimal path:</a:t>
            </a:r>
          </a:p>
        </p:txBody>
      </p:sp>
      <p:sp>
        <p:nvSpPr>
          <p:cNvPr id="11" name="Freeform 10"/>
          <p:cNvSpPr/>
          <p:nvPr/>
        </p:nvSpPr>
        <p:spPr>
          <a:xfrm>
            <a:off x="4864573" y="3157302"/>
            <a:ext cx="2818898" cy="1115156"/>
          </a:xfrm>
          <a:custGeom>
            <a:avLst/>
            <a:gdLst>
              <a:gd name="connsiteX0" fmla="*/ 0 w 3382677"/>
              <a:gd name="connsiteY0" fmla="*/ 0 h 1338187"/>
              <a:gd name="connsiteX1" fmla="*/ 3382677 w 3382677"/>
              <a:gd name="connsiteY1" fmla="*/ 0 h 1338187"/>
              <a:gd name="connsiteX2" fmla="*/ 3382677 w 3382677"/>
              <a:gd name="connsiteY2" fmla="*/ 1338187 h 1338187"/>
              <a:gd name="connsiteX3" fmla="*/ 0 w 3382677"/>
              <a:gd name="connsiteY3" fmla="*/ 1338187 h 1338187"/>
              <a:gd name="connsiteX4" fmla="*/ 0 w 3382677"/>
              <a:gd name="connsiteY4" fmla="*/ 0 h 133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677" h="1338187">
                <a:moveTo>
                  <a:pt x="0" y="0"/>
                </a:moveTo>
                <a:lnTo>
                  <a:pt x="3382677" y="0"/>
                </a:lnTo>
                <a:lnTo>
                  <a:pt x="3382677" y="1338187"/>
                </a:lnTo>
                <a:lnTo>
                  <a:pt x="0" y="1338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-660478"/>
              <a:satOff val="-67318"/>
              <a:lumOff val="-5154"/>
              <a:alphaOff val="0"/>
            </a:schemeClr>
          </a:lnRef>
          <a:fillRef idx="1">
            <a:schemeClr val="accent4">
              <a:tint val="40000"/>
              <a:alpha val="90000"/>
              <a:hueOff val="-660478"/>
              <a:satOff val="-67318"/>
              <a:lumOff val="-5154"/>
              <a:alphaOff val="0"/>
            </a:schemeClr>
          </a:fillRef>
          <a:effectRef idx="0">
            <a:schemeClr val="accent4">
              <a:tint val="40000"/>
              <a:alpha val="90000"/>
              <a:hueOff val="-660478"/>
              <a:satOff val="-67318"/>
              <a:lumOff val="-5154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0" tIns="88900" rIns="118533" bIns="133350" numCol="1" spcCol="1270" anchor="t" anchorCtr="0">
            <a:noAutofit/>
          </a:bodyPr>
          <a:lstStyle/>
          <a:p>
            <a:pPr marL="190492" lvl="1" indent="-190492" defTabSz="740804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1667">
                <a:solidFill>
                  <a:schemeClr val="tx1"/>
                </a:solidFill>
              </a:rPr>
              <a:t>Based on the load balancing and failover policy setting for the device</a:t>
            </a:r>
            <a:endParaRPr lang="en-US" sz="16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359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 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which business units and processes are </a:t>
            </a:r>
            <a:r>
              <a:rPr lang="en-US" b="1" dirty="0" smtClean="0"/>
              <a:t>essential</a:t>
            </a:r>
            <a:r>
              <a:rPr lang="en-US" dirty="0" smtClean="0"/>
              <a:t> to the survival of the business</a:t>
            </a:r>
          </a:p>
          <a:p>
            <a:r>
              <a:rPr lang="en-US" dirty="0" smtClean="0"/>
              <a:t>BIA includes the following set of tasks:</a:t>
            </a:r>
          </a:p>
          <a:p>
            <a:pPr lvl="1"/>
            <a:r>
              <a:rPr lang="en-US" dirty="0" smtClean="0"/>
              <a:t>Determine the </a:t>
            </a:r>
            <a:r>
              <a:rPr lang="en-US" b="1" dirty="0" smtClean="0"/>
              <a:t>business areas</a:t>
            </a:r>
          </a:p>
          <a:p>
            <a:pPr lvl="1"/>
            <a:r>
              <a:rPr lang="en-US" dirty="0" smtClean="0"/>
              <a:t>Identify </a:t>
            </a:r>
            <a:r>
              <a:rPr lang="en-US" b="1" dirty="0" smtClean="0"/>
              <a:t>key</a:t>
            </a:r>
            <a:r>
              <a:rPr lang="en-US" dirty="0" smtClean="0"/>
              <a:t> business processes critical to its operation</a:t>
            </a:r>
          </a:p>
          <a:p>
            <a:pPr lvl="1"/>
            <a:r>
              <a:rPr lang="en-US" dirty="0" smtClean="0"/>
              <a:t>Determine </a:t>
            </a:r>
            <a:r>
              <a:rPr lang="en-US" b="1" dirty="0" smtClean="0"/>
              <a:t>attributes</a:t>
            </a:r>
            <a:r>
              <a:rPr lang="en-US" dirty="0" smtClean="0"/>
              <a:t> of the business process: applications, databases, h/w, s/w</a:t>
            </a:r>
          </a:p>
          <a:p>
            <a:pPr lvl="1"/>
            <a:r>
              <a:rPr lang="en-US" dirty="0" smtClean="0"/>
              <a:t>Estimates the </a:t>
            </a:r>
            <a:r>
              <a:rPr lang="en-US" b="1" dirty="0" smtClean="0"/>
              <a:t>cost of failure </a:t>
            </a:r>
            <a:r>
              <a:rPr lang="en-US" dirty="0" smtClean="0"/>
              <a:t>for each business process</a:t>
            </a:r>
          </a:p>
          <a:p>
            <a:pPr lvl="1"/>
            <a:r>
              <a:rPr lang="en-US" dirty="0" smtClean="0"/>
              <a:t>Calculates the </a:t>
            </a:r>
            <a:r>
              <a:rPr lang="en-US" b="1" dirty="0" smtClean="0"/>
              <a:t>maximum tolerable outage </a:t>
            </a:r>
            <a:r>
              <a:rPr lang="en-US" dirty="0" smtClean="0"/>
              <a:t>and defines </a:t>
            </a:r>
            <a:r>
              <a:rPr lang="en-US" b="1" dirty="0" smtClean="0"/>
              <a:t>RTO</a:t>
            </a:r>
            <a:r>
              <a:rPr lang="en-US" dirty="0" smtClean="0"/>
              <a:t> for each business process</a:t>
            </a:r>
          </a:p>
          <a:p>
            <a:pPr lvl="1"/>
            <a:r>
              <a:rPr lang="en-US" dirty="0" smtClean="0"/>
              <a:t>Businesses can prioritize and implement </a:t>
            </a:r>
            <a:r>
              <a:rPr lang="en-US" b="1" dirty="0" smtClean="0"/>
              <a:t>countermeasures</a:t>
            </a:r>
            <a:r>
              <a:rPr lang="en-US" dirty="0" smtClean="0"/>
              <a:t> to mitigate the likelihood of such disruptions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05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Technology Solutions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analyzing the business impact of an outage, designing the appropriate solutions to recover from a failure is the next important activity </a:t>
            </a:r>
            <a:endParaRPr lang="en-US" dirty="0" smtClean="0"/>
          </a:p>
          <a:p>
            <a:r>
              <a:rPr lang="en-US" dirty="0" smtClean="0"/>
              <a:t>Solutions </a:t>
            </a:r>
            <a:r>
              <a:rPr lang="en-US" dirty="0"/>
              <a:t>that enable BC are:</a:t>
            </a:r>
          </a:p>
          <a:p>
            <a:pPr lvl="1"/>
            <a:r>
              <a:rPr lang="en-US" dirty="0">
                <a:latin typeface="Calibri" charset="0"/>
                <a:cs typeface="Arial" charset="0"/>
              </a:rPr>
              <a:t>Fault tolerant configuration</a:t>
            </a:r>
          </a:p>
          <a:p>
            <a:pPr lvl="2"/>
            <a:r>
              <a:rPr lang="en-US" dirty="0">
                <a:latin typeface="Calibri" charset="0"/>
                <a:cs typeface="Arial" charset="0"/>
              </a:rPr>
              <a:t>Done by implementing redundancies</a:t>
            </a:r>
            <a:endParaRPr lang="en-US" dirty="0"/>
          </a:p>
          <a:p>
            <a:pPr lvl="2"/>
            <a:r>
              <a:rPr lang="en-US" dirty="0"/>
              <a:t>Resolving single points of failure</a:t>
            </a:r>
          </a:p>
          <a:p>
            <a:pPr lvl="1"/>
            <a:r>
              <a:rPr lang="en-US" dirty="0" err="1"/>
              <a:t>Multipathing</a:t>
            </a:r>
            <a:r>
              <a:rPr lang="en-US" dirty="0"/>
              <a:t> software</a:t>
            </a:r>
          </a:p>
          <a:p>
            <a:pPr lvl="1"/>
            <a:r>
              <a:rPr lang="en-US" dirty="0"/>
              <a:t>Backup and replication</a:t>
            </a:r>
          </a:p>
          <a:p>
            <a:pPr lvl="2"/>
            <a:r>
              <a:rPr lang="en-US" dirty="0"/>
              <a:t>Backup and recovery</a:t>
            </a:r>
          </a:p>
          <a:p>
            <a:pPr lvl="2"/>
            <a:r>
              <a:rPr lang="en-US" dirty="0"/>
              <a:t>Local replication</a:t>
            </a:r>
          </a:p>
          <a:p>
            <a:pPr lvl="2"/>
            <a:r>
              <a:rPr lang="en-US" dirty="0"/>
              <a:t>Remote replication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425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Replication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2500" y="635000"/>
            <a:ext cx="717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Backup </a:t>
            </a:r>
            <a:r>
              <a:rPr lang="en-US" dirty="0"/>
              <a:t>and </a:t>
            </a:r>
            <a:r>
              <a:rPr lang="en-US" dirty="0" smtClean="0"/>
              <a:t>Replication will </a:t>
            </a:r>
            <a:r>
              <a:rPr lang="en-US" dirty="0"/>
              <a:t>be discussed in </a:t>
            </a:r>
            <a:r>
              <a:rPr lang="en-US" dirty="0" smtClean="0"/>
              <a:t>forthcoming modules</a:t>
            </a:r>
            <a:r>
              <a:rPr lang="en-US" dirty="0"/>
              <a:t>.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927691"/>
              </p:ext>
            </p:extLst>
          </p:nvPr>
        </p:nvGraphicFramePr>
        <p:xfrm>
          <a:off x="434161" y="1020592"/>
          <a:ext cx="8151440" cy="433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16020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5417" y="2529417"/>
            <a:ext cx="117486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Line 19"/>
          <p:cNvSpPr>
            <a:spLocks noChangeShapeType="1"/>
          </p:cNvSpPr>
          <p:nvPr/>
        </p:nvSpPr>
        <p:spPr bwMode="gray">
          <a:xfrm flipH="1">
            <a:off x="6402917" y="1217083"/>
            <a:ext cx="0" cy="1287780"/>
          </a:xfrm>
          <a:prstGeom prst="line">
            <a:avLst/>
          </a:pr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16000" y="762000"/>
            <a:ext cx="3810000" cy="4127501"/>
          </a:xfrm>
        </p:spPr>
        <p:txBody>
          <a:bodyPr/>
          <a:lstStyle/>
          <a:p>
            <a:pPr marL="190492" indent="-190492" defTabSz="784459">
              <a:buFont typeface="Wingdings" pitchFamily="2" charset="2"/>
              <a:buChar char=""/>
            </a:pPr>
            <a:r>
              <a:rPr lang="en-US" dirty="0" smtClean="0"/>
              <a:t>Host-based multipathing software</a:t>
            </a:r>
          </a:p>
          <a:p>
            <a:pPr marL="190492" indent="-190492" defTabSz="784459">
              <a:buFont typeface="Wingdings" pitchFamily="2" charset="2"/>
              <a:buChar char=""/>
            </a:pPr>
            <a:r>
              <a:rPr lang="en-US" dirty="0" smtClean="0"/>
              <a:t>Provides path failover and load-balancing functionality</a:t>
            </a:r>
          </a:p>
          <a:p>
            <a:pPr marL="190492" indent="-190492" defTabSz="784459">
              <a:buFont typeface="Wingdings" pitchFamily="2" charset="2"/>
              <a:buChar char=""/>
            </a:pPr>
            <a:r>
              <a:rPr lang="en-US" dirty="0" smtClean="0"/>
              <a:t>Automatic detection and recovery from host-to-array path failures</a:t>
            </a:r>
          </a:p>
          <a:p>
            <a:pPr marL="190492" indent="-190492" defTabSz="784459">
              <a:buFont typeface="Wingdings" pitchFamily="2" charset="2"/>
              <a:buChar char=""/>
            </a:pPr>
            <a:r>
              <a:rPr lang="en-US" dirty="0" smtClean="0"/>
              <a:t>PowerPath/VE software allows optimizing virtual environments with PowerPath multipathing features</a:t>
            </a:r>
          </a:p>
          <a:p>
            <a:pPr marL="294999" indent="-294999" defTabSz="784459">
              <a:buFont typeface="Wingdings" pitchFamily="2" charset="2"/>
              <a:buChar char=""/>
            </a:pPr>
            <a:endParaRPr lang="en-US" dirty="0" smtClean="0"/>
          </a:p>
          <a:p>
            <a:pPr marL="294999" indent="-294999" defTabSz="784459">
              <a:buFont typeface="Wingdings" pitchFamily="2" charset="2"/>
              <a:buChar char="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PowerPath</a:t>
            </a:r>
            <a:endParaRPr lang="en-US" dirty="0"/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gray">
          <a:xfrm>
            <a:off x="5080000" y="3873500"/>
            <a:ext cx="3175000" cy="11377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gray">
          <a:xfrm flipH="1">
            <a:off x="6897458" y="1230313"/>
            <a:ext cx="0" cy="1287780"/>
          </a:xfrm>
          <a:prstGeom prst="line">
            <a:avLst/>
          </a:pr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Freeform 21"/>
          <p:cNvSpPr>
            <a:spLocks/>
          </p:cNvSpPr>
          <p:nvPr/>
        </p:nvSpPr>
        <p:spPr bwMode="gray">
          <a:xfrm flipH="1">
            <a:off x="7311743" y="1293813"/>
            <a:ext cx="265923" cy="160602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624" y="1824"/>
              </a:cxn>
            </a:cxnLst>
            <a:rect l="0" t="0" r="r" b="b"/>
            <a:pathLst>
              <a:path w="624" h="1824">
                <a:moveTo>
                  <a:pt x="0" y="0"/>
                </a:moveTo>
                <a:lnTo>
                  <a:pt x="0" y="1824"/>
                </a:lnTo>
                <a:lnTo>
                  <a:pt x="624" y="1824"/>
                </a:lnTo>
              </a:path>
            </a:pathLst>
          </a:cu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gray">
          <a:xfrm rot="16200000">
            <a:off x="4954355" y="1072352"/>
            <a:ext cx="386260" cy="16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333" b="1" dirty="0">
                <a:latin typeface="Calibri" pitchFamily="34" charset="0"/>
              </a:rPr>
              <a:t>HOST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gray">
          <a:xfrm rot="16200000">
            <a:off x="4877286" y="4328563"/>
            <a:ext cx="664862" cy="16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333" b="1" dirty="0">
                <a:latin typeface="Calibri" pitchFamily="34" charset="0"/>
              </a:rPr>
              <a:t>STORAGE</a:t>
            </a:r>
          </a:p>
        </p:txBody>
      </p:sp>
      <p:sp>
        <p:nvSpPr>
          <p:cNvPr id="62" name="Freeform 30"/>
          <p:cNvSpPr>
            <a:spLocks/>
          </p:cNvSpPr>
          <p:nvPr/>
        </p:nvSpPr>
        <p:spPr bwMode="gray">
          <a:xfrm>
            <a:off x="5765130" y="1178720"/>
            <a:ext cx="267370" cy="17422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"/>
              </a:cxn>
              <a:cxn ang="0">
                <a:pos x="480" y="2400"/>
              </a:cxn>
            </a:cxnLst>
            <a:rect l="0" t="0" r="r" b="b"/>
            <a:pathLst>
              <a:path w="480" h="2400">
                <a:moveTo>
                  <a:pt x="0" y="0"/>
                </a:moveTo>
                <a:lnTo>
                  <a:pt x="0" y="2400"/>
                </a:lnTo>
                <a:lnTo>
                  <a:pt x="480" y="2400"/>
                </a:lnTo>
              </a:path>
            </a:pathLst>
          </a:cu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6723935" y="1617927"/>
            <a:ext cx="486878" cy="275167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75407" tIns="37042" rIns="75407" bIns="37042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8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</a:p>
        </p:txBody>
      </p:sp>
      <p:sp>
        <p:nvSpPr>
          <p:cNvPr id="96" name="Rectangle 46"/>
          <p:cNvSpPr>
            <a:spLocks noChangeArrowheads="1"/>
          </p:cNvSpPr>
          <p:nvPr/>
        </p:nvSpPr>
        <p:spPr bwMode="auto">
          <a:xfrm>
            <a:off x="7307480" y="1617927"/>
            <a:ext cx="488126" cy="275167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75407" tIns="37042" rIns="75407" bIns="37042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8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</a:p>
        </p:txBody>
      </p:sp>
      <p:sp>
        <p:nvSpPr>
          <p:cNvPr id="98" name="Rectangle 48"/>
          <p:cNvSpPr>
            <a:spLocks noChangeArrowheads="1"/>
          </p:cNvSpPr>
          <p:nvPr/>
        </p:nvSpPr>
        <p:spPr bwMode="auto">
          <a:xfrm>
            <a:off x="5545667" y="1617927"/>
            <a:ext cx="488126" cy="275167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75407" tIns="37042" rIns="75407" bIns="37042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8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6138490" y="1617927"/>
            <a:ext cx="488126" cy="275167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75407" tIns="37042" rIns="75407" bIns="37042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8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5334000" y="775237"/>
            <a:ext cx="2603500" cy="287074"/>
          </a:xfrm>
          <a:prstGeom prst="rect">
            <a:avLst/>
          </a:prstGeom>
          <a:gradFill rotWithShape="0">
            <a:gsLst>
              <a:gs pos="0">
                <a:srgbClr val="E5405D"/>
              </a:gs>
              <a:gs pos="100000">
                <a:srgbClr val="E5405D">
                  <a:gamma/>
                  <a:tint val="60000"/>
                  <a:invGamma/>
                </a:srgbClr>
              </a:gs>
            </a:gsLst>
            <a:lin ang="5400000" scaled="1"/>
          </a:gradFill>
          <a:ln w="25400">
            <a:solidFill>
              <a:srgbClr val="FF4F4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6186165" y="767760"/>
            <a:ext cx="1465267" cy="2799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333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PowerPath</a:t>
            </a:r>
          </a:p>
        </p:txBody>
      </p:sp>
      <p:sp>
        <p:nvSpPr>
          <p:cNvPr id="73" name="Rectangle 55"/>
          <p:cNvSpPr>
            <a:spLocks noChangeArrowheads="1"/>
          </p:cNvSpPr>
          <p:nvPr/>
        </p:nvSpPr>
        <p:spPr bwMode="auto">
          <a:xfrm>
            <a:off x="5334000" y="404813"/>
            <a:ext cx="2603500" cy="287073"/>
          </a:xfrm>
          <a:prstGeom prst="rect">
            <a:avLst/>
          </a:prstGeom>
          <a:gradFill rotWithShape="0">
            <a:gsLst>
              <a:gs pos="0">
                <a:srgbClr val="01B171"/>
              </a:gs>
              <a:gs pos="100000">
                <a:srgbClr val="01B171">
                  <a:gamma/>
                  <a:tint val="80000"/>
                  <a:invGamma/>
                </a:srgbClr>
              </a:gs>
            </a:gsLst>
            <a:lin ang="5400000" scaled="1"/>
          </a:gradFill>
          <a:ln w="25400" cap="rnd" algn="ctr">
            <a:solidFill>
              <a:srgbClr val="01976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5969000" y="407926"/>
            <a:ext cx="1362811" cy="2799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5407" tIns="37042" rIns="75407" bIns="37042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333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Host Application </a:t>
            </a:r>
          </a:p>
        </p:txBody>
      </p:sp>
      <p:sp>
        <p:nvSpPr>
          <p:cNvPr id="75" name="Rectangle 57"/>
          <p:cNvSpPr>
            <a:spLocks noChangeArrowheads="1"/>
          </p:cNvSpPr>
          <p:nvPr/>
        </p:nvSpPr>
        <p:spPr bwMode="auto">
          <a:xfrm>
            <a:off x="5016500" y="306917"/>
            <a:ext cx="3238500" cy="1778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7301208" y="1143000"/>
            <a:ext cx="488126" cy="275167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75407" tIns="37042" rIns="75407" bIns="37042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8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</a:p>
        </p:txBody>
      </p:sp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6729708" y="1143000"/>
            <a:ext cx="488126" cy="275167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75407" tIns="37042" rIns="75407" bIns="37042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8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6159500" y="1143000"/>
            <a:ext cx="488126" cy="275167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75407" tIns="37042" rIns="75407" bIns="37042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8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5556250" y="1143000"/>
            <a:ext cx="488126" cy="275167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75407" tIns="37042" rIns="75407" bIns="37042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8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</a:p>
        </p:txBody>
      </p:sp>
      <p:pic>
        <p:nvPicPr>
          <p:cNvPr id="72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7583" y="3989917"/>
            <a:ext cx="381000" cy="381000"/>
          </a:xfrm>
          <a:prstGeom prst="rect">
            <a:avLst/>
          </a:prstGeom>
          <a:noFill/>
        </p:spPr>
      </p:pic>
      <p:pic>
        <p:nvPicPr>
          <p:cNvPr id="82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0" y="4000500"/>
            <a:ext cx="381000" cy="381000"/>
          </a:xfrm>
          <a:prstGeom prst="rect">
            <a:avLst/>
          </a:prstGeom>
          <a:noFill/>
        </p:spPr>
      </p:pic>
      <p:pic>
        <p:nvPicPr>
          <p:cNvPr id="86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7250" y="3989917"/>
            <a:ext cx="381000" cy="381000"/>
          </a:xfrm>
          <a:prstGeom prst="rect">
            <a:avLst/>
          </a:prstGeom>
          <a:noFill/>
        </p:spPr>
      </p:pic>
      <p:pic>
        <p:nvPicPr>
          <p:cNvPr id="87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7583" y="4487333"/>
            <a:ext cx="381000" cy="381000"/>
          </a:xfrm>
          <a:prstGeom prst="rect">
            <a:avLst/>
          </a:prstGeom>
          <a:noFill/>
        </p:spPr>
      </p:pic>
      <p:pic>
        <p:nvPicPr>
          <p:cNvPr id="88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0" y="4497917"/>
            <a:ext cx="381000" cy="381000"/>
          </a:xfrm>
          <a:prstGeom prst="rect">
            <a:avLst/>
          </a:prstGeom>
          <a:noFill/>
        </p:spPr>
      </p:pic>
      <p:pic>
        <p:nvPicPr>
          <p:cNvPr id="89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7250" y="4487333"/>
            <a:ext cx="381000" cy="381000"/>
          </a:xfrm>
          <a:prstGeom prst="rect">
            <a:avLst/>
          </a:prstGeom>
          <a:noFill/>
        </p:spPr>
      </p:pic>
      <p:sp>
        <p:nvSpPr>
          <p:cNvPr id="90" name="Down Arrow 89"/>
          <p:cNvSpPr/>
          <p:nvPr/>
        </p:nvSpPr>
        <p:spPr>
          <a:xfrm>
            <a:off x="6466417" y="3333750"/>
            <a:ext cx="403860" cy="510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 Box 24"/>
          <p:cNvSpPr txBox="1">
            <a:spLocks noChangeArrowheads="1"/>
          </p:cNvSpPr>
          <p:nvPr/>
        </p:nvSpPr>
        <p:spPr bwMode="auto">
          <a:xfrm>
            <a:off x="6138334" y="2709334"/>
            <a:ext cx="1065319" cy="3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  Network</a:t>
            </a: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7179098" y="4350511"/>
            <a:ext cx="1065319" cy="17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1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LUNs</a:t>
            </a:r>
          </a:p>
        </p:txBody>
      </p:sp>
      <p:sp>
        <p:nvSpPr>
          <p:cNvPr id="37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5524500"/>
            <a:ext cx="3492500" cy="190500"/>
          </a:xfrm>
        </p:spPr>
        <p:txBody>
          <a:bodyPr anchor="b"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38" name="Slide Number Placeholder 5"/>
          <p:cNvSpPr txBox="1">
            <a:spLocks/>
          </p:cNvSpPr>
          <p:nvPr/>
        </p:nvSpPr>
        <p:spPr>
          <a:xfrm>
            <a:off x="8001000" y="5524500"/>
            <a:ext cx="381000" cy="190500"/>
          </a:xfrm>
          <a:prstGeom prst="rect">
            <a:avLst/>
          </a:prstGeom>
        </p:spPr>
        <p:txBody>
          <a:bodyPr anchor="b"/>
          <a:lstStyle/>
          <a:p>
            <a:pPr algn="r" defTabSz="761970" fontAlgn="auto">
              <a:spcBef>
                <a:spcPts val="0"/>
              </a:spcBef>
              <a:spcAft>
                <a:spcPts val="0"/>
              </a:spcAft>
              <a:defRPr/>
            </a:pPr>
            <a:fld id="{D82361C7-9CA3-4A6E-97F2-A1FC064231A9}" type="slidenum">
              <a:rPr lang="en-US" sz="833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algn="r" defTabSz="761970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sz="833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router has a failure rate of 0.02 percent per 1 ,000 hours. What is the </a:t>
            </a:r>
            <a:r>
              <a:rPr lang="en-IN" dirty="0"/>
              <a:t>MTBF of that component? </a:t>
            </a:r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Solution: </a:t>
            </a:r>
            <a:r>
              <a:rPr lang="en-GB" dirty="0"/>
              <a:t>MTBF of network router = 1/Failure rate </a:t>
            </a:r>
            <a:br>
              <a:rPr lang="en-GB" dirty="0"/>
            </a:br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181600" y="5524500"/>
            <a:ext cx="3962400" cy="1905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15375" y="274638"/>
            <a:ext cx="428625" cy="428625"/>
          </a:xfrm>
        </p:spPr>
        <p:txBody>
          <a:bodyPr/>
          <a:lstStyle/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669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IT department of a bank promises customer access to the currency</a:t>
            </a:r>
            <a:br>
              <a:rPr lang="en-GB" dirty="0"/>
            </a:br>
            <a:r>
              <a:rPr lang="en-GB" dirty="0"/>
              <a:t>conversion rate table between 9:00 am and 4:00 pm from Monday to Friday.</a:t>
            </a:r>
            <a:br>
              <a:rPr lang="en-GB" dirty="0"/>
            </a:br>
            <a:r>
              <a:rPr lang="en-GB" dirty="0"/>
              <a:t>It updates the table every day at 8:00 am with a feed from the mainframe</a:t>
            </a:r>
            <a:br>
              <a:rPr lang="en-GB" dirty="0"/>
            </a:br>
            <a:r>
              <a:rPr lang="en-GB" dirty="0"/>
              <a:t>system. The update process takes 35 minutes to complete. On Thursday,</a:t>
            </a:r>
            <a:br>
              <a:rPr lang="en-GB" dirty="0"/>
            </a:br>
            <a:r>
              <a:rPr lang="en-GB" dirty="0"/>
              <a:t>due to a database corruption, the rate table could not be updated. At 9:05</a:t>
            </a:r>
            <a:br>
              <a:rPr lang="en-GB" dirty="0"/>
            </a:br>
            <a:r>
              <a:rPr lang="en-GB" dirty="0"/>
              <a:t>am, it was established that the table had errors. A rerun of the update was</a:t>
            </a:r>
            <a:br>
              <a:rPr lang="en-GB" dirty="0"/>
            </a:br>
            <a:r>
              <a:rPr lang="en-GB" dirty="0"/>
              <a:t>done and the table was recreated at 9:45 am Verification was run for 15</a:t>
            </a:r>
            <a:br>
              <a:rPr lang="en-GB" dirty="0"/>
            </a:br>
            <a:r>
              <a:rPr lang="en-GB" dirty="0"/>
              <a:t>minutes and the rate table became available to the bank branches. What</a:t>
            </a:r>
            <a:br>
              <a:rPr lang="en-GB" dirty="0"/>
            </a:br>
            <a:r>
              <a:rPr lang="en-GB" dirty="0"/>
              <a:t>was the availability of the rate table for the week in which this incident</a:t>
            </a:r>
            <a:br>
              <a:rPr lang="en-GB" dirty="0"/>
            </a:br>
            <a:r>
              <a:rPr lang="en-GB" dirty="0"/>
              <a:t>took place, assuming there were no other issues? </a:t>
            </a:r>
            <a:br>
              <a:rPr lang="en-GB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SWE4005 STM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863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Availability = total uptime/total scheduled time</a:t>
            </a:r>
            <a:br>
              <a:rPr lang="en-GB" dirty="0"/>
            </a:br>
            <a:r>
              <a:rPr lang="en-GB" dirty="0"/>
              <a:t>Total scheduled time = 7 hrs * 5 = 35 hrs</a:t>
            </a:r>
            <a:br>
              <a:rPr lang="en-GB" dirty="0"/>
            </a:br>
            <a:r>
              <a:rPr lang="en-GB" dirty="0"/>
              <a:t>Total up time = 34 hrs (as on Thursday rate table was made available at 10:00 </a:t>
            </a:r>
            <a:r>
              <a:rPr lang="en-GB" dirty="0" smtClean="0"/>
              <a:t>am instead </a:t>
            </a:r>
            <a:r>
              <a:rPr lang="en-GB" dirty="0"/>
              <a:t>of 9:00 am)</a:t>
            </a:r>
            <a:br>
              <a:rPr lang="en-GB" dirty="0"/>
            </a:br>
            <a:r>
              <a:rPr lang="en-GB" dirty="0"/>
              <a:t>Therefore, availability of the rate table for the week = 34/35 </a:t>
            </a:r>
            <a:br>
              <a:rPr lang="en-GB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SWE4005 STM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59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1129308"/>
            <a:ext cx="6172200" cy="3238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5 May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SWE4005 STM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37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Continuity?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952499" y="1841500"/>
            <a:ext cx="3368123" cy="1648650"/>
          </a:xfrm>
          <a:custGeom>
            <a:avLst/>
            <a:gdLst>
              <a:gd name="connsiteX0" fmla="*/ 0 w 2985045"/>
              <a:gd name="connsiteY0" fmla="*/ 0 h 1791027"/>
              <a:gd name="connsiteX1" fmla="*/ 2985045 w 2985045"/>
              <a:gd name="connsiteY1" fmla="*/ 0 h 1791027"/>
              <a:gd name="connsiteX2" fmla="*/ 2985045 w 2985045"/>
              <a:gd name="connsiteY2" fmla="*/ 1791027 h 1791027"/>
              <a:gd name="connsiteX3" fmla="*/ 0 w 2985045"/>
              <a:gd name="connsiteY3" fmla="*/ 1791027 h 1791027"/>
              <a:gd name="connsiteX4" fmla="*/ 0 w 2985045"/>
              <a:gd name="connsiteY4" fmla="*/ 0 h 17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5045" h="1791027">
                <a:moveTo>
                  <a:pt x="0" y="0"/>
                </a:moveTo>
                <a:lnTo>
                  <a:pt x="2985045" y="0"/>
                </a:lnTo>
                <a:lnTo>
                  <a:pt x="2985045" y="1791027"/>
                </a:lnTo>
                <a:lnTo>
                  <a:pt x="0" y="17910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63500" tIns="63500" rIns="63500" bIns="63500" numCol="1" spcCol="1270" anchor="ctr" anchorCtr="0">
            <a:noAutofit/>
          </a:bodyPr>
          <a:lstStyle/>
          <a:p>
            <a:pPr algn="ctr" defTabSz="740804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An integrated and enterprise-wide process that includes set of activities to ensure “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information availability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69377" y="1841500"/>
            <a:ext cx="3495123" cy="1648650"/>
          </a:xfrm>
          <a:custGeom>
            <a:avLst/>
            <a:gdLst>
              <a:gd name="connsiteX0" fmla="*/ 0 w 2985045"/>
              <a:gd name="connsiteY0" fmla="*/ 0 h 1791027"/>
              <a:gd name="connsiteX1" fmla="*/ 2985045 w 2985045"/>
              <a:gd name="connsiteY1" fmla="*/ 0 h 1791027"/>
              <a:gd name="connsiteX2" fmla="*/ 2985045 w 2985045"/>
              <a:gd name="connsiteY2" fmla="*/ 1791027 h 1791027"/>
              <a:gd name="connsiteX3" fmla="*/ 0 w 2985045"/>
              <a:gd name="connsiteY3" fmla="*/ 1791027 h 1791027"/>
              <a:gd name="connsiteX4" fmla="*/ 0 w 2985045"/>
              <a:gd name="connsiteY4" fmla="*/ 0 h 17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5045" h="1791027">
                <a:moveTo>
                  <a:pt x="0" y="0"/>
                </a:moveTo>
                <a:lnTo>
                  <a:pt x="2985045" y="0"/>
                </a:lnTo>
                <a:lnTo>
                  <a:pt x="2985045" y="1791027"/>
                </a:lnTo>
                <a:lnTo>
                  <a:pt x="0" y="17910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63500" tIns="63500" rIns="63500" bIns="63500" numCol="1" spcCol="1270" anchor="ctr" anchorCtr="0">
            <a:noAutofit/>
          </a:bodyPr>
          <a:lstStyle/>
          <a:p>
            <a:pPr algn="ctr" defTabSz="740804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BC involves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proactive measures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(data protection, and security)  and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reactive countermeasures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(disaster recovery and restart) to be invoked in the event of a failure.</a:t>
            </a:r>
          </a:p>
        </p:txBody>
      </p:sp>
      <p:sp>
        <p:nvSpPr>
          <p:cNvPr id="12" name="Freeform 11"/>
          <p:cNvSpPr/>
          <p:nvPr/>
        </p:nvSpPr>
        <p:spPr>
          <a:xfrm>
            <a:off x="952500" y="3556000"/>
            <a:ext cx="3368123" cy="1648650"/>
          </a:xfrm>
          <a:custGeom>
            <a:avLst/>
            <a:gdLst>
              <a:gd name="connsiteX0" fmla="*/ 0 w 2985045"/>
              <a:gd name="connsiteY0" fmla="*/ 0 h 1791027"/>
              <a:gd name="connsiteX1" fmla="*/ 2985045 w 2985045"/>
              <a:gd name="connsiteY1" fmla="*/ 0 h 1791027"/>
              <a:gd name="connsiteX2" fmla="*/ 2985045 w 2985045"/>
              <a:gd name="connsiteY2" fmla="*/ 1791027 h 1791027"/>
              <a:gd name="connsiteX3" fmla="*/ 0 w 2985045"/>
              <a:gd name="connsiteY3" fmla="*/ 1791027 h 1791027"/>
              <a:gd name="connsiteX4" fmla="*/ 0 w 2985045"/>
              <a:gd name="connsiteY4" fmla="*/ 0 h 17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5045" h="1791027">
                <a:moveTo>
                  <a:pt x="0" y="0"/>
                </a:moveTo>
                <a:lnTo>
                  <a:pt x="2985045" y="0"/>
                </a:lnTo>
                <a:lnTo>
                  <a:pt x="2985045" y="1791027"/>
                </a:lnTo>
                <a:lnTo>
                  <a:pt x="0" y="17910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3500" tIns="63500" rIns="63500" bIns="63500" numCol="1" spcCol="1270" anchor="ctr" anchorCtr="0">
            <a:noAutofit/>
          </a:bodyPr>
          <a:lstStyle/>
          <a:p>
            <a:pPr algn="ctr" defTabSz="740804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In a virtualized environment, BC solutions need to protect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both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physical and virtualized resources.</a:t>
            </a:r>
          </a:p>
        </p:txBody>
      </p:sp>
      <p:sp>
        <p:nvSpPr>
          <p:cNvPr id="13" name="Freeform 12"/>
          <p:cNvSpPr/>
          <p:nvPr/>
        </p:nvSpPr>
        <p:spPr>
          <a:xfrm>
            <a:off x="4569377" y="3556000"/>
            <a:ext cx="3495123" cy="1648650"/>
          </a:xfrm>
          <a:custGeom>
            <a:avLst/>
            <a:gdLst>
              <a:gd name="connsiteX0" fmla="*/ 0 w 2985045"/>
              <a:gd name="connsiteY0" fmla="*/ 0 h 1791027"/>
              <a:gd name="connsiteX1" fmla="*/ 2985045 w 2985045"/>
              <a:gd name="connsiteY1" fmla="*/ 0 h 1791027"/>
              <a:gd name="connsiteX2" fmla="*/ 2985045 w 2985045"/>
              <a:gd name="connsiteY2" fmla="*/ 1791027 h 1791027"/>
              <a:gd name="connsiteX3" fmla="*/ 0 w 2985045"/>
              <a:gd name="connsiteY3" fmla="*/ 1791027 h 1791027"/>
              <a:gd name="connsiteX4" fmla="*/ 0 w 2985045"/>
              <a:gd name="connsiteY4" fmla="*/ 0 h 17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5045" h="1791027">
                <a:moveTo>
                  <a:pt x="0" y="0"/>
                </a:moveTo>
                <a:lnTo>
                  <a:pt x="2985045" y="0"/>
                </a:lnTo>
                <a:lnTo>
                  <a:pt x="2985045" y="1791027"/>
                </a:lnTo>
                <a:lnTo>
                  <a:pt x="0" y="17910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63500" tIns="63500" rIns="63500" bIns="63500" numCol="1" spcCol="1270" anchor="ctr" anchorCtr="0">
            <a:noAutofit/>
          </a:bodyPr>
          <a:lstStyle/>
          <a:p>
            <a:pPr algn="ctr" defTabSz="740804">
              <a:lnSpc>
                <a:spcPct val="90000"/>
              </a:lnSpc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The goal of a BC solution is to ensure the “</a:t>
            </a:r>
            <a:r>
              <a:rPr lang="en-US" sz="20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information availability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” required to conduct vital business operations.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825500"/>
            <a:ext cx="64770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775" tIns="190923" rIns="247775" bIns="94827" numCol="1" spcCol="1270" anchor="ctr" anchorCtr="0">
            <a:noAutofit/>
          </a:bodyPr>
          <a:lstStyle/>
          <a:p>
            <a:r>
              <a:rPr lang="en-US" sz="1667" dirty="0">
                <a:latin typeface="Calibri" pitchFamily="34" charset="0"/>
              </a:rPr>
              <a:t>It is a process that prepares for, responds to, and recovers from a system outage that can adversely affects business operations.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1333500" y="635000"/>
            <a:ext cx="2095500" cy="3076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84468" tIns="0" rIns="84468" bIns="0" numCol="1" spcCol="1270" anchor="ctr" anchorCtr="0">
            <a:noAutofit/>
          </a:bodyPr>
          <a:lstStyle/>
          <a:p>
            <a:pPr algn="ctr" defTabSz="666723">
              <a:lnSpc>
                <a:spcPct val="90000"/>
              </a:lnSpc>
              <a:spcAft>
                <a:spcPct val="35000"/>
              </a:spcAft>
            </a:pPr>
            <a:r>
              <a:rPr lang="en-US" sz="1333" dirty="0">
                <a:latin typeface="Calibri" pitchFamily="34" charset="0"/>
              </a:rPr>
              <a:t>Business Continuity</a:t>
            </a:r>
          </a:p>
        </p:txBody>
      </p:sp>
    </p:spTree>
    <p:extLst>
      <p:ext uri="{BB962C8B-B14F-4D97-AF65-F5344CB8AC3E}">
        <p14:creationId xmlns:p14="http://schemas.microsoft.com/office/powerpoint/2010/main" val="36561277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Availability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1047750" y="2010832"/>
            <a:ext cx="7048500" cy="381000"/>
          </a:xfrm>
        </p:spPr>
        <p:txBody>
          <a:bodyPr/>
          <a:lstStyle/>
          <a:p>
            <a:r>
              <a:rPr lang="en-US" dirty="0" smtClean="0"/>
              <a:t>Information availability can be defined with the help of: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952500"/>
            <a:ext cx="603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775" tIns="190923" rIns="247775" bIns="94827" numCol="1" spcCol="1270" anchor="ctr" anchorCtr="0">
            <a:noAutofit/>
          </a:bodyPr>
          <a:lstStyle/>
          <a:p>
            <a:r>
              <a:rPr lang="en-US" sz="1667" dirty="0">
                <a:latin typeface="Calibri" pitchFamily="34" charset="0"/>
              </a:rPr>
              <a:t>It is the ability of an IT infrastructure to </a:t>
            </a:r>
            <a:r>
              <a:rPr lang="en-US" sz="1667" b="1" dirty="0">
                <a:latin typeface="Calibri" pitchFamily="34" charset="0"/>
              </a:rPr>
              <a:t>function according to business expectations</a:t>
            </a:r>
            <a:r>
              <a:rPr lang="en-US" sz="1667" dirty="0">
                <a:latin typeface="Calibri" pitchFamily="34" charset="0"/>
              </a:rPr>
              <a:t>, during </a:t>
            </a:r>
            <a:r>
              <a:rPr lang="en-US" sz="1667" b="1" dirty="0">
                <a:latin typeface="Calibri" pitchFamily="34" charset="0"/>
              </a:rPr>
              <a:t>its specified time of operation</a:t>
            </a:r>
            <a:r>
              <a:rPr lang="en-US" sz="1667" dirty="0">
                <a:latin typeface="Calibri" pitchFamily="34" charset="0"/>
              </a:rPr>
              <a:t>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1333500" y="762000"/>
            <a:ext cx="2095500" cy="3076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84468" tIns="0" rIns="84468" bIns="0" numCol="1" spcCol="1270" anchor="ctr" anchorCtr="0">
            <a:noAutofit/>
          </a:bodyPr>
          <a:lstStyle/>
          <a:p>
            <a:pPr algn="ctr" defTabSz="666723">
              <a:lnSpc>
                <a:spcPct val="90000"/>
              </a:lnSpc>
              <a:spcAft>
                <a:spcPct val="35000"/>
              </a:spcAft>
            </a:pPr>
            <a:r>
              <a:rPr lang="en-US" sz="1333" dirty="0">
                <a:latin typeface="Calibri" pitchFamily="34" charset="0"/>
              </a:rPr>
              <a:t>Information Availability</a:t>
            </a:r>
          </a:p>
        </p:txBody>
      </p:sp>
      <p:sp>
        <p:nvSpPr>
          <p:cNvPr id="6" name="Freeform 5"/>
          <p:cNvSpPr/>
          <p:nvPr/>
        </p:nvSpPr>
        <p:spPr>
          <a:xfrm>
            <a:off x="1334299" y="2391832"/>
            <a:ext cx="2075842" cy="3005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875" tIns="601133" rIns="142384" bIns="601133" numCol="1" spcCol="1270" anchor="t" anchorCtr="0">
            <a:noAutofit/>
          </a:bodyPr>
          <a:lstStyle/>
          <a:p>
            <a:pPr defTabSz="1000085">
              <a:lnSpc>
                <a:spcPct val="90000"/>
              </a:lnSpc>
              <a:spcAft>
                <a:spcPct val="35000"/>
              </a:spcAft>
            </a:pPr>
            <a:r>
              <a:rPr lang="en-US" sz="2250" dirty="0"/>
              <a:t>Accessibility</a:t>
            </a:r>
          </a:p>
          <a:p>
            <a:pPr marL="190492" lvl="1" indent="-190492" defTabSz="777844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1750" dirty="0"/>
              <a:t>Information should be accessible to the right user when required</a:t>
            </a:r>
          </a:p>
        </p:txBody>
      </p:sp>
      <p:sp>
        <p:nvSpPr>
          <p:cNvPr id="8" name="Freeform 7"/>
          <p:cNvSpPr/>
          <p:nvPr/>
        </p:nvSpPr>
        <p:spPr>
          <a:xfrm>
            <a:off x="3565829" y="2391832"/>
            <a:ext cx="2075842" cy="3005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063618"/>
              <a:satOff val="12980"/>
              <a:lumOff val="-3922"/>
              <a:alphaOff val="0"/>
            </a:schemeClr>
          </a:fillRef>
          <a:effectRef idx="0">
            <a:schemeClr val="accent5">
              <a:hueOff val="-1063618"/>
              <a:satOff val="12980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875" tIns="601133" rIns="142384" bIns="601133" numCol="1" spcCol="1270" anchor="t" anchorCtr="0">
            <a:noAutofit/>
          </a:bodyPr>
          <a:lstStyle/>
          <a:p>
            <a:pPr defTabSz="1000085">
              <a:lnSpc>
                <a:spcPct val="90000"/>
              </a:lnSpc>
              <a:spcAft>
                <a:spcPct val="35000"/>
              </a:spcAft>
            </a:pPr>
            <a:r>
              <a:rPr lang="en-US" sz="2250" dirty="0"/>
              <a:t>Reliability</a:t>
            </a:r>
          </a:p>
          <a:p>
            <a:pPr marL="190492" lvl="1" indent="-190492" defTabSz="777844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1750" dirty="0"/>
              <a:t>Information should be reliable and correct in all aspects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797359" y="2391832"/>
            <a:ext cx="2075842" cy="3005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127237"/>
              <a:satOff val="25961"/>
              <a:lumOff val="-7843"/>
              <a:alphaOff val="0"/>
            </a:schemeClr>
          </a:fillRef>
          <a:effectRef idx="0">
            <a:schemeClr val="accent5">
              <a:hueOff val="-2127237"/>
              <a:satOff val="25961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875" tIns="601133" rIns="142384" bIns="601133" numCol="1" spcCol="1270" anchor="t" anchorCtr="0">
            <a:noAutofit/>
          </a:bodyPr>
          <a:lstStyle/>
          <a:p>
            <a:pPr defTabSz="1000085">
              <a:lnSpc>
                <a:spcPct val="90000"/>
              </a:lnSpc>
              <a:spcAft>
                <a:spcPct val="35000"/>
              </a:spcAft>
            </a:pPr>
            <a:r>
              <a:rPr lang="en-US" sz="2250" dirty="0"/>
              <a:t>Timeliness </a:t>
            </a:r>
          </a:p>
          <a:p>
            <a:pPr marL="190492" lvl="1" indent="-190492" defTabSz="777844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1750" dirty="0"/>
              <a:t>Defines the time window during which information must be accessible</a:t>
            </a:r>
          </a:p>
        </p:txBody>
      </p:sp>
    </p:spTree>
    <p:extLst>
      <p:ext uri="{BB962C8B-B14F-4D97-AF65-F5344CB8AC3E}">
        <p14:creationId xmlns:p14="http://schemas.microsoft.com/office/powerpoint/2010/main" val="31835631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Information Unavailability 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4762500" y="889000"/>
            <a:ext cx="33655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38115" indent="-238115" eaLnBrk="0" hangingPunct="0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Disaster (&lt;1% of Occurrences)</a:t>
            </a:r>
          </a:p>
          <a:p>
            <a:pPr marL="238115" indent="-238115" eaLnBrk="0" hangingPunct="0">
              <a:spcBef>
                <a:spcPct val="30000"/>
              </a:spcBef>
              <a:buClr>
                <a:srgbClr val="BFA353"/>
              </a:buClr>
            </a:pPr>
            <a:r>
              <a:rPr lang="en-US" sz="1333" dirty="0">
                <a:latin typeface="Calibri" pitchFamily="34" charset="0"/>
              </a:rPr>
              <a:t>Natural or man made disaster </a:t>
            </a:r>
          </a:p>
          <a:p>
            <a:pPr marL="571477" lvl="1" indent="-190492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Flood</a:t>
            </a:r>
          </a:p>
          <a:p>
            <a:pPr marL="571477" lvl="1" indent="-190492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Fire</a:t>
            </a:r>
          </a:p>
          <a:p>
            <a:pPr marL="571477" lvl="1" indent="-190492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Earthquake</a:t>
            </a:r>
          </a:p>
          <a:p>
            <a:pPr marL="571477" lvl="1" indent="-190492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Contamination</a:t>
            </a:r>
          </a:p>
          <a:p>
            <a:pPr marL="238115" indent="-238115" eaLnBrk="0" hangingPunct="0"/>
            <a:endParaRPr lang="en-US" sz="1500" b="1" dirty="0">
              <a:solidFill>
                <a:schemeClr val="accent2"/>
              </a:solidFill>
              <a:latin typeface="Calibri" pitchFamily="34" charset="0"/>
            </a:endParaRPr>
          </a:p>
          <a:p>
            <a:pPr marL="238115" indent="-238115" eaLnBrk="0" hangingPunct="0"/>
            <a:r>
              <a:rPr lang="en-US" sz="1500" b="1" dirty="0">
                <a:solidFill>
                  <a:srgbClr val="C00000"/>
                </a:solidFill>
                <a:latin typeface="Calibri" pitchFamily="34" charset="0"/>
              </a:rPr>
              <a:t>Unplanned Outages (20%)</a:t>
            </a:r>
          </a:p>
          <a:p>
            <a:pPr marL="238115" indent="-238115" eaLnBrk="0" hangingPunct="0">
              <a:spcBef>
                <a:spcPct val="30000"/>
              </a:spcBef>
              <a:buClr>
                <a:schemeClr val="accent2"/>
              </a:buClr>
            </a:pPr>
            <a:r>
              <a:rPr lang="en-US" sz="1333" dirty="0">
                <a:latin typeface="Calibri" pitchFamily="34" charset="0"/>
              </a:rPr>
              <a:t>Failure</a:t>
            </a:r>
          </a:p>
          <a:p>
            <a:pPr marL="571477" lvl="1" indent="-190492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Database corruption</a:t>
            </a:r>
          </a:p>
          <a:p>
            <a:pPr marL="571477" lvl="1" indent="-190492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Component (physical and/or virtual) failure</a:t>
            </a:r>
          </a:p>
          <a:p>
            <a:pPr marL="571477" lvl="1" indent="-190492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Human error</a:t>
            </a:r>
          </a:p>
          <a:p>
            <a:pPr marL="238115" indent="-238115" eaLnBrk="0" hangingPunct="0"/>
            <a:endParaRPr lang="en-US" sz="1500" b="1" dirty="0">
              <a:solidFill>
                <a:schemeClr val="hlink"/>
              </a:solidFill>
              <a:latin typeface="Calibri" pitchFamily="34" charset="0"/>
            </a:endParaRPr>
          </a:p>
          <a:p>
            <a:pPr marL="238115" indent="-238115" eaLnBrk="0" hangingPunct="0"/>
            <a:r>
              <a:rPr lang="en-US" sz="1500" b="1" dirty="0">
                <a:solidFill>
                  <a:schemeClr val="hlink"/>
                </a:solidFill>
                <a:latin typeface="Calibri" pitchFamily="34" charset="0"/>
              </a:rPr>
              <a:t>Planned Outages (80%)-expected and scheduled but still cause data to be unavailable</a:t>
            </a:r>
          </a:p>
          <a:p>
            <a:pPr marL="238115" indent="-238115" eaLnBrk="0" hangingPunct="0">
              <a:spcBef>
                <a:spcPct val="30000"/>
              </a:spcBef>
              <a:buClr>
                <a:schemeClr val="accent2"/>
              </a:buClr>
            </a:pPr>
            <a:r>
              <a:rPr lang="en-US" sz="1333" dirty="0">
                <a:latin typeface="Calibri" pitchFamily="34" charset="0"/>
              </a:rPr>
              <a:t>Competing workloads </a:t>
            </a:r>
          </a:p>
          <a:p>
            <a:pPr marL="571477" lvl="1" indent="-190492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Backup, reporting</a:t>
            </a:r>
          </a:p>
          <a:p>
            <a:pPr marL="571477" lvl="1" indent="-190492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Data warehouse extracts</a:t>
            </a:r>
          </a:p>
          <a:p>
            <a:pPr marL="571477" lvl="1" indent="-190492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167" dirty="0">
                <a:latin typeface="Calibri" pitchFamily="34" charset="0"/>
              </a:rPr>
              <a:t>Application and data restore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3282156" y="1016000"/>
            <a:ext cx="1480344" cy="9525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240" y="0"/>
              </a:cxn>
              <a:cxn ang="0">
                <a:pos x="0" y="384"/>
              </a:cxn>
            </a:cxnLst>
            <a:rect l="0" t="0" r="r" b="b"/>
            <a:pathLst>
              <a:path w="624" h="384">
                <a:moveTo>
                  <a:pt x="624" y="0"/>
                </a:moveTo>
                <a:lnTo>
                  <a:pt x="240" y="0"/>
                </a:lnTo>
                <a:lnTo>
                  <a:pt x="0" y="384"/>
                </a:lnTo>
              </a:path>
            </a:pathLst>
          </a:custGeom>
          <a:noFill/>
          <a:ln w="1270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gray">
          <a:xfrm flipH="1">
            <a:off x="3746500" y="2476500"/>
            <a:ext cx="914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gray">
          <a:xfrm flipH="1">
            <a:off x="3556000" y="3873500"/>
            <a:ext cx="1143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AutoShape 9"/>
          <p:cNvSpPr>
            <a:spLocks noChangeAspect="1" noChangeArrowheads="1" noTextEdit="1"/>
          </p:cNvSpPr>
          <p:nvPr/>
        </p:nvSpPr>
        <p:spPr bwMode="auto">
          <a:xfrm>
            <a:off x="1313656" y="1502834"/>
            <a:ext cx="2667000" cy="305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2640542" y="1946011"/>
            <a:ext cx="670718" cy="1078177"/>
          </a:xfrm>
          <a:custGeom>
            <a:avLst/>
            <a:gdLst/>
            <a:ahLst/>
            <a:cxnLst>
              <a:cxn ang="0">
                <a:pos x="94" y="5"/>
              </a:cxn>
              <a:cxn ang="0">
                <a:pos x="86" y="0"/>
              </a:cxn>
              <a:cxn ang="0">
                <a:pos x="0" y="151"/>
              </a:cxn>
              <a:cxn ang="0">
                <a:pos x="94" y="5"/>
              </a:cxn>
            </a:cxnLst>
            <a:rect l="0" t="0" r="r" b="b"/>
            <a:pathLst>
              <a:path w="94" h="151">
                <a:moveTo>
                  <a:pt x="94" y="5"/>
                </a:moveTo>
                <a:cubicBezTo>
                  <a:pt x="92" y="3"/>
                  <a:pt x="89" y="1"/>
                  <a:pt x="86" y="0"/>
                </a:cubicBezTo>
                <a:lnTo>
                  <a:pt x="0" y="151"/>
                </a:lnTo>
                <a:lnTo>
                  <a:pt x="94" y="5"/>
                </a:lnTo>
                <a:close/>
              </a:path>
            </a:pathLst>
          </a:custGeom>
          <a:solidFill>
            <a:schemeClr val="bg2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2640542" y="1981729"/>
            <a:ext cx="1235604" cy="1042458"/>
          </a:xfrm>
          <a:custGeom>
            <a:avLst/>
            <a:gdLst/>
            <a:ahLst/>
            <a:cxnLst>
              <a:cxn ang="0">
                <a:pos x="173" y="127"/>
              </a:cxn>
              <a:cxn ang="0">
                <a:pos x="94" y="0"/>
              </a:cxn>
              <a:cxn ang="0">
                <a:pos x="0" y="146"/>
              </a:cxn>
              <a:cxn ang="0">
                <a:pos x="173" y="127"/>
              </a:cxn>
            </a:cxnLst>
            <a:rect l="0" t="0" r="r" b="b"/>
            <a:pathLst>
              <a:path w="173" h="146">
                <a:moveTo>
                  <a:pt x="173" y="127"/>
                </a:moveTo>
                <a:cubicBezTo>
                  <a:pt x="167" y="75"/>
                  <a:pt x="138" y="28"/>
                  <a:pt x="94" y="0"/>
                </a:cubicBezTo>
                <a:lnTo>
                  <a:pt x="0" y="146"/>
                </a:lnTo>
                <a:lnTo>
                  <a:pt x="173" y="127"/>
                </a:lnTo>
                <a:close/>
              </a:path>
            </a:pathLst>
          </a:custGeom>
          <a:gradFill rotWithShape="1">
            <a:gsLst>
              <a:gs pos="0">
                <a:srgbClr val="C00000"/>
              </a:gs>
              <a:gs pos="100000">
                <a:srgbClr val="C63C21">
                  <a:gamma/>
                  <a:tint val="73725"/>
                  <a:invGamma/>
                </a:srgbClr>
              </a:gs>
            </a:gsLst>
            <a:lin ang="5400000" scaled="1"/>
          </a:gradFill>
          <a:ln w="8001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397000" y="1778000"/>
            <a:ext cx="2485760" cy="2485761"/>
          </a:xfrm>
          <a:custGeom>
            <a:avLst/>
            <a:gdLst/>
            <a:ahLst/>
            <a:cxnLst>
              <a:cxn ang="0">
                <a:pos x="260" y="23"/>
              </a:cxn>
              <a:cxn ang="0">
                <a:pos x="174" y="0"/>
              </a:cxn>
              <a:cxn ang="0">
                <a:pos x="0" y="174"/>
              </a:cxn>
              <a:cxn ang="0">
                <a:pos x="174" y="348"/>
              </a:cxn>
              <a:cxn ang="0">
                <a:pos x="348" y="174"/>
              </a:cxn>
              <a:cxn ang="0">
                <a:pos x="347" y="155"/>
              </a:cxn>
              <a:cxn ang="0">
                <a:pos x="174" y="174"/>
              </a:cxn>
              <a:cxn ang="0">
                <a:pos x="260" y="23"/>
              </a:cxn>
            </a:cxnLst>
            <a:rect l="0" t="0" r="r" b="b"/>
            <a:pathLst>
              <a:path w="348" h="348">
                <a:moveTo>
                  <a:pt x="260" y="23"/>
                </a:moveTo>
                <a:cubicBezTo>
                  <a:pt x="234" y="8"/>
                  <a:pt x="204" y="0"/>
                  <a:pt x="174" y="0"/>
                </a:cubicBezTo>
                <a:cubicBezTo>
                  <a:pt x="77" y="0"/>
                  <a:pt x="0" y="77"/>
                  <a:pt x="0" y="174"/>
                </a:cubicBezTo>
                <a:cubicBezTo>
                  <a:pt x="0" y="270"/>
                  <a:pt x="77" y="348"/>
                  <a:pt x="174" y="348"/>
                </a:cubicBezTo>
                <a:cubicBezTo>
                  <a:pt x="270" y="348"/>
                  <a:pt x="348" y="270"/>
                  <a:pt x="348" y="174"/>
                </a:cubicBezTo>
                <a:cubicBezTo>
                  <a:pt x="348" y="167"/>
                  <a:pt x="347" y="161"/>
                  <a:pt x="347" y="155"/>
                </a:cubicBezTo>
                <a:lnTo>
                  <a:pt x="174" y="174"/>
                </a:lnTo>
                <a:lnTo>
                  <a:pt x="260" y="23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67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8001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572000" y="5524500"/>
            <a:ext cx="3492500" cy="190500"/>
          </a:xfrm>
          <a:prstGeom prst="rect">
            <a:avLst/>
          </a:prstGeom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9: Introduction to Business Continuity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01000" y="5524500"/>
            <a:ext cx="381000" cy="190500"/>
          </a:xfrm>
          <a:prstGeom prst="rect">
            <a:avLst/>
          </a:prstGeom>
        </p:spPr>
        <p:txBody>
          <a:bodyPr anchor="b"/>
          <a:lstStyle/>
          <a:p>
            <a:pPr algn="r">
              <a:defRPr/>
            </a:pPr>
            <a:fld id="{5BA1DFFF-3F85-458B-986A-7762775E0CEF}" type="slidenum">
              <a:rPr lang="en-US" sz="833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algn="r">
                <a:defRPr/>
              </a:pPr>
              <a:t>5</a:t>
            </a:fld>
            <a:endParaRPr lang="en-US" sz="833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9000" y="4191000"/>
            <a:ext cx="3048000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3138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667" dirty="0">
                <a:latin typeface="Calibri" pitchFamily="34" charset="0"/>
                <a:cs typeface="+mn-cs"/>
              </a:rPr>
              <a:t>Various planned and unplanned incidents result in data unavailability</a:t>
            </a:r>
          </a:p>
        </p:txBody>
      </p:sp>
    </p:spTree>
    <p:extLst>
      <p:ext uri="{BB962C8B-B14F-4D97-AF65-F5344CB8AC3E}">
        <p14:creationId xmlns:p14="http://schemas.microsoft.com/office/powerpoint/2010/main" val="15075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Downtime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96781" y="726281"/>
            <a:ext cx="1759479" cy="2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619" tIns="35810" rIns="71619" bIns="35810">
            <a:spAutoFit/>
          </a:bodyPr>
          <a:lstStyle/>
          <a:p>
            <a:pPr defTabSz="711701" eaLnBrk="0" hangingPunct="0"/>
            <a:r>
              <a:rPr lang="en-US" sz="1333" b="1" dirty="0">
                <a:solidFill>
                  <a:srgbClr val="000000"/>
                </a:solidFill>
                <a:latin typeface="Calibri" pitchFamily="34" charset="0"/>
              </a:rPr>
              <a:t>Lost Revenue</a:t>
            </a:r>
            <a:endParaRPr lang="en-US" sz="1333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323167" y="793750"/>
            <a:ext cx="2291292" cy="45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619" tIns="35810" rIns="71619" bIns="35810">
            <a:spAutoFit/>
          </a:bodyPr>
          <a:lstStyle/>
          <a:p>
            <a:pPr defTabSz="711701" eaLnBrk="0" hangingPunct="0"/>
            <a:r>
              <a:rPr lang="en-US" sz="1250" i="1" dirty="0">
                <a:latin typeface="Calibri" pitchFamily="34" charset="0"/>
              </a:rPr>
              <a:t>Know the downtime costs (per hour, day, two days, and so on.)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2927" y="1004093"/>
            <a:ext cx="2286000" cy="68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619" tIns="35810" rIns="71619" bIns="35810">
            <a:spAutoFit/>
          </a:bodyPr>
          <a:lstStyle/>
          <a:p>
            <a:pPr marL="193138" indent="-193138" defTabSz="711701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Number of employees impacted x hours out x hourly rate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82927" y="2518834"/>
            <a:ext cx="1645432" cy="2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619" tIns="35810" rIns="71619" bIns="35810">
            <a:spAutoFit/>
          </a:bodyPr>
          <a:lstStyle/>
          <a:p>
            <a:pPr defTabSz="711701" eaLnBrk="0" hangingPunct="0"/>
            <a:r>
              <a:rPr lang="en-US" sz="1333" b="1" dirty="0">
                <a:solidFill>
                  <a:srgbClr val="000000"/>
                </a:solidFill>
                <a:latin typeface="Calibri" pitchFamily="34" charset="0"/>
              </a:rPr>
              <a:t>Damaged Reputation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82927" y="2794000"/>
            <a:ext cx="1562910" cy="126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619" tIns="35810" rIns="71619" bIns="35810">
            <a:spAutoFit/>
          </a:bodyPr>
          <a:lstStyle/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Customers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Suppliers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Financial markets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Banks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Business partners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007364" y="2518834"/>
            <a:ext cx="2192073" cy="2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619" tIns="35810" rIns="71619" bIns="35810">
            <a:spAutoFit/>
          </a:bodyPr>
          <a:lstStyle/>
          <a:p>
            <a:pPr defTabSz="711701" eaLnBrk="0" hangingPunct="0"/>
            <a:r>
              <a:rPr lang="en-US" sz="1333" b="1" dirty="0">
                <a:solidFill>
                  <a:srgbClr val="000000"/>
                </a:solidFill>
                <a:latin typeface="Calibri" pitchFamily="34" charset="0"/>
              </a:rPr>
              <a:t>Financial Performance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007364" y="2794000"/>
            <a:ext cx="1763478" cy="15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619" tIns="35810" rIns="71619" bIns="35810">
            <a:spAutoFit/>
          </a:bodyPr>
          <a:lstStyle/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Revenue recognition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Cash flow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Lost discounts (A/P)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Payment guarantees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Credit rating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Stock price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625990" y="4206875"/>
            <a:ext cx="4168511" cy="72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1619" tIns="35810" rIns="71619" bIns="35810">
            <a:spAutoFit/>
          </a:bodyPr>
          <a:lstStyle/>
          <a:p>
            <a:pPr defTabSz="711701" eaLnBrk="0" hangingPunct="0"/>
            <a:r>
              <a:rPr lang="en-US" sz="1333" b="1" dirty="0">
                <a:latin typeface="Calibri" pitchFamily="34" charset="0"/>
              </a:rPr>
              <a:t>Other Expenses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Temporary employees, equipment rental, overtime costs, extra shipping costs, travel expenses, and so on.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667000" y="2794000"/>
            <a:ext cx="59002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4445000" y="3299355"/>
            <a:ext cx="0" cy="101864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96781" y="1004093"/>
            <a:ext cx="2110065" cy="12820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Direct loss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Compensatory payments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Lost future revenue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Billing losses</a:t>
            </a:r>
          </a:p>
          <a:p>
            <a:pPr marL="193138" indent="-193138" defTabSz="711701" eaLnBrk="0" hangingPunct="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1333" dirty="0">
                <a:latin typeface="Calibri" pitchFamily="34" charset="0"/>
                <a:cs typeface="+mn-cs"/>
              </a:rPr>
              <a:t>Investment losses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82927" y="726281"/>
            <a:ext cx="1759479" cy="2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619" tIns="35810" rIns="71619" bIns="35810">
            <a:spAutoFit/>
          </a:bodyPr>
          <a:lstStyle/>
          <a:p>
            <a:pPr defTabSz="711701" eaLnBrk="0" hangingPunct="0"/>
            <a:r>
              <a:rPr lang="en-US" sz="1333" b="1" dirty="0">
                <a:solidFill>
                  <a:srgbClr val="000000"/>
                </a:solidFill>
                <a:latin typeface="Calibri" pitchFamily="34" charset="0"/>
              </a:rPr>
              <a:t>Lost Productivity</a:t>
            </a:r>
            <a:endParaRPr lang="en-US" sz="1333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1" name="Picture 16" descr="GlobalMoneySt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208" y="1923521"/>
            <a:ext cx="2100792" cy="1822979"/>
          </a:xfrm>
          <a:prstGeom prst="rect">
            <a:avLst/>
          </a:prstGeom>
          <a:noFill/>
        </p:spPr>
      </p:pic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2921000" y="1270000"/>
            <a:ext cx="685271" cy="68527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V="1">
            <a:off x="4966230" y="1270000"/>
            <a:ext cx="685271" cy="68527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5416021" y="2794000"/>
            <a:ext cx="61647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8" grpId="0" animBg="1"/>
      <p:bldP spid="19" grpId="0"/>
      <p:bldP spid="20" grpId="0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</a:t>
            </a:r>
            <a:r>
              <a:rPr lang="en-US" dirty="0" smtClean="0"/>
              <a:t>Downtime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02115"/>
              </p:ext>
            </p:extLst>
          </p:nvPr>
        </p:nvGraphicFramePr>
        <p:xfrm>
          <a:off x="1079500" y="762000"/>
          <a:ext cx="70485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Information Availability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52500" y="698500"/>
            <a:ext cx="7239000" cy="4381500"/>
          </a:xfrm>
          <a:prstGeom prst="rect">
            <a:avLst/>
          </a:prstGeom>
        </p:spPr>
        <p:txBody>
          <a:bodyPr/>
          <a:lstStyle/>
          <a:p>
            <a:pPr marL="193138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Information availability relies on the </a:t>
            </a:r>
            <a:r>
              <a:rPr lang="en-US" sz="2000" b="1" dirty="0">
                <a:latin typeface="Calibri" pitchFamily="34" charset="0"/>
                <a:cs typeface="+mn-cs"/>
              </a:rPr>
              <a:t>availability</a:t>
            </a:r>
            <a:r>
              <a:rPr lang="en-US" sz="2000" dirty="0">
                <a:latin typeface="Calibri" pitchFamily="34" charset="0"/>
                <a:cs typeface="+mn-cs"/>
              </a:rPr>
              <a:t> of </a:t>
            </a:r>
            <a:r>
              <a:rPr lang="en-US" sz="2000" b="1" dirty="0">
                <a:latin typeface="Calibri" pitchFamily="34" charset="0"/>
                <a:cs typeface="+mn-cs"/>
              </a:rPr>
              <a:t>both</a:t>
            </a:r>
            <a:r>
              <a:rPr lang="en-US" sz="2000" dirty="0">
                <a:latin typeface="Calibri" pitchFamily="34" charset="0"/>
                <a:cs typeface="+mn-cs"/>
              </a:rPr>
              <a:t> physical and virtual components of a data center. </a:t>
            </a:r>
          </a:p>
          <a:p>
            <a:pPr marL="193138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+mn-cs"/>
              </a:rPr>
              <a:t>Failure</a:t>
            </a:r>
            <a:r>
              <a:rPr lang="en-US" sz="2000" dirty="0">
                <a:latin typeface="Calibri" pitchFamily="34" charset="0"/>
                <a:cs typeface="+mn-cs"/>
              </a:rPr>
              <a:t> of these components might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+mn-cs"/>
              </a:rPr>
              <a:t>disrupt</a:t>
            </a:r>
            <a:r>
              <a:rPr lang="en-US" sz="2000" dirty="0">
                <a:latin typeface="Calibri" pitchFamily="34" charset="0"/>
                <a:cs typeface="+mn-cs"/>
              </a:rPr>
              <a:t> information availability. </a:t>
            </a:r>
          </a:p>
          <a:p>
            <a:pPr marL="574123" lvl="1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A failure is the termination of a component’s ability to perform a required function. </a:t>
            </a:r>
          </a:p>
          <a:p>
            <a:pPr marL="193138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The component’s ability can be restored by performing an external </a:t>
            </a:r>
            <a:r>
              <a:rPr lang="en-US" sz="2000" b="1" dirty="0">
                <a:latin typeface="Calibri" pitchFamily="34" charset="0"/>
                <a:cs typeface="+mn-cs"/>
              </a:rPr>
              <a:t>corrective actions</a:t>
            </a:r>
            <a:r>
              <a:rPr lang="en-US" sz="2000" dirty="0">
                <a:latin typeface="Calibri" pitchFamily="34" charset="0"/>
                <a:cs typeface="+mn-cs"/>
              </a:rPr>
              <a:t>, such as a </a:t>
            </a:r>
            <a:r>
              <a:rPr lang="en-US" sz="2000" i="1" dirty="0">
                <a:latin typeface="Calibri" pitchFamily="34" charset="0"/>
                <a:cs typeface="+mn-cs"/>
              </a:rPr>
              <a:t>manual reboot, a repair, or replacement of the failed component(s). </a:t>
            </a:r>
          </a:p>
          <a:p>
            <a:pPr marL="193138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Proactive risk analysis, performed as part of the BC planning process, considers the component failure rate and average repair time, which are measured by </a:t>
            </a:r>
            <a:r>
              <a:rPr lang="en-US" sz="2000" b="1" dirty="0">
                <a:latin typeface="Calibri" pitchFamily="34" charset="0"/>
                <a:cs typeface="+mn-cs"/>
              </a:rPr>
              <a:t>MTBF (Mean Time Between Failure) </a:t>
            </a:r>
            <a:r>
              <a:rPr lang="en-US" sz="2000" dirty="0">
                <a:latin typeface="Calibri" pitchFamily="34" charset="0"/>
                <a:cs typeface="+mn-cs"/>
              </a:rPr>
              <a:t>and </a:t>
            </a:r>
            <a:r>
              <a:rPr lang="en-US" sz="2000" b="1" dirty="0">
                <a:latin typeface="Calibri" pitchFamily="34" charset="0"/>
                <a:cs typeface="+mn-cs"/>
              </a:rPr>
              <a:t>MTTR (Mean Time To Repair)</a:t>
            </a:r>
          </a:p>
          <a:p>
            <a:pPr marL="193138" indent="-193138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endParaRPr lang="en-US" sz="1667" i="1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Information Availability (contd.)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5524500"/>
            <a:ext cx="3492500" cy="190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52500" y="3302001"/>
            <a:ext cx="7239000" cy="1829594"/>
          </a:xfrm>
          <a:prstGeom prst="rect">
            <a:avLst/>
          </a:prstGeom>
        </p:spPr>
        <p:txBody>
          <a:bodyPr/>
          <a:lstStyle/>
          <a:p>
            <a:pPr marL="193138" indent="-193138" defTabSz="76197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1750" dirty="0">
                <a:latin typeface="Calibri" pitchFamily="34" charset="0"/>
                <a:cs typeface="+mn-cs"/>
              </a:rPr>
              <a:t>MTBF:</a:t>
            </a:r>
            <a:r>
              <a:rPr lang="en-US" sz="1750" b="1" dirty="0">
                <a:latin typeface="Calibri" pitchFamily="34" charset="0"/>
                <a:cs typeface="+mn-cs"/>
              </a:rPr>
              <a:t> </a:t>
            </a:r>
            <a:r>
              <a:rPr lang="en-US" sz="1750" dirty="0">
                <a:latin typeface="Calibri" pitchFamily="34" charset="0"/>
                <a:cs typeface="+mn-cs"/>
              </a:rPr>
              <a:t>Average time available for a system or component to perform its normal operations between failures                                                                                                   	         </a:t>
            </a:r>
            <a:r>
              <a:rPr lang="en-US" i="1" dirty="0">
                <a:latin typeface="Calibri" pitchFamily="34" charset="0"/>
                <a:cs typeface="+mn-cs"/>
              </a:rPr>
              <a:t>MTBF = Total uptime/Number of failures</a:t>
            </a:r>
          </a:p>
          <a:p>
            <a:pPr marL="193138" indent="-193138" defTabSz="761970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1750" dirty="0">
                <a:latin typeface="Calibri" pitchFamily="34" charset="0"/>
                <a:cs typeface="+mn-cs"/>
              </a:rPr>
              <a:t>MTTR:</a:t>
            </a:r>
            <a:r>
              <a:rPr lang="en-US" sz="1750" b="1" dirty="0">
                <a:latin typeface="Calibri" pitchFamily="34" charset="0"/>
                <a:cs typeface="+mn-cs"/>
              </a:rPr>
              <a:t> </a:t>
            </a:r>
            <a:r>
              <a:rPr lang="en-US" sz="1750" dirty="0">
                <a:latin typeface="Calibri" pitchFamily="34" charset="0"/>
                <a:cs typeface="+mn-cs"/>
              </a:rPr>
              <a:t>Average time required to repair a failed component                                	         </a:t>
            </a:r>
            <a:r>
              <a:rPr lang="en-US" i="1" dirty="0" smtClean="0">
                <a:latin typeface="Calibri" pitchFamily="34" charset="0"/>
                <a:cs typeface="+mn-cs"/>
              </a:rPr>
              <a:t>MTTR = Total downtime/Number of failures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73250" y="1815042"/>
            <a:ext cx="825500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Detection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76917" y="2296583"/>
            <a:ext cx="825500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Incident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611313" y="2214563"/>
            <a:ext cx="6413500" cy="29104"/>
          </a:xfrm>
          <a:prstGeom prst="line">
            <a:avLst/>
          </a:prstGeom>
          <a:noFill/>
          <a:ln w="57150">
            <a:solidFill>
              <a:srgbClr val="D1831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715250" y="2284677"/>
            <a:ext cx="571500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Time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64229" y="2860146"/>
            <a:ext cx="777875" cy="49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875" b="1" dirty="0">
                <a:latin typeface="Calibri" pitchFamily="34" charset="0"/>
              </a:rPr>
              <a:t>Detection elapsed time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965854" y="2518833"/>
            <a:ext cx="238125" cy="317500"/>
            <a:chOff x="1680" y="2736"/>
            <a:chExt cx="336" cy="2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701396" y="2037292"/>
            <a:ext cx="0" cy="3175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386542" y="2296583"/>
            <a:ext cx="825500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Diagnosis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 rot="10800000">
            <a:off x="2201334" y="1465792"/>
            <a:ext cx="510646" cy="317500"/>
            <a:chOff x="1680" y="2736"/>
            <a:chExt cx="336" cy="24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076979" y="1235604"/>
            <a:ext cx="1285875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Response Time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182938" y="2037292"/>
            <a:ext cx="0" cy="3175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34229" y="1815042"/>
            <a:ext cx="635000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Repair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57083" y="2037292"/>
            <a:ext cx="0" cy="3175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42833" y="2284677"/>
            <a:ext cx="809625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Recovery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704042" y="2571750"/>
            <a:ext cx="1042458" cy="317500"/>
            <a:chOff x="1680" y="2736"/>
            <a:chExt cx="336" cy="240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733146" y="2860146"/>
            <a:ext cx="899583" cy="22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875" b="1" dirty="0">
                <a:latin typeface="Calibri" pitchFamily="34" charset="0"/>
              </a:rPr>
              <a:t>Repair time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318000" y="2037292"/>
            <a:ext cx="0" cy="3175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476625" y="1815042"/>
            <a:ext cx="904875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Restoration</a:t>
            </a:r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 rot="10800000">
            <a:off x="3759729" y="1465792"/>
            <a:ext cx="545042" cy="317500"/>
            <a:chOff x="1680" y="2736"/>
            <a:chExt cx="336" cy="240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640667" y="1235604"/>
            <a:ext cx="1270000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Recovery Time</a:t>
            </a:r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 rot="10800000">
            <a:off x="2008188" y="862542"/>
            <a:ext cx="2256896" cy="317500"/>
            <a:chOff x="1680" y="2736"/>
            <a:chExt cx="336" cy="240"/>
          </a:xfrm>
        </p:grpSpPr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944687" y="635000"/>
            <a:ext cx="2465917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 Time to repair or ‘downtime’ </a:t>
            </a:r>
            <a:endParaRPr lang="en-US" sz="917" b="1" dirty="0">
              <a:solidFill>
                <a:srgbClr val="339933"/>
              </a:solidFill>
              <a:latin typeface="Calibri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7733771" y="2037292"/>
            <a:ext cx="0" cy="3175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328958" y="1796521"/>
            <a:ext cx="698500" cy="2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917" b="1" dirty="0">
                <a:latin typeface="Calibri" pitchFamily="34" charset="0"/>
              </a:rPr>
              <a:t>Incident</a:t>
            </a:r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4328584" y="2571750"/>
            <a:ext cx="3405188" cy="317500"/>
            <a:chOff x="1680" y="2736"/>
            <a:chExt cx="336" cy="240"/>
          </a:xfrm>
        </p:grpSpPr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437188" y="2860146"/>
            <a:ext cx="1706563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875" b="1" dirty="0">
                <a:latin typeface="Calibri" pitchFamily="34" charset="0"/>
              </a:rPr>
              <a:t>Time between failures or  ‘uptime’ </a:t>
            </a:r>
            <a:endParaRPr lang="en-US" sz="875" b="1" dirty="0">
              <a:solidFill>
                <a:srgbClr val="339933"/>
              </a:solidFill>
              <a:latin typeface="Calibri" pitchFamily="34" charset="0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947333" y="2037292"/>
            <a:ext cx="0" cy="3175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2190750" y="2037292"/>
            <a:ext cx="0" cy="3175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04000" y="118319"/>
            <a:ext cx="1672167" cy="912814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Calibri"/>
                <a:cs typeface="Calibri"/>
              </a:rPr>
              <a:t>MTBF = Mean Time Between Failure</a:t>
            </a:r>
          </a:p>
          <a:p>
            <a:r>
              <a:rPr lang="en-US" sz="1333" dirty="0">
                <a:latin typeface="Calibri"/>
                <a:cs typeface="Calibri"/>
              </a:rPr>
              <a:t>MTTR = Mean Time To Repair</a:t>
            </a:r>
          </a:p>
        </p:txBody>
      </p:sp>
    </p:spTree>
    <p:extLst>
      <p:ext uri="{BB962C8B-B14F-4D97-AF65-F5344CB8AC3E}">
        <p14:creationId xmlns:p14="http://schemas.microsoft.com/office/powerpoint/2010/main" val="36529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14A25-9742-4047-B87C-B4A5A1F1054F}"/>
</file>

<file path=customXml/itemProps2.xml><?xml version="1.0" encoding="utf-8"?>
<ds:datastoreItem xmlns:ds="http://schemas.openxmlformats.org/officeDocument/2006/customXml" ds:itemID="{E9D693AB-DEAB-4068-86D6-82987A516806}"/>
</file>

<file path=customXml/itemProps3.xml><?xml version="1.0" encoding="utf-8"?>
<ds:datastoreItem xmlns:ds="http://schemas.openxmlformats.org/officeDocument/2006/customXml" ds:itemID="{4582A287-11FC-4FFC-A7B2-DD1EF6AF06F3}"/>
</file>

<file path=docProps/app.xml><?xml version="1.0" encoding="utf-8"?>
<Properties xmlns="http://schemas.openxmlformats.org/officeDocument/2006/extended-properties" xmlns:vt="http://schemas.openxmlformats.org/officeDocument/2006/docPropsVTypes">
  <TotalTime>16304</TotalTime>
  <Words>2985</Words>
  <Application>Microsoft Office PowerPoint</Application>
  <PresentationFormat>On-screen Show (16:10)</PresentationFormat>
  <Paragraphs>478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Unicode MS</vt:lpstr>
      <vt:lpstr>Arial</vt:lpstr>
      <vt:lpstr>Calibri</vt:lpstr>
      <vt:lpstr>MetaNormalLF-Roman</vt:lpstr>
      <vt:lpstr>Wingdings</vt:lpstr>
      <vt:lpstr>Office Theme</vt:lpstr>
      <vt:lpstr>     </vt:lpstr>
      <vt:lpstr>Why Business Continuity (BC)?</vt:lpstr>
      <vt:lpstr>What is Business Continuity?</vt:lpstr>
      <vt:lpstr>Information Availability</vt:lpstr>
      <vt:lpstr>Causes of Information Unavailability </vt:lpstr>
      <vt:lpstr>Impact of Downtime</vt:lpstr>
      <vt:lpstr>Impact of Downtime (contd.)</vt:lpstr>
      <vt:lpstr>Measuring Information Availability</vt:lpstr>
      <vt:lpstr>Measuring Information Availability (contd.)</vt:lpstr>
      <vt:lpstr>Measuring Information Availability (contd.)</vt:lpstr>
      <vt:lpstr>Availability Measurement – Levels of ‘9s’ Availability </vt:lpstr>
      <vt:lpstr>BC Planning and Technology Solutions</vt:lpstr>
      <vt:lpstr>BC Terminologies – 1  </vt:lpstr>
      <vt:lpstr>BC Terminologies – 2  </vt:lpstr>
      <vt:lpstr>BC Terminologies – 2  </vt:lpstr>
      <vt:lpstr>BC Planning Lifecycle</vt:lpstr>
      <vt:lpstr>Failure Analysis</vt:lpstr>
      <vt:lpstr>Failure Analysis: (1) Single Points of Failure</vt:lpstr>
      <vt:lpstr>Failure Analysis: (2) Resolving Single Points of Failure / Fault tolerant</vt:lpstr>
      <vt:lpstr>Failure Analysis: (2) Resolving Single Points of Failure / Fault tolerant</vt:lpstr>
      <vt:lpstr>Failure Analysis: (3) Multipathing Software</vt:lpstr>
      <vt:lpstr>Business Impact Analysis</vt:lpstr>
      <vt:lpstr>BC Technology Solutions</vt:lpstr>
      <vt:lpstr>Backup and Replication</vt:lpstr>
      <vt:lpstr>EMC PowerPath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Microsoft account</cp:lastModifiedBy>
  <cp:revision>534</cp:revision>
  <dcterms:created xsi:type="dcterms:W3CDTF">2010-01-03T09:38:03Z</dcterms:created>
  <dcterms:modified xsi:type="dcterms:W3CDTF">2022-05-05T04:19:45Z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