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notesSlides/notesSlide7.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71" r:id="rId2"/>
    <p:sldId id="332" r:id="rId3"/>
    <p:sldId id="344" r:id="rId4"/>
    <p:sldId id="346" r:id="rId5"/>
    <p:sldId id="347" r:id="rId6"/>
    <p:sldId id="348" r:id="rId7"/>
    <p:sldId id="349" r:id="rId8"/>
    <p:sldId id="350" r:id="rId9"/>
    <p:sldId id="355" r:id="rId10"/>
    <p:sldId id="356" r:id="rId11"/>
    <p:sldId id="351" r:id="rId12"/>
    <p:sldId id="352" r:id="rId13"/>
    <p:sldId id="353" r:id="rId14"/>
    <p:sldId id="354" r:id="rId15"/>
  </p:sldIdLst>
  <p:sldSz cx="9144000" cy="5715000" type="screen16x10"/>
  <p:notesSz cx="6645275" cy="917416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90">
          <p15:clr>
            <a:srgbClr val="A4A3A4"/>
          </p15:clr>
        </p15:guide>
        <p15:guide id="2" pos="209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FF"/>
    <a:srgbClr val="FF0066"/>
    <a:srgbClr val="B2F3FC"/>
    <a:srgbClr val="FFFFCC"/>
    <a:srgbClr val="FF0000"/>
    <a:srgbClr val="C512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0ADF02-731E-4C83-BD8A-772FD2B2DFF2}" v="16" dt="2021-03-11T23:40:58.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027" autoAdjust="0"/>
  </p:normalViewPr>
  <p:slideViewPr>
    <p:cSldViewPr>
      <p:cViewPr varScale="1">
        <p:scale>
          <a:sx n="84" d="100"/>
          <a:sy n="84" d="100"/>
        </p:scale>
        <p:origin x="780" y="60"/>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98" y="-90"/>
      </p:cViewPr>
      <p:guideLst>
        <p:guide orient="horz" pos="2890"/>
        <p:guide pos="209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51"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tableStyles" Target="tableStyle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3"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nil Carie" userId="0eb63ef7-cb50-4f0e-957e-a6e2a584389a" providerId="ADAL" clId="{47872358-4CF6-43C7-945D-E16B5330627D}"/>
    <pc:docChg chg="custSel addSld modSld">
      <pc:chgData name="Dr. Anil Carie" userId="0eb63ef7-cb50-4f0e-957e-a6e2a584389a" providerId="ADAL" clId="{47872358-4CF6-43C7-945D-E16B5330627D}" dt="2021-02-23T08:35:10.967" v="673" actId="113"/>
      <pc:docMkLst>
        <pc:docMk/>
      </pc:docMkLst>
      <pc:sldChg chg="addSp delSp modSp new mod">
        <pc:chgData name="Dr. Anil Carie" userId="0eb63ef7-cb50-4f0e-957e-a6e2a584389a" providerId="ADAL" clId="{47872358-4CF6-43C7-945D-E16B5330627D}" dt="2021-02-19T03:50:57.654" v="151" actId="14100"/>
        <pc:sldMkLst>
          <pc:docMk/>
          <pc:sldMk cId="354996357" sldId="352"/>
        </pc:sldMkLst>
        <pc:spChg chg="mod">
          <ac:chgData name="Dr. Anil Carie" userId="0eb63ef7-cb50-4f0e-957e-a6e2a584389a" providerId="ADAL" clId="{47872358-4CF6-43C7-945D-E16B5330627D}" dt="2021-02-18T09:05:47.458" v="12" actId="20577"/>
          <ac:spMkLst>
            <pc:docMk/>
            <pc:sldMk cId="354996357" sldId="352"/>
            <ac:spMk id="2" creationId="{71A6B108-0D9F-4AA4-8084-9B73FE3DEEC4}"/>
          </ac:spMkLst>
        </pc:spChg>
        <pc:spChg chg="del">
          <ac:chgData name="Dr. Anil Carie" userId="0eb63ef7-cb50-4f0e-957e-a6e2a584389a" providerId="ADAL" clId="{47872358-4CF6-43C7-945D-E16B5330627D}" dt="2021-02-19T03:50:51.581" v="148" actId="22"/>
          <ac:spMkLst>
            <pc:docMk/>
            <pc:sldMk cId="354996357" sldId="352"/>
            <ac:spMk id="3" creationId="{98C0EB1C-0FCA-4E01-B7C6-0C8C2410C7C3}"/>
          </ac:spMkLst>
        </pc:spChg>
        <pc:picChg chg="add mod ord">
          <ac:chgData name="Dr. Anil Carie" userId="0eb63ef7-cb50-4f0e-957e-a6e2a584389a" providerId="ADAL" clId="{47872358-4CF6-43C7-945D-E16B5330627D}" dt="2021-02-19T03:50:57.654" v="151" actId="14100"/>
          <ac:picMkLst>
            <pc:docMk/>
            <pc:sldMk cId="354996357" sldId="352"/>
            <ac:picMk id="8" creationId="{97A94948-38AF-49E4-8F84-6FE3638F3157}"/>
          </ac:picMkLst>
        </pc:picChg>
      </pc:sldChg>
      <pc:sldChg chg="addSp delSp modSp new mod">
        <pc:chgData name="Dr. Anil Carie" userId="0eb63ef7-cb50-4f0e-957e-a6e2a584389a" providerId="ADAL" clId="{47872358-4CF6-43C7-945D-E16B5330627D}" dt="2021-02-18T09:10:29.624" v="22" actId="22"/>
        <pc:sldMkLst>
          <pc:docMk/>
          <pc:sldMk cId="3303639113" sldId="353"/>
        </pc:sldMkLst>
        <pc:spChg chg="mod">
          <ac:chgData name="Dr. Anil Carie" userId="0eb63ef7-cb50-4f0e-957e-a6e2a584389a" providerId="ADAL" clId="{47872358-4CF6-43C7-945D-E16B5330627D}" dt="2021-02-18T09:09:53.598" v="21" actId="20577"/>
          <ac:spMkLst>
            <pc:docMk/>
            <pc:sldMk cId="3303639113" sldId="353"/>
            <ac:spMk id="2" creationId="{66409221-9D6A-4319-B73A-1E07FB59DCC3}"/>
          </ac:spMkLst>
        </pc:spChg>
        <pc:spChg chg="del">
          <ac:chgData name="Dr. Anil Carie" userId="0eb63ef7-cb50-4f0e-957e-a6e2a584389a" providerId="ADAL" clId="{47872358-4CF6-43C7-945D-E16B5330627D}" dt="2021-02-18T09:10:29.624" v="22" actId="22"/>
          <ac:spMkLst>
            <pc:docMk/>
            <pc:sldMk cId="3303639113" sldId="353"/>
            <ac:spMk id="3" creationId="{B0D8EF54-B678-46B1-93C8-94CB7C4AEB67}"/>
          </ac:spMkLst>
        </pc:spChg>
        <pc:picChg chg="add mod ord">
          <ac:chgData name="Dr. Anil Carie" userId="0eb63ef7-cb50-4f0e-957e-a6e2a584389a" providerId="ADAL" clId="{47872358-4CF6-43C7-945D-E16B5330627D}" dt="2021-02-18T09:10:29.624" v="22" actId="22"/>
          <ac:picMkLst>
            <pc:docMk/>
            <pc:sldMk cId="3303639113" sldId="353"/>
            <ac:picMk id="8" creationId="{631D3ED6-B7D9-4D69-935B-ED8EB3493F12}"/>
          </ac:picMkLst>
        </pc:picChg>
      </pc:sldChg>
      <pc:sldChg chg="addSp delSp modSp new mod">
        <pc:chgData name="Dr. Anil Carie" userId="0eb63ef7-cb50-4f0e-957e-a6e2a584389a" providerId="ADAL" clId="{47872358-4CF6-43C7-945D-E16B5330627D}" dt="2021-02-18T09:19:17.023" v="37" actId="14100"/>
        <pc:sldMkLst>
          <pc:docMk/>
          <pc:sldMk cId="3372158981" sldId="354"/>
        </pc:sldMkLst>
        <pc:spChg chg="mod">
          <ac:chgData name="Dr. Anil Carie" userId="0eb63ef7-cb50-4f0e-957e-a6e2a584389a" providerId="ADAL" clId="{47872358-4CF6-43C7-945D-E16B5330627D}" dt="2021-02-18T09:17:31.069" v="33" actId="20577"/>
          <ac:spMkLst>
            <pc:docMk/>
            <pc:sldMk cId="3372158981" sldId="354"/>
            <ac:spMk id="2" creationId="{DDC079DC-E6B9-4455-AD34-DA9A2403B590}"/>
          </ac:spMkLst>
        </pc:spChg>
        <pc:spChg chg="del">
          <ac:chgData name="Dr. Anil Carie" userId="0eb63ef7-cb50-4f0e-957e-a6e2a584389a" providerId="ADAL" clId="{47872358-4CF6-43C7-945D-E16B5330627D}" dt="2021-02-18T09:19:09.507" v="34" actId="22"/>
          <ac:spMkLst>
            <pc:docMk/>
            <pc:sldMk cId="3372158981" sldId="354"/>
            <ac:spMk id="3" creationId="{AE77F70E-666C-4B25-AC8F-7FFE26279D6C}"/>
          </ac:spMkLst>
        </pc:spChg>
        <pc:picChg chg="add mod ord">
          <ac:chgData name="Dr. Anil Carie" userId="0eb63ef7-cb50-4f0e-957e-a6e2a584389a" providerId="ADAL" clId="{47872358-4CF6-43C7-945D-E16B5330627D}" dt="2021-02-18T09:19:17.023" v="37" actId="14100"/>
          <ac:picMkLst>
            <pc:docMk/>
            <pc:sldMk cId="3372158981" sldId="354"/>
            <ac:picMk id="8" creationId="{843B1713-34F7-4905-BBDB-043E8BC6888F}"/>
          </ac:picMkLst>
        </pc:picChg>
      </pc:sldChg>
      <pc:sldChg chg="addSp delSp modSp new mod">
        <pc:chgData name="Dr. Anil Carie" userId="0eb63ef7-cb50-4f0e-957e-a6e2a584389a" providerId="ADAL" clId="{47872358-4CF6-43C7-945D-E16B5330627D}" dt="2021-02-18T09:38:23.716" v="54" actId="20577"/>
        <pc:sldMkLst>
          <pc:docMk/>
          <pc:sldMk cId="1958167122" sldId="355"/>
        </pc:sldMkLst>
        <pc:spChg chg="mod">
          <ac:chgData name="Dr. Anil Carie" userId="0eb63ef7-cb50-4f0e-957e-a6e2a584389a" providerId="ADAL" clId="{47872358-4CF6-43C7-945D-E16B5330627D}" dt="2021-02-18T09:38:23.716" v="54" actId="20577"/>
          <ac:spMkLst>
            <pc:docMk/>
            <pc:sldMk cId="1958167122" sldId="355"/>
            <ac:spMk id="2" creationId="{68C5D6D4-BA6B-488F-9AFF-0BA7EC6C7441}"/>
          </ac:spMkLst>
        </pc:spChg>
        <pc:spChg chg="del">
          <ac:chgData name="Dr. Anil Carie" userId="0eb63ef7-cb50-4f0e-957e-a6e2a584389a" providerId="ADAL" clId="{47872358-4CF6-43C7-945D-E16B5330627D}" dt="2021-02-18T09:38:03.126" v="39" actId="22"/>
          <ac:spMkLst>
            <pc:docMk/>
            <pc:sldMk cId="1958167122" sldId="355"/>
            <ac:spMk id="3" creationId="{D380F6B9-219B-48BF-A4DC-70F5F2E97818}"/>
          </ac:spMkLst>
        </pc:spChg>
        <pc:picChg chg="add mod ord">
          <ac:chgData name="Dr. Anil Carie" userId="0eb63ef7-cb50-4f0e-957e-a6e2a584389a" providerId="ADAL" clId="{47872358-4CF6-43C7-945D-E16B5330627D}" dt="2021-02-18T09:38:10.925" v="42" actId="14100"/>
          <ac:picMkLst>
            <pc:docMk/>
            <pc:sldMk cId="1958167122" sldId="355"/>
            <ac:picMk id="8" creationId="{873E7539-033E-4D74-8F85-467C78C6D1AC}"/>
          </ac:picMkLst>
        </pc:picChg>
      </pc:sldChg>
      <pc:sldChg chg="addSp delSp modSp new mod">
        <pc:chgData name="Dr. Anil Carie" userId="0eb63ef7-cb50-4f0e-957e-a6e2a584389a" providerId="ADAL" clId="{47872358-4CF6-43C7-945D-E16B5330627D}" dt="2021-02-18T22:19:27.894" v="79" actId="14100"/>
        <pc:sldMkLst>
          <pc:docMk/>
          <pc:sldMk cId="1583667519" sldId="356"/>
        </pc:sldMkLst>
        <pc:spChg chg="mod">
          <ac:chgData name="Dr. Anil Carie" userId="0eb63ef7-cb50-4f0e-957e-a6e2a584389a" providerId="ADAL" clId="{47872358-4CF6-43C7-945D-E16B5330627D}" dt="2021-02-18T22:19:11.244" v="73" actId="20577"/>
          <ac:spMkLst>
            <pc:docMk/>
            <pc:sldMk cId="1583667519" sldId="356"/>
            <ac:spMk id="2" creationId="{B0581F70-CD4B-49F2-93F2-7CDBA438746C}"/>
          </ac:spMkLst>
        </pc:spChg>
        <pc:spChg chg="del">
          <ac:chgData name="Dr. Anil Carie" userId="0eb63ef7-cb50-4f0e-957e-a6e2a584389a" providerId="ADAL" clId="{47872358-4CF6-43C7-945D-E16B5330627D}" dt="2021-02-18T10:55:01.196" v="56" actId="22"/>
          <ac:spMkLst>
            <pc:docMk/>
            <pc:sldMk cId="1583667519" sldId="356"/>
            <ac:spMk id="3" creationId="{AC1D8616-A742-4533-AFDB-A180F5D8EDA5}"/>
          </ac:spMkLst>
        </pc:spChg>
        <pc:picChg chg="add mod ord modCrop">
          <ac:chgData name="Dr. Anil Carie" userId="0eb63ef7-cb50-4f0e-957e-a6e2a584389a" providerId="ADAL" clId="{47872358-4CF6-43C7-945D-E16B5330627D}" dt="2021-02-18T22:19:27.894" v="79" actId="14100"/>
          <ac:picMkLst>
            <pc:docMk/>
            <pc:sldMk cId="1583667519" sldId="356"/>
            <ac:picMk id="8" creationId="{36C60577-5A1F-4F02-B293-83F7C7FB3206}"/>
          </ac:picMkLst>
        </pc:picChg>
      </pc:sldChg>
      <pc:sldChg chg="addSp delSp modSp new mod">
        <pc:chgData name="Dr. Anil Carie" userId="0eb63ef7-cb50-4f0e-957e-a6e2a584389a" providerId="ADAL" clId="{47872358-4CF6-43C7-945D-E16B5330627D}" dt="2021-02-18T22:31:33.999" v="96" actId="20577"/>
        <pc:sldMkLst>
          <pc:docMk/>
          <pc:sldMk cId="3432479096" sldId="357"/>
        </pc:sldMkLst>
        <pc:spChg chg="mod">
          <ac:chgData name="Dr. Anil Carie" userId="0eb63ef7-cb50-4f0e-957e-a6e2a584389a" providerId="ADAL" clId="{47872358-4CF6-43C7-945D-E16B5330627D}" dt="2021-02-18T22:31:33.999" v="96" actId="20577"/>
          <ac:spMkLst>
            <pc:docMk/>
            <pc:sldMk cId="3432479096" sldId="357"/>
            <ac:spMk id="2" creationId="{F645C6DA-D30C-4246-B175-4A52E2CD8AD9}"/>
          </ac:spMkLst>
        </pc:spChg>
        <pc:spChg chg="del">
          <ac:chgData name="Dr. Anil Carie" userId="0eb63ef7-cb50-4f0e-957e-a6e2a584389a" providerId="ADAL" clId="{47872358-4CF6-43C7-945D-E16B5330627D}" dt="2021-02-18T22:31:16.232" v="80" actId="22"/>
          <ac:spMkLst>
            <pc:docMk/>
            <pc:sldMk cId="3432479096" sldId="357"/>
            <ac:spMk id="3" creationId="{127ECFB3-F411-46C6-863F-528EC4817049}"/>
          </ac:spMkLst>
        </pc:spChg>
        <pc:picChg chg="add mod ord">
          <ac:chgData name="Dr. Anil Carie" userId="0eb63ef7-cb50-4f0e-957e-a6e2a584389a" providerId="ADAL" clId="{47872358-4CF6-43C7-945D-E16B5330627D}" dt="2021-02-18T22:31:21.193" v="82" actId="1076"/>
          <ac:picMkLst>
            <pc:docMk/>
            <pc:sldMk cId="3432479096" sldId="357"/>
            <ac:picMk id="8" creationId="{FB0BC24B-E447-4EFA-88C9-8302F1F533F9}"/>
          </ac:picMkLst>
        </pc:picChg>
      </pc:sldChg>
      <pc:sldChg chg="addSp delSp modSp new mod modClrScheme chgLayout">
        <pc:chgData name="Dr. Anil Carie" userId="0eb63ef7-cb50-4f0e-957e-a6e2a584389a" providerId="ADAL" clId="{47872358-4CF6-43C7-945D-E16B5330627D}" dt="2021-02-23T08:35:10.967" v="673" actId="113"/>
        <pc:sldMkLst>
          <pc:docMk/>
          <pc:sldMk cId="3342240847" sldId="358"/>
        </pc:sldMkLst>
        <pc:spChg chg="mod">
          <ac:chgData name="Dr. Anil Carie" userId="0eb63ef7-cb50-4f0e-957e-a6e2a584389a" providerId="ADAL" clId="{47872358-4CF6-43C7-945D-E16B5330627D}" dt="2021-02-22T03:38:46.774" v="329" actId="26606"/>
          <ac:spMkLst>
            <pc:docMk/>
            <pc:sldMk cId="3342240847" sldId="358"/>
            <ac:spMk id="2" creationId="{10DF23C8-BE07-42EF-9C8B-9BDDD0EC8E9C}"/>
          </ac:spMkLst>
        </pc:spChg>
        <pc:spChg chg="del">
          <ac:chgData name="Dr. Anil Carie" userId="0eb63ef7-cb50-4f0e-957e-a6e2a584389a" providerId="ADAL" clId="{47872358-4CF6-43C7-945D-E16B5330627D}" dt="2021-02-18T22:38:15.783" v="98" actId="22"/>
          <ac:spMkLst>
            <pc:docMk/>
            <pc:sldMk cId="3342240847" sldId="358"/>
            <ac:spMk id="3" creationId="{6D78966C-1437-46AF-BCE8-E0A0E9A5D26B}"/>
          </ac:spMkLst>
        </pc:spChg>
        <pc:spChg chg="mod">
          <ac:chgData name="Dr. Anil Carie" userId="0eb63ef7-cb50-4f0e-957e-a6e2a584389a" providerId="ADAL" clId="{47872358-4CF6-43C7-945D-E16B5330627D}" dt="2021-02-22T03:38:46.774" v="329" actId="26606"/>
          <ac:spMkLst>
            <pc:docMk/>
            <pc:sldMk cId="3342240847" sldId="358"/>
            <ac:spMk id="4" creationId="{7C07BA42-09BF-4FE4-82B2-BE3443AD2236}"/>
          </ac:spMkLst>
        </pc:spChg>
        <pc:spChg chg="mod">
          <ac:chgData name="Dr. Anil Carie" userId="0eb63ef7-cb50-4f0e-957e-a6e2a584389a" providerId="ADAL" clId="{47872358-4CF6-43C7-945D-E16B5330627D}" dt="2021-02-22T03:38:46.774" v="329" actId="26606"/>
          <ac:spMkLst>
            <pc:docMk/>
            <pc:sldMk cId="3342240847" sldId="358"/>
            <ac:spMk id="5" creationId="{B027D8CB-D489-4C1D-8814-8CEE94A65B78}"/>
          </ac:spMkLst>
        </pc:spChg>
        <pc:spChg chg="mod">
          <ac:chgData name="Dr. Anil Carie" userId="0eb63ef7-cb50-4f0e-957e-a6e2a584389a" providerId="ADAL" clId="{47872358-4CF6-43C7-945D-E16B5330627D}" dt="2021-02-22T03:38:46.774" v="329" actId="26606"/>
          <ac:spMkLst>
            <pc:docMk/>
            <pc:sldMk cId="3342240847" sldId="358"/>
            <ac:spMk id="6" creationId="{63892149-D3EE-440F-AD04-EF926E4CDED7}"/>
          </ac:spMkLst>
        </pc:spChg>
        <pc:spChg chg="add mod">
          <ac:chgData name="Dr. Anil Carie" userId="0eb63ef7-cb50-4f0e-957e-a6e2a584389a" providerId="ADAL" clId="{47872358-4CF6-43C7-945D-E16B5330627D}" dt="2021-02-23T08:35:10.967" v="673" actId="113"/>
          <ac:spMkLst>
            <pc:docMk/>
            <pc:sldMk cId="3342240847" sldId="358"/>
            <ac:spMk id="13" creationId="{181B6EC1-80E7-46F9-9B5C-D1B7368EAA37}"/>
          </ac:spMkLst>
        </pc:spChg>
        <pc:picChg chg="add mod ord">
          <ac:chgData name="Dr. Anil Carie" userId="0eb63ef7-cb50-4f0e-957e-a6e2a584389a" providerId="ADAL" clId="{47872358-4CF6-43C7-945D-E16B5330627D}" dt="2021-02-22T03:39:14.751" v="338" actId="14100"/>
          <ac:picMkLst>
            <pc:docMk/>
            <pc:sldMk cId="3342240847" sldId="358"/>
            <ac:picMk id="8" creationId="{FC53F91D-46F5-4F9F-84A2-9B48E2D2DCDC}"/>
          </ac:picMkLst>
        </pc:picChg>
      </pc:sldChg>
      <pc:sldChg chg="addSp delSp modSp new mod">
        <pc:chgData name="Dr. Anil Carie" userId="0eb63ef7-cb50-4f0e-957e-a6e2a584389a" providerId="ADAL" clId="{47872358-4CF6-43C7-945D-E16B5330627D}" dt="2021-02-19T00:20:17.140" v="147" actId="20577"/>
        <pc:sldMkLst>
          <pc:docMk/>
          <pc:sldMk cId="2962765876" sldId="359"/>
        </pc:sldMkLst>
        <pc:spChg chg="mod">
          <ac:chgData name="Dr. Anil Carie" userId="0eb63ef7-cb50-4f0e-957e-a6e2a584389a" providerId="ADAL" clId="{47872358-4CF6-43C7-945D-E16B5330627D}" dt="2021-02-19T00:20:17.140" v="147" actId="20577"/>
          <ac:spMkLst>
            <pc:docMk/>
            <pc:sldMk cId="2962765876" sldId="359"/>
            <ac:spMk id="2" creationId="{4E3A4C66-F60A-4B32-81CB-8EB8793A31EA}"/>
          </ac:spMkLst>
        </pc:spChg>
        <pc:spChg chg="del">
          <ac:chgData name="Dr. Anil Carie" userId="0eb63ef7-cb50-4f0e-957e-a6e2a584389a" providerId="ADAL" clId="{47872358-4CF6-43C7-945D-E16B5330627D}" dt="2021-02-19T00:19:46.461" v="108" actId="22"/>
          <ac:spMkLst>
            <pc:docMk/>
            <pc:sldMk cId="2962765876" sldId="359"/>
            <ac:spMk id="3" creationId="{E6607519-2779-4F8D-AFB5-B680770D7676}"/>
          </ac:spMkLst>
        </pc:spChg>
        <pc:picChg chg="add mod ord">
          <ac:chgData name="Dr. Anil Carie" userId="0eb63ef7-cb50-4f0e-957e-a6e2a584389a" providerId="ADAL" clId="{47872358-4CF6-43C7-945D-E16B5330627D}" dt="2021-02-19T00:19:48.139" v="109" actId="1076"/>
          <ac:picMkLst>
            <pc:docMk/>
            <pc:sldMk cId="2962765876" sldId="359"/>
            <ac:picMk id="8" creationId="{601173A4-7B99-4605-AD43-F8A22F2996A8}"/>
          </ac:picMkLst>
        </pc:picChg>
      </pc:sldChg>
      <pc:sldChg chg="modSp new mod">
        <pc:chgData name="Dr. Anil Carie" userId="0eb63ef7-cb50-4f0e-957e-a6e2a584389a" providerId="ADAL" clId="{47872358-4CF6-43C7-945D-E16B5330627D}" dt="2021-02-19T03:54:35.175" v="190" actId="20577"/>
        <pc:sldMkLst>
          <pc:docMk/>
          <pc:sldMk cId="3686665477" sldId="360"/>
        </pc:sldMkLst>
        <pc:spChg chg="mod">
          <ac:chgData name="Dr. Anil Carie" userId="0eb63ef7-cb50-4f0e-957e-a6e2a584389a" providerId="ADAL" clId="{47872358-4CF6-43C7-945D-E16B5330627D}" dt="2021-02-19T03:54:17.420" v="171" actId="20577"/>
          <ac:spMkLst>
            <pc:docMk/>
            <pc:sldMk cId="3686665477" sldId="360"/>
            <ac:spMk id="2" creationId="{85D284C7-8C20-4C7F-ACDD-726953B0B193}"/>
          </ac:spMkLst>
        </pc:spChg>
        <pc:spChg chg="mod">
          <ac:chgData name="Dr. Anil Carie" userId="0eb63ef7-cb50-4f0e-957e-a6e2a584389a" providerId="ADAL" clId="{47872358-4CF6-43C7-945D-E16B5330627D}" dt="2021-02-19T03:54:35.175" v="190" actId="20577"/>
          <ac:spMkLst>
            <pc:docMk/>
            <pc:sldMk cId="3686665477" sldId="360"/>
            <ac:spMk id="3" creationId="{4FC3ACE5-D96D-4AB7-942E-EE8D1FE51D86}"/>
          </ac:spMkLst>
        </pc:spChg>
      </pc:sldChg>
      <pc:sldChg chg="modSp new mod">
        <pc:chgData name="Dr. Anil Carie" userId="0eb63ef7-cb50-4f0e-957e-a6e2a584389a" providerId="ADAL" clId="{47872358-4CF6-43C7-945D-E16B5330627D}" dt="2021-02-19T04:10:29.533" v="323" actId="113"/>
        <pc:sldMkLst>
          <pc:docMk/>
          <pc:sldMk cId="1011741289" sldId="361"/>
        </pc:sldMkLst>
        <pc:spChg chg="mod">
          <ac:chgData name="Dr. Anil Carie" userId="0eb63ef7-cb50-4f0e-957e-a6e2a584389a" providerId="ADAL" clId="{47872358-4CF6-43C7-945D-E16B5330627D}" dt="2021-02-19T03:55:20.541" v="238" actId="20577"/>
          <ac:spMkLst>
            <pc:docMk/>
            <pc:sldMk cId="1011741289" sldId="361"/>
            <ac:spMk id="2" creationId="{5311E18E-2546-40FB-9CBB-3E7278AEB5EB}"/>
          </ac:spMkLst>
        </pc:spChg>
        <pc:spChg chg="mod">
          <ac:chgData name="Dr. Anil Carie" userId="0eb63ef7-cb50-4f0e-957e-a6e2a584389a" providerId="ADAL" clId="{47872358-4CF6-43C7-945D-E16B5330627D}" dt="2021-02-19T04:10:29.533" v="323" actId="113"/>
          <ac:spMkLst>
            <pc:docMk/>
            <pc:sldMk cId="1011741289" sldId="361"/>
            <ac:spMk id="3" creationId="{BA0E453C-C573-4D08-896E-7E9330A34227}"/>
          </ac:spMkLst>
        </pc:spChg>
      </pc:sldChg>
      <pc:sldChg chg="addSp delSp modSp new mod">
        <pc:chgData name="Dr. Anil Carie" userId="0eb63ef7-cb50-4f0e-957e-a6e2a584389a" providerId="ADAL" clId="{47872358-4CF6-43C7-945D-E16B5330627D}" dt="2021-02-23T05:10:59.968" v="414" actId="20577"/>
        <pc:sldMkLst>
          <pc:docMk/>
          <pc:sldMk cId="3245856689" sldId="362"/>
        </pc:sldMkLst>
        <pc:spChg chg="mod">
          <ac:chgData name="Dr. Anil Carie" userId="0eb63ef7-cb50-4f0e-957e-a6e2a584389a" providerId="ADAL" clId="{47872358-4CF6-43C7-945D-E16B5330627D}" dt="2021-02-23T05:10:59.968" v="414" actId="20577"/>
          <ac:spMkLst>
            <pc:docMk/>
            <pc:sldMk cId="3245856689" sldId="362"/>
            <ac:spMk id="2" creationId="{E1979147-BA1A-4904-997D-8BB76555B661}"/>
          </ac:spMkLst>
        </pc:spChg>
        <pc:spChg chg="del">
          <ac:chgData name="Dr. Anil Carie" userId="0eb63ef7-cb50-4f0e-957e-a6e2a584389a" providerId="ADAL" clId="{47872358-4CF6-43C7-945D-E16B5330627D}" dt="2021-02-23T05:09:50.883" v="343" actId="22"/>
          <ac:spMkLst>
            <pc:docMk/>
            <pc:sldMk cId="3245856689" sldId="362"/>
            <ac:spMk id="3" creationId="{01712288-0004-43A8-BD01-D89B5A8BA850}"/>
          </ac:spMkLst>
        </pc:spChg>
        <pc:picChg chg="add mod ord">
          <ac:chgData name="Dr. Anil Carie" userId="0eb63ef7-cb50-4f0e-957e-a6e2a584389a" providerId="ADAL" clId="{47872358-4CF6-43C7-945D-E16B5330627D}" dt="2021-02-23T05:09:50.883" v="343" actId="22"/>
          <ac:picMkLst>
            <pc:docMk/>
            <pc:sldMk cId="3245856689" sldId="362"/>
            <ac:picMk id="8" creationId="{E3D95B06-4FF7-4898-80A3-87BAC8440CAE}"/>
          </ac:picMkLst>
        </pc:picChg>
      </pc:sldChg>
      <pc:sldChg chg="addSp delSp modSp new mod">
        <pc:chgData name="Dr. Anil Carie" userId="0eb63ef7-cb50-4f0e-957e-a6e2a584389a" providerId="ADAL" clId="{47872358-4CF6-43C7-945D-E16B5330627D}" dt="2021-02-23T05:12:25.338" v="497" actId="22"/>
        <pc:sldMkLst>
          <pc:docMk/>
          <pc:sldMk cId="1661772155" sldId="363"/>
        </pc:sldMkLst>
        <pc:spChg chg="mod">
          <ac:chgData name="Dr. Anil Carie" userId="0eb63ef7-cb50-4f0e-957e-a6e2a584389a" providerId="ADAL" clId="{47872358-4CF6-43C7-945D-E16B5330627D}" dt="2021-02-23T05:12:02.277" v="496" actId="20577"/>
          <ac:spMkLst>
            <pc:docMk/>
            <pc:sldMk cId="1661772155" sldId="363"/>
            <ac:spMk id="2" creationId="{A8AB72F0-9038-496A-B315-5D9B249AA749}"/>
          </ac:spMkLst>
        </pc:spChg>
        <pc:spChg chg="del">
          <ac:chgData name="Dr. Anil Carie" userId="0eb63ef7-cb50-4f0e-957e-a6e2a584389a" providerId="ADAL" clId="{47872358-4CF6-43C7-945D-E16B5330627D}" dt="2021-02-23T05:12:25.338" v="497" actId="22"/>
          <ac:spMkLst>
            <pc:docMk/>
            <pc:sldMk cId="1661772155" sldId="363"/>
            <ac:spMk id="3" creationId="{E29AFADF-8DC1-4121-B024-D8D53E4DBDF6}"/>
          </ac:spMkLst>
        </pc:spChg>
        <pc:picChg chg="add mod ord">
          <ac:chgData name="Dr. Anil Carie" userId="0eb63ef7-cb50-4f0e-957e-a6e2a584389a" providerId="ADAL" clId="{47872358-4CF6-43C7-945D-E16B5330627D}" dt="2021-02-23T05:12:25.338" v="497" actId="22"/>
          <ac:picMkLst>
            <pc:docMk/>
            <pc:sldMk cId="1661772155" sldId="363"/>
            <ac:picMk id="8" creationId="{D8D1BAE9-00FC-473B-8D2F-C2F5E62B2176}"/>
          </ac:picMkLst>
        </pc:picChg>
      </pc:sldChg>
      <pc:sldChg chg="addSp delSp modSp new mod">
        <pc:chgData name="Dr. Anil Carie" userId="0eb63ef7-cb50-4f0e-957e-a6e2a584389a" providerId="ADAL" clId="{47872358-4CF6-43C7-945D-E16B5330627D}" dt="2021-02-23T05:22:21.477" v="509" actId="1076"/>
        <pc:sldMkLst>
          <pc:docMk/>
          <pc:sldMk cId="3200683172" sldId="364"/>
        </pc:sldMkLst>
        <pc:spChg chg="mod">
          <ac:chgData name="Dr. Anil Carie" userId="0eb63ef7-cb50-4f0e-957e-a6e2a584389a" providerId="ADAL" clId="{47872358-4CF6-43C7-945D-E16B5330627D}" dt="2021-02-23T05:22:02.177" v="507" actId="20577"/>
          <ac:spMkLst>
            <pc:docMk/>
            <pc:sldMk cId="3200683172" sldId="364"/>
            <ac:spMk id="2" creationId="{5B7E8875-7CFE-4F82-8CAE-B2F9705CE3E9}"/>
          </ac:spMkLst>
        </pc:spChg>
        <pc:spChg chg="del">
          <ac:chgData name="Dr. Anil Carie" userId="0eb63ef7-cb50-4f0e-957e-a6e2a584389a" providerId="ADAL" clId="{47872358-4CF6-43C7-945D-E16B5330627D}" dt="2021-02-23T05:22:19.879" v="508" actId="22"/>
          <ac:spMkLst>
            <pc:docMk/>
            <pc:sldMk cId="3200683172" sldId="364"/>
            <ac:spMk id="3" creationId="{A25036AC-001E-4492-B2C1-24B21A7AD400}"/>
          </ac:spMkLst>
        </pc:spChg>
        <pc:picChg chg="add mod ord">
          <ac:chgData name="Dr. Anil Carie" userId="0eb63ef7-cb50-4f0e-957e-a6e2a584389a" providerId="ADAL" clId="{47872358-4CF6-43C7-945D-E16B5330627D}" dt="2021-02-23T05:22:21.477" v="509" actId="1076"/>
          <ac:picMkLst>
            <pc:docMk/>
            <pc:sldMk cId="3200683172" sldId="364"/>
            <ac:picMk id="8" creationId="{7CF5BFC6-C1CC-4CF6-995B-D18C63E7CD9E}"/>
          </ac:picMkLst>
        </pc:picChg>
      </pc:sldChg>
      <pc:sldChg chg="modSp new mod">
        <pc:chgData name="Dr. Anil Carie" userId="0eb63ef7-cb50-4f0e-957e-a6e2a584389a" providerId="ADAL" clId="{47872358-4CF6-43C7-945D-E16B5330627D}" dt="2021-02-23T06:05:31.069" v="672" actId="20577"/>
        <pc:sldMkLst>
          <pc:docMk/>
          <pc:sldMk cId="3184648504" sldId="365"/>
        </pc:sldMkLst>
        <pc:spChg chg="mod">
          <ac:chgData name="Dr. Anil Carie" userId="0eb63ef7-cb50-4f0e-957e-a6e2a584389a" providerId="ADAL" clId="{47872358-4CF6-43C7-945D-E16B5330627D}" dt="2021-02-23T06:03:50.225" v="550" actId="20577"/>
          <ac:spMkLst>
            <pc:docMk/>
            <pc:sldMk cId="3184648504" sldId="365"/>
            <ac:spMk id="2" creationId="{41281512-5CC4-484E-B5CE-0A5470F98BDE}"/>
          </ac:spMkLst>
        </pc:spChg>
        <pc:spChg chg="mod">
          <ac:chgData name="Dr. Anil Carie" userId="0eb63ef7-cb50-4f0e-957e-a6e2a584389a" providerId="ADAL" clId="{47872358-4CF6-43C7-945D-E16B5330627D}" dt="2021-02-23T06:05:31.069" v="672" actId="20577"/>
          <ac:spMkLst>
            <pc:docMk/>
            <pc:sldMk cId="3184648504" sldId="365"/>
            <ac:spMk id="3" creationId="{9BE5D40B-589E-40BA-8D70-B2759C2A5863}"/>
          </ac:spMkLst>
        </pc:spChg>
      </pc:sldChg>
    </pc:docChg>
  </pc:docChgLst>
  <pc:docChgLst>
    <pc:chgData name="Dr. Anil Carie" userId="0eb63ef7-cb50-4f0e-957e-a6e2a584389a" providerId="ADAL" clId="{64B4CA3C-C06C-4255-89F4-84EF625B6E95}"/>
    <pc:docChg chg="undo custSel addSld delSld modSld addMainMaster delMainMaster modMainMaster">
      <pc:chgData name="Dr. Anil Carie" userId="0eb63ef7-cb50-4f0e-957e-a6e2a584389a" providerId="ADAL" clId="{64B4CA3C-C06C-4255-89F4-84EF625B6E95}" dt="2021-03-05T07:10:43.074" v="463"/>
      <pc:docMkLst>
        <pc:docMk/>
      </pc:docMkLst>
      <pc:sldChg chg="modSp mod">
        <pc:chgData name="Dr. Anil Carie" userId="0eb63ef7-cb50-4f0e-957e-a6e2a584389a" providerId="ADAL" clId="{64B4CA3C-C06C-4255-89F4-84EF625B6E95}" dt="2021-02-23T20:27:38.405" v="0"/>
        <pc:sldMkLst>
          <pc:docMk/>
          <pc:sldMk cId="0" sldId="271"/>
        </pc:sldMkLst>
        <pc:spChg chg="mod">
          <ac:chgData name="Dr. Anil Carie" userId="0eb63ef7-cb50-4f0e-957e-a6e2a584389a" providerId="ADAL" clId="{64B4CA3C-C06C-4255-89F4-84EF625B6E95}" dt="2021-02-23T20:27:38.405" v="0"/>
          <ac:spMkLst>
            <pc:docMk/>
            <pc:sldMk cId="0" sldId="271"/>
            <ac:spMk id="4100" creationId="{00000000-0000-0000-0000-000000000000}"/>
          </ac:spMkLst>
        </pc:spChg>
      </pc:sldChg>
      <pc:sldChg chg="modSp">
        <pc:chgData name="Dr. Anil Carie" userId="0eb63ef7-cb50-4f0e-957e-a6e2a584389a" providerId="ADAL" clId="{64B4CA3C-C06C-4255-89F4-84EF625B6E95}" dt="2021-03-05T03:59:21.492" v="435"/>
        <pc:sldMkLst>
          <pc:docMk/>
          <pc:sldMk cId="394516918" sldId="273"/>
        </pc:sldMkLst>
        <pc:spChg chg="mod">
          <ac:chgData name="Dr. Anil Carie" userId="0eb63ef7-cb50-4f0e-957e-a6e2a584389a" providerId="ADAL" clId="{64B4CA3C-C06C-4255-89F4-84EF625B6E95}" dt="2021-03-05T03:59:21.492" v="435"/>
          <ac:spMkLst>
            <pc:docMk/>
            <pc:sldMk cId="394516918" sldId="273"/>
            <ac:spMk id="5" creationId="{00000000-0000-0000-0000-000000000000}"/>
          </ac:spMkLst>
        </pc:spChg>
      </pc:sldChg>
      <pc:sldChg chg="add del">
        <pc:chgData name="Dr. Anil Carie" userId="0eb63ef7-cb50-4f0e-957e-a6e2a584389a" providerId="ADAL" clId="{64B4CA3C-C06C-4255-89F4-84EF625B6E95}" dt="2021-02-23T20:34:22.258" v="23"/>
        <pc:sldMkLst>
          <pc:docMk/>
          <pc:sldMk cId="3960018542" sldId="280"/>
        </pc:sldMkLst>
      </pc:sldChg>
      <pc:sldChg chg="addSp delSp modSp mod">
        <pc:chgData name="Dr. Anil Carie" userId="0eb63ef7-cb50-4f0e-957e-a6e2a584389a" providerId="ADAL" clId="{64B4CA3C-C06C-4255-89F4-84EF625B6E95}" dt="2021-03-05T03:59:21.492" v="435"/>
        <pc:sldMkLst>
          <pc:docMk/>
          <pc:sldMk cId="4155766407" sldId="328"/>
        </pc:sldMkLst>
        <pc:spChg chg="mod">
          <ac:chgData name="Dr. Anil Carie" userId="0eb63ef7-cb50-4f0e-957e-a6e2a584389a" providerId="ADAL" clId="{64B4CA3C-C06C-4255-89F4-84EF625B6E95}" dt="2021-02-23T20:28:43.475" v="4"/>
          <ac:spMkLst>
            <pc:docMk/>
            <pc:sldMk cId="4155766407" sldId="328"/>
            <ac:spMk id="2" creationId="{00000000-0000-0000-0000-000000000000}"/>
          </ac:spMkLst>
        </pc:spChg>
        <pc:spChg chg="mod">
          <ac:chgData name="Dr. Anil Carie" userId="0eb63ef7-cb50-4f0e-957e-a6e2a584389a" providerId="ADAL" clId="{64B4CA3C-C06C-4255-89F4-84EF625B6E95}" dt="2021-03-05T03:59:21.492" v="435"/>
          <ac:spMkLst>
            <pc:docMk/>
            <pc:sldMk cId="4155766407" sldId="328"/>
            <ac:spMk id="5" creationId="{00000000-0000-0000-0000-000000000000}"/>
          </ac:spMkLst>
        </pc:spChg>
        <pc:spChg chg="del mod">
          <ac:chgData name="Dr. Anil Carie" userId="0eb63ef7-cb50-4f0e-957e-a6e2a584389a" providerId="ADAL" clId="{64B4CA3C-C06C-4255-89F4-84EF625B6E95}" dt="2021-02-23T20:28:17.452" v="2" actId="478"/>
          <ac:spMkLst>
            <pc:docMk/>
            <pc:sldMk cId="4155766407" sldId="328"/>
            <ac:spMk id="9" creationId="{90FB6A30-3339-404A-A536-E962BFD2FA56}"/>
          </ac:spMkLst>
        </pc:spChg>
        <pc:picChg chg="add">
          <ac:chgData name="Dr. Anil Carie" userId="0eb63ef7-cb50-4f0e-957e-a6e2a584389a" providerId="ADAL" clId="{64B4CA3C-C06C-4255-89F4-84EF625B6E95}" dt="2021-02-23T20:28:26.876" v="3"/>
          <ac:picMkLst>
            <pc:docMk/>
            <pc:sldMk cId="4155766407" sldId="328"/>
            <ac:picMk id="3" creationId="{BE4A027A-3747-47AE-A09E-7F02084489E1}"/>
          </ac:picMkLst>
        </pc:picChg>
      </pc:sldChg>
      <pc:sldChg chg="addSp delSp modSp mod">
        <pc:chgData name="Dr. Anil Carie" userId="0eb63ef7-cb50-4f0e-957e-a6e2a584389a" providerId="ADAL" clId="{64B4CA3C-C06C-4255-89F4-84EF625B6E95}" dt="2021-03-05T03:59:21.492" v="435"/>
        <pc:sldMkLst>
          <pc:docMk/>
          <pc:sldMk cId="1101003769" sldId="329"/>
        </pc:sldMkLst>
        <pc:spChg chg="mod">
          <ac:chgData name="Dr. Anil Carie" userId="0eb63ef7-cb50-4f0e-957e-a6e2a584389a" providerId="ADAL" clId="{64B4CA3C-C06C-4255-89F4-84EF625B6E95}" dt="2021-02-23T20:29:26.746" v="5"/>
          <ac:spMkLst>
            <pc:docMk/>
            <pc:sldMk cId="1101003769" sldId="329"/>
            <ac:spMk id="2" creationId="{00000000-0000-0000-0000-000000000000}"/>
          </ac:spMkLst>
        </pc:spChg>
        <pc:spChg chg="mod">
          <ac:chgData name="Dr. Anil Carie" userId="0eb63ef7-cb50-4f0e-957e-a6e2a584389a" providerId="ADAL" clId="{64B4CA3C-C06C-4255-89F4-84EF625B6E95}" dt="2021-03-05T03:59:21.492" v="435"/>
          <ac:spMkLst>
            <pc:docMk/>
            <pc:sldMk cId="1101003769" sldId="329"/>
            <ac:spMk id="5" creationId="{00000000-0000-0000-0000-000000000000}"/>
          </ac:spMkLst>
        </pc:spChg>
        <pc:spChg chg="add del mod">
          <ac:chgData name="Dr. Anil Carie" userId="0eb63ef7-cb50-4f0e-957e-a6e2a584389a" providerId="ADAL" clId="{64B4CA3C-C06C-4255-89F4-84EF625B6E95}" dt="2021-02-23T20:29:47.184" v="8"/>
          <ac:spMkLst>
            <pc:docMk/>
            <pc:sldMk cId="1101003769" sldId="329"/>
            <ac:spMk id="7" creationId="{418BE8B4-C2E3-4CF9-BD98-94097041FAFA}"/>
          </ac:spMkLst>
        </pc:spChg>
        <pc:spChg chg="add mod">
          <ac:chgData name="Dr. Anil Carie" userId="0eb63ef7-cb50-4f0e-957e-a6e2a584389a" providerId="ADAL" clId="{64B4CA3C-C06C-4255-89F4-84EF625B6E95}" dt="2021-02-23T20:29:53.077" v="10" actId="1076"/>
          <ac:spMkLst>
            <pc:docMk/>
            <pc:sldMk cId="1101003769" sldId="329"/>
            <ac:spMk id="8" creationId="{47AD3C80-241C-432B-AB69-11001F30D027}"/>
          </ac:spMkLst>
        </pc:spChg>
        <pc:spChg chg="del">
          <ac:chgData name="Dr. Anil Carie" userId="0eb63ef7-cb50-4f0e-957e-a6e2a584389a" providerId="ADAL" clId="{64B4CA3C-C06C-4255-89F4-84EF625B6E95}" dt="2021-02-23T20:29:37.992" v="6" actId="478"/>
          <ac:spMkLst>
            <pc:docMk/>
            <pc:sldMk cId="1101003769" sldId="329"/>
            <ac:spMk id="9" creationId="{89ECB226-B1C2-4561-850C-6BA7A255ED79}"/>
          </ac:spMkLst>
        </pc:spChg>
      </pc:sldChg>
      <pc:sldChg chg="modSp">
        <pc:chgData name="Dr. Anil Carie" userId="0eb63ef7-cb50-4f0e-957e-a6e2a584389a" providerId="ADAL" clId="{64B4CA3C-C06C-4255-89F4-84EF625B6E95}" dt="2021-03-05T03:59:21.492" v="435"/>
        <pc:sldMkLst>
          <pc:docMk/>
          <pc:sldMk cId="2753772149" sldId="330"/>
        </pc:sldMkLst>
        <pc:spChg chg="mod">
          <ac:chgData name="Dr. Anil Carie" userId="0eb63ef7-cb50-4f0e-957e-a6e2a584389a" providerId="ADAL" clId="{64B4CA3C-C06C-4255-89F4-84EF625B6E95}" dt="2021-03-05T03:59:21.492" v="435"/>
          <ac:spMkLst>
            <pc:docMk/>
            <pc:sldMk cId="2753772149" sldId="330"/>
            <ac:spMk id="5" creationId="{00000000-0000-0000-0000-000000000000}"/>
          </ac:spMkLst>
        </pc:spChg>
      </pc:sldChg>
      <pc:sldChg chg="del">
        <pc:chgData name="Dr. Anil Carie" userId="0eb63ef7-cb50-4f0e-957e-a6e2a584389a" providerId="ADAL" clId="{64B4CA3C-C06C-4255-89F4-84EF625B6E95}" dt="2021-02-23T20:36:45.264" v="29" actId="47"/>
        <pc:sldMkLst>
          <pc:docMk/>
          <pc:sldMk cId="2411588027" sldId="332"/>
        </pc:sldMkLst>
      </pc:sldChg>
      <pc:sldChg chg="addSp delSp modSp mod">
        <pc:chgData name="Dr. Anil Carie" userId="0eb63ef7-cb50-4f0e-957e-a6e2a584389a" providerId="ADAL" clId="{64B4CA3C-C06C-4255-89F4-84EF625B6E95}" dt="2021-03-05T03:59:21.492" v="435"/>
        <pc:sldMkLst>
          <pc:docMk/>
          <pc:sldMk cId="2791316663" sldId="343"/>
        </pc:sldMkLst>
        <pc:spChg chg="del">
          <ac:chgData name="Dr. Anil Carie" userId="0eb63ef7-cb50-4f0e-957e-a6e2a584389a" providerId="ADAL" clId="{64B4CA3C-C06C-4255-89F4-84EF625B6E95}" dt="2021-02-23T20:34:03.759" v="21" actId="478"/>
          <ac:spMkLst>
            <pc:docMk/>
            <pc:sldMk cId="2791316663" sldId="343"/>
            <ac:spMk id="2" creationId="{15D484FF-B7B8-4A6C-A5F4-03755B7468AE}"/>
          </ac:spMkLst>
        </pc:spChg>
        <pc:spChg chg="mod">
          <ac:chgData name="Dr. Anil Carie" userId="0eb63ef7-cb50-4f0e-957e-a6e2a584389a" providerId="ADAL" clId="{64B4CA3C-C06C-4255-89F4-84EF625B6E95}" dt="2021-03-05T03:59:21.492" v="435"/>
          <ac:spMkLst>
            <pc:docMk/>
            <pc:sldMk cId="2791316663" sldId="343"/>
            <ac:spMk id="5" creationId="{F470F094-555D-4847-9C16-7A7CD9622561}"/>
          </ac:spMkLst>
        </pc:spChg>
        <pc:spChg chg="add del mod">
          <ac:chgData name="Dr. Anil Carie" userId="0eb63ef7-cb50-4f0e-957e-a6e2a584389a" providerId="ADAL" clId="{64B4CA3C-C06C-4255-89F4-84EF625B6E95}" dt="2021-02-23T20:34:01.569" v="20" actId="478"/>
          <ac:spMkLst>
            <pc:docMk/>
            <pc:sldMk cId="2791316663" sldId="343"/>
            <ac:spMk id="7" creationId="{276912C2-776A-4420-90E4-512681F43269}"/>
          </ac:spMkLst>
        </pc:spChg>
        <pc:spChg chg="add mod">
          <ac:chgData name="Dr. Anil Carie" userId="0eb63ef7-cb50-4f0e-957e-a6e2a584389a" providerId="ADAL" clId="{64B4CA3C-C06C-4255-89F4-84EF625B6E95}" dt="2021-02-23T20:36:04.689" v="27"/>
          <ac:spMkLst>
            <pc:docMk/>
            <pc:sldMk cId="2791316663" sldId="343"/>
            <ac:spMk id="10" creationId="{17D0AECF-1787-4DB7-B503-E8E4FF1C6DD2}"/>
          </ac:spMkLst>
        </pc:spChg>
        <pc:picChg chg="del">
          <ac:chgData name="Dr. Anil Carie" userId="0eb63ef7-cb50-4f0e-957e-a6e2a584389a" providerId="ADAL" clId="{64B4CA3C-C06C-4255-89F4-84EF625B6E95}" dt="2021-02-23T20:33:59.780" v="19" actId="478"/>
          <ac:picMkLst>
            <pc:docMk/>
            <pc:sldMk cId="2791316663" sldId="343"/>
            <ac:picMk id="8" creationId="{6EF7FD56-F682-4A35-B79E-B2AE08B862EB}"/>
          </ac:picMkLst>
        </pc:picChg>
        <pc:picChg chg="add">
          <ac:chgData name="Dr. Anil Carie" userId="0eb63ef7-cb50-4f0e-957e-a6e2a584389a" providerId="ADAL" clId="{64B4CA3C-C06C-4255-89F4-84EF625B6E95}" dt="2021-02-23T20:36:38.031" v="28" actId="22"/>
          <ac:picMkLst>
            <pc:docMk/>
            <pc:sldMk cId="2791316663" sldId="343"/>
            <ac:picMk id="12" creationId="{C1805C8B-E45A-44A8-986C-51F9E128553D}"/>
          </ac:picMkLst>
        </pc:picChg>
      </pc:sldChg>
      <pc:sldChg chg="addSp delSp modSp mod">
        <pc:chgData name="Dr. Anil Carie" userId="0eb63ef7-cb50-4f0e-957e-a6e2a584389a" providerId="ADAL" clId="{64B4CA3C-C06C-4255-89F4-84EF625B6E95}" dt="2021-03-05T03:59:21.492" v="435"/>
        <pc:sldMkLst>
          <pc:docMk/>
          <pc:sldMk cId="1771362562" sldId="344"/>
        </pc:sldMkLst>
        <pc:spChg chg="mod">
          <ac:chgData name="Dr. Anil Carie" userId="0eb63ef7-cb50-4f0e-957e-a6e2a584389a" providerId="ADAL" clId="{64B4CA3C-C06C-4255-89F4-84EF625B6E95}" dt="2021-02-23T20:30:34.757" v="11"/>
          <ac:spMkLst>
            <pc:docMk/>
            <pc:sldMk cId="1771362562" sldId="344"/>
            <ac:spMk id="2" creationId="{011B71E7-3F2B-4EBE-99AB-00A4AF107A4B}"/>
          </ac:spMkLst>
        </pc:spChg>
        <pc:spChg chg="mod">
          <ac:chgData name="Dr. Anil Carie" userId="0eb63ef7-cb50-4f0e-957e-a6e2a584389a" providerId="ADAL" clId="{64B4CA3C-C06C-4255-89F4-84EF625B6E95}" dt="2021-03-05T03:59:21.492" v="435"/>
          <ac:spMkLst>
            <pc:docMk/>
            <pc:sldMk cId="1771362562" sldId="344"/>
            <ac:spMk id="5" creationId="{FB6AB0BF-91C9-4EB7-AA75-66D26ED62615}"/>
          </ac:spMkLst>
        </pc:spChg>
        <pc:spChg chg="del mod">
          <ac:chgData name="Dr. Anil Carie" userId="0eb63ef7-cb50-4f0e-957e-a6e2a584389a" providerId="ADAL" clId="{64B4CA3C-C06C-4255-89F4-84EF625B6E95}" dt="2021-02-23T20:30:50.818" v="13" actId="478"/>
          <ac:spMkLst>
            <pc:docMk/>
            <pc:sldMk cId="1771362562" sldId="344"/>
            <ac:spMk id="7" creationId="{73FEDF11-FFA1-4850-8F31-3BC811CAB6A1}"/>
          </ac:spMkLst>
        </pc:spChg>
        <pc:spChg chg="add del mod">
          <ac:chgData name="Dr. Anil Carie" userId="0eb63ef7-cb50-4f0e-957e-a6e2a584389a" providerId="ADAL" clId="{64B4CA3C-C06C-4255-89F4-84EF625B6E95}" dt="2021-02-23T20:30:52.922" v="14" actId="478"/>
          <ac:spMkLst>
            <pc:docMk/>
            <pc:sldMk cId="1771362562" sldId="344"/>
            <ac:spMk id="8" creationId="{19E4EE47-F014-4921-B826-7C73D8701A35}"/>
          </ac:spMkLst>
        </pc:spChg>
        <pc:spChg chg="add mod">
          <ac:chgData name="Dr. Anil Carie" userId="0eb63ef7-cb50-4f0e-957e-a6e2a584389a" providerId="ADAL" clId="{64B4CA3C-C06C-4255-89F4-84EF625B6E95}" dt="2021-02-23T20:31:03.626" v="15"/>
          <ac:spMkLst>
            <pc:docMk/>
            <pc:sldMk cId="1771362562" sldId="344"/>
            <ac:spMk id="9" creationId="{65E9149B-C725-471A-9393-0C309A962112}"/>
          </ac:spMkLst>
        </pc:spChg>
        <pc:spChg chg="add mod">
          <ac:chgData name="Dr. Anil Carie" userId="0eb63ef7-cb50-4f0e-957e-a6e2a584389a" providerId="ADAL" clId="{64B4CA3C-C06C-4255-89F4-84EF625B6E95}" dt="2021-02-23T20:32:20.312" v="16"/>
          <ac:spMkLst>
            <pc:docMk/>
            <pc:sldMk cId="1771362562" sldId="344"/>
            <ac:spMk id="10" creationId="{8DF6F16F-014F-4020-BA03-6EC7A1FFCB37}"/>
          </ac:spMkLst>
        </pc:spChg>
        <pc:spChg chg="add mod">
          <ac:chgData name="Dr. Anil Carie" userId="0eb63ef7-cb50-4f0e-957e-a6e2a584389a" providerId="ADAL" clId="{64B4CA3C-C06C-4255-89F4-84EF625B6E95}" dt="2021-02-24T03:55:50.373" v="86" actId="113"/>
          <ac:spMkLst>
            <pc:docMk/>
            <pc:sldMk cId="1771362562" sldId="344"/>
            <ac:spMk id="11" creationId="{C8A9E5FD-B3C7-4BDF-B850-8017D4DD3F74}"/>
          </ac:spMkLst>
        </pc:spChg>
      </pc:sldChg>
      <pc:sldChg chg="del">
        <pc:chgData name="Dr. Anil Carie" userId="0eb63ef7-cb50-4f0e-957e-a6e2a584389a" providerId="ADAL" clId="{64B4CA3C-C06C-4255-89F4-84EF625B6E95}" dt="2021-02-23T20:36:47.886" v="30" actId="47"/>
        <pc:sldMkLst>
          <pc:docMk/>
          <pc:sldMk cId="2119417416" sldId="345"/>
        </pc:sldMkLst>
      </pc:sldChg>
      <pc:sldChg chg="addSp delSp modSp new mod">
        <pc:chgData name="Dr. Anil Carie" userId="0eb63ef7-cb50-4f0e-957e-a6e2a584389a" providerId="ADAL" clId="{64B4CA3C-C06C-4255-89F4-84EF625B6E95}" dt="2021-03-05T03:59:21.492" v="435"/>
        <pc:sldMkLst>
          <pc:docMk/>
          <pc:sldMk cId="3778503076" sldId="345"/>
        </pc:sldMkLst>
        <pc:spChg chg="mod">
          <ac:chgData name="Dr. Anil Carie" userId="0eb63ef7-cb50-4f0e-957e-a6e2a584389a" providerId="ADAL" clId="{64B4CA3C-C06C-4255-89F4-84EF625B6E95}" dt="2021-02-23T20:37:40.743" v="51"/>
          <ac:spMkLst>
            <pc:docMk/>
            <pc:sldMk cId="3778503076" sldId="345"/>
            <ac:spMk id="2" creationId="{9F47A7F6-CEB1-4A53-A0ED-65D8BC5BF3FE}"/>
          </ac:spMkLst>
        </pc:spChg>
        <pc:spChg chg="del">
          <ac:chgData name="Dr. Anil Carie" userId="0eb63ef7-cb50-4f0e-957e-a6e2a584389a" providerId="ADAL" clId="{64B4CA3C-C06C-4255-89F4-84EF625B6E95}" dt="2021-02-23T20:38:37.088" v="52" actId="22"/>
          <ac:spMkLst>
            <pc:docMk/>
            <pc:sldMk cId="3778503076" sldId="345"/>
            <ac:spMk id="3" creationId="{CC883595-25D4-48E9-A5E4-487473AEA2DC}"/>
          </ac:spMkLst>
        </pc:spChg>
        <pc:spChg chg="mod">
          <ac:chgData name="Dr. Anil Carie" userId="0eb63ef7-cb50-4f0e-957e-a6e2a584389a" providerId="ADAL" clId="{64B4CA3C-C06C-4255-89F4-84EF625B6E95}" dt="2021-03-05T03:59:21.492" v="435"/>
          <ac:spMkLst>
            <pc:docMk/>
            <pc:sldMk cId="3778503076" sldId="345"/>
            <ac:spMk id="5" creationId="{85E893F7-41FE-42F5-855F-085A42399758}"/>
          </ac:spMkLst>
        </pc:spChg>
        <pc:picChg chg="add mod ord">
          <ac:chgData name="Dr. Anil Carie" userId="0eb63ef7-cb50-4f0e-957e-a6e2a584389a" providerId="ADAL" clId="{64B4CA3C-C06C-4255-89F4-84EF625B6E95}" dt="2021-02-23T20:38:38.846" v="53" actId="1076"/>
          <ac:picMkLst>
            <pc:docMk/>
            <pc:sldMk cId="3778503076" sldId="345"/>
            <ac:picMk id="8" creationId="{C1525A74-46C2-4BFB-B63D-7059C5B2C0A9}"/>
          </ac:picMkLst>
        </pc:picChg>
      </pc:sldChg>
      <pc:sldChg chg="del">
        <pc:chgData name="Dr. Anil Carie" userId="0eb63ef7-cb50-4f0e-957e-a6e2a584389a" providerId="ADAL" clId="{64B4CA3C-C06C-4255-89F4-84EF625B6E95}" dt="2021-02-23T20:36:48.705" v="31" actId="47"/>
        <pc:sldMkLst>
          <pc:docMk/>
          <pc:sldMk cId="136044168" sldId="346"/>
        </pc:sldMkLst>
      </pc:sldChg>
      <pc:sldChg chg="addSp delSp modSp new mod">
        <pc:chgData name="Dr. Anil Carie" userId="0eb63ef7-cb50-4f0e-957e-a6e2a584389a" providerId="ADAL" clId="{64B4CA3C-C06C-4255-89F4-84EF625B6E95}" dt="2021-03-05T03:59:21.492" v="435"/>
        <pc:sldMkLst>
          <pc:docMk/>
          <pc:sldMk cId="3985334378" sldId="346"/>
        </pc:sldMkLst>
        <pc:spChg chg="mod">
          <ac:chgData name="Dr. Anil Carie" userId="0eb63ef7-cb50-4f0e-957e-a6e2a584389a" providerId="ADAL" clId="{64B4CA3C-C06C-4255-89F4-84EF625B6E95}" dt="2021-02-23T20:39:49.357" v="55"/>
          <ac:spMkLst>
            <pc:docMk/>
            <pc:sldMk cId="3985334378" sldId="346"/>
            <ac:spMk id="2" creationId="{7634E0A8-D599-4582-AFB1-F945DAE0AAEB}"/>
          </ac:spMkLst>
        </pc:spChg>
        <pc:spChg chg="del">
          <ac:chgData name="Dr. Anil Carie" userId="0eb63ef7-cb50-4f0e-957e-a6e2a584389a" providerId="ADAL" clId="{64B4CA3C-C06C-4255-89F4-84EF625B6E95}" dt="2021-02-23T20:42:19.503" v="56" actId="22"/>
          <ac:spMkLst>
            <pc:docMk/>
            <pc:sldMk cId="3985334378" sldId="346"/>
            <ac:spMk id="3" creationId="{CD0D8F92-BB93-49DD-979C-DCE0198CC7DC}"/>
          </ac:spMkLst>
        </pc:spChg>
        <pc:spChg chg="mod">
          <ac:chgData name="Dr. Anil Carie" userId="0eb63ef7-cb50-4f0e-957e-a6e2a584389a" providerId="ADAL" clId="{64B4CA3C-C06C-4255-89F4-84EF625B6E95}" dt="2021-03-05T03:59:21.492" v="435"/>
          <ac:spMkLst>
            <pc:docMk/>
            <pc:sldMk cId="3985334378" sldId="346"/>
            <ac:spMk id="5" creationId="{D86E2853-756E-4A8B-8015-E141AAC5A283}"/>
          </ac:spMkLst>
        </pc:spChg>
        <pc:picChg chg="add mod ord">
          <ac:chgData name="Dr. Anil Carie" userId="0eb63ef7-cb50-4f0e-957e-a6e2a584389a" providerId="ADAL" clId="{64B4CA3C-C06C-4255-89F4-84EF625B6E95}" dt="2021-02-23T20:42:19.503" v="56" actId="22"/>
          <ac:picMkLst>
            <pc:docMk/>
            <pc:sldMk cId="3985334378" sldId="346"/>
            <ac:picMk id="8" creationId="{E3321580-EB0B-4D9E-9A39-4524FEF1C8B4}"/>
          </ac:picMkLst>
        </pc:picChg>
      </pc:sldChg>
      <pc:sldChg chg="addSp delSp modSp new mod">
        <pc:chgData name="Dr. Anil Carie" userId="0eb63ef7-cb50-4f0e-957e-a6e2a584389a" providerId="ADAL" clId="{64B4CA3C-C06C-4255-89F4-84EF625B6E95}" dt="2021-03-05T03:59:21.492" v="435"/>
        <pc:sldMkLst>
          <pc:docMk/>
          <pc:sldMk cId="1166729689" sldId="347"/>
        </pc:sldMkLst>
        <pc:spChg chg="mod">
          <ac:chgData name="Dr. Anil Carie" userId="0eb63ef7-cb50-4f0e-957e-a6e2a584389a" providerId="ADAL" clId="{64B4CA3C-C06C-4255-89F4-84EF625B6E95}" dt="2021-02-23T20:43:45.940" v="58"/>
          <ac:spMkLst>
            <pc:docMk/>
            <pc:sldMk cId="1166729689" sldId="347"/>
            <ac:spMk id="2" creationId="{8D38BB64-A81D-46E0-BF11-3D51DF877FF2}"/>
          </ac:spMkLst>
        </pc:spChg>
        <pc:spChg chg="del">
          <ac:chgData name="Dr. Anil Carie" userId="0eb63ef7-cb50-4f0e-957e-a6e2a584389a" providerId="ADAL" clId="{64B4CA3C-C06C-4255-89F4-84EF625B6E95}" dt="2021-02-23T20:44:14.308" v="59" actId="22"/>
          <ac:spMkLst>
            <pc:docMk/>
            <pc:sldMk cId="1166729689" sldId="347"/>
            <ac:spMk id="3" creationId="{4AB0CF4F-FBA9-4571-BE3C-61F66A59856A}"/>
          </ac:spMkLst>
        </pc:spChg>
        <pc:spChg chg="mod">
          <ac:chgData name="Dr. Anil Carie" userId="0eb63ef7-cb50-4f0e-957e-a6e2a584389a" providerId="ADAL" clId="{64B4CA3C-C06C-4255-89F4-84EF625B6E95}" dt="2021-03-05T03:59:21.492" v="435"/>
          <ac:spMkLst>
            <pc:docMk/>
            <pc:sldMk cId="1166729689" sldId="347"/>
            <ac:spMk id="5" creationId="{9D757168-1089-4DD2-A802-304D91C83676}"/>
          </ac:spMkLst>
        </pc:spChg>
        <pc:picChg chg="add mod ord">
          <ac:chgData name="Dr. Anil Carie" userId="0eb63ef7-cb50-4f0e-957e-a6e2a584389a" providerId="ADAL" clId="{64B4CA3C-C06C-4255-89F4-84EF625B6E95}" dt="2021-02-23T20:44:19.522" v="62" actId="14100"/>
          <ac:picMkLst>
            <pc:docMk/>
            <pc:sldMk cId="1166729689" sldId="347"/>
            <ac:picMk id="8" creationId="{6E6C06D3-A743-4657-A054-0F02CEF2CE82}"/>
          </ac:picMkLst>
        </pc:picChg>
      </pc:sldChg>
      <pc:sldChg chg="del">
        <pc:chgData name="Dr. Anil Carie" userId="0eb63ef7-cb50-4f0e-957e-a6e2a584389a" providerId="ADAL" clId="{64B4CA3C-C06C-4255-89F4-84EF625B6E95}" dt="2021-02-23T20:36:49.406" v="32" actId="47"/>
        <pc:sldMkLst>
          <pc:docMk/>
          <pc:sldMk cId="2336871237" sldId="347"/>
        </pc:sldMkLst>
      </pc:sldChg>
      <pc:sldChg chg="addSp delSp modSp new mod">
        <pc:chgData name="Dr. Anil Carie" userId="0eb63ef7-cb50-4f0e-957e-a6e2a584389a" providerId="ADAL" clId="{64B4CA3C-C06C-4255-89F4-84EF625B6E95}" dt="2021-03-05T03:59:21.492" v="435"/>
        <pc:sldMkLst>
          <pc:docMk/>
          <pc:sldMk cId="1310599017" sldId="348"/>
        </pc:sldMkLst>
        <pc:spChg chg="mod">
          <ac:chgData name="Dr. Anil Carie" userId="0eb63ef7-cb50-4f0e-957e-a6e2a584389a" providerId="ADAL" clId="{64B4CA3C-C06C-4255-89F4-84EF625B6E95}" dt="2021-02-23T20:47:00.077" v="64"/>
          <ac:spMkLst>
            <pc:docMk/>
            <pc:sldMk cId="1310599017" sldId="348"/>
            <ac:spMk id="2" creationId="{EF589B1A-8D83-4963-9FA9-50269259DD78}"/>
          </ac:spMkLst>
        </pc:spChg>
        <pc:spChg chg="del">
          <ac:chgData name="Dr. Anil Carie" userId="0eb63ef7-cb50-4f0e-957e-a6e2a584389a" providerId="ADAL" clId="{64B4CA3C-C06C-4255-89F4-84EF625B6E95}" dt="2021-02-23T20:47:47.469" v="65" actId="22"/>
          <ac:spMkLst>
            <pc:docMk/>
            <pc:sldMk cId="1310599017" sldId="348"/>
            <ac:spMk id="3" creationId="{0A3F5D95-94B3-48EB-833D-5ACEA3969BB6}"/>
          </ac:spMkLst>
        </pc:spChg>
        <pc:spChg chg="mod">
          <ac:chgData name="Dr. Anil Carie" userId="0eb63ef7-cb50-4f0e-957e-a6e2a584389a" providerId="ADAL" clId="{64B4CA3C-C06C-4255-89F4-84EF625B6E95}" dt="2021-03-05T03:59:21.492" v="435"/>
          <ac:spMkLst>
            <pc:docMk/>
            <pc:sldMk cId="1310599017" sldId="348"/>
            <ac:spMk id="5" creationId="{5F310E24-FCD6-4ABD-A22D-6D6128C45048}"/>
          </ac:spMkLst>
        </pc:spChg>
        <pc:picChg chg="add mod ord modCrop">
          <ac:chgData name="Dr. Anil Carie" userId="0eb63ef7-cb50-4f0e-957e-a6e2a584389a" providerId="ADAL" clId="{64B4CA3C-C06C-4255-89F4-84EF625B6E95}" dt="2021-02-23T20:47:56.723" v="66" actId="732"/>
          <ac:picMkLst>
            <pc:docMk/>
            <pc:sldMk cId="1310599017" sldId="348"/>
            <ac:picMk id="8" creationId="{E7209517-B023-4FD0-9954-C93C9F333555}"/>
          </ac:picMkLst>
        </pc:picChg>
      </pc:sldChg>
      <pc:sldChg chg="del">
        <pc:chgData name="Dr. Anil Carie" userId="0eb63ef7-cb50-4f0e-957e-a6e2a584389a" providerId="ADAL" clId="{64B4CA3C-C06C-4255-89F4-84EF625B6E95}" dt="2021-02-23T20:36:49.976" v="33" actId="47"/>
        <pc:sldMkLst>
          <pc:docMk/>
          <pc:sldMk cId="3729969417" sldId="348"/>
        </pc:sldMkLst>
      </pc:sldChg>
      <pc:sldChg chg="addSp delSp modSp new mod">
        <pc:chgData name="Dr. Anil Carie" userId="0eb63ef7-cb50-4f0e-957e-a6e2a584389a" providerId="ADAL" clId="{64B4CA3C-C06C-4255-89F4-84EF625B6E95}" dt="2021-03-05T03:59:21.492" v="435"/>
        <pc:sldMkLst>
          <pc:docMk/>
          <pc:sldMk cId="1147057219" sldId="349"/>
        </pc:sldMkLst>
        <pc:spChg chg="del">
          <ac:chgData name="Dr. Anil Carie" userId="0eb63ef7-cb50-4f0e-957e-a6e2a584389a" providerId="ADAL" clId="{64B4CA3C-C06C-4255-89F4-84EF625B6E95}" dt="2021-02-23T21:12:52.796" v="68"/>
          <ac:spMkLst>
            <pc:docMk/>
            <pc:sldMk cId="1147057219" sldId="349"/>
            <ac:spMk id="3" creationId="{D6B0231B-19C8-4694-A4C7-D9A52DC4477C}"/>
          </ac:spMkLst>
        </pc:spChg>
        <pc:spChg chg="mod">
          <ac:chgData name="Dr. Anil Carie" userId="0eb63ef7-cb50-4f0e-957e-a6e2a584389a" providerId="ADAL" clId="{64B4CA3C-C06C-4255-89F4-84EF625B6E95}" dt="2021-03-05T03:59:21.492" v="435"/>
          <ac:spMkLst>
            <pc:docMk/>
            <pc:sldMk cId="1147057219" sldId="349"/>
            <ac:spMk id="5" creationId="{AB928D70-2D1A-48DC-98D2-2ADF183353CA}"/>
          </ac:spMkLst>
        </pc:spChg>
        <pc:spChg chg="add mod">
          <ac:chgData name="Dr. Anil Carie" userId="0eb63ef7-cb50-4f0e-957e-a6e2a584389a" providerId="ADAL" clId="{64B4CA3C-C06C-4255-89F4-84EF625B6E95}" dt="2021-02-23T21:12:58.159" v="69" actId="14100"/>
          <ac:spMkLst>
            <pc:docMk/>
            <pc:sldMk cId="1147057219" sldId="349"/>
            <ac:spMk id="7" creationId="{089E2099-A154-43AA-8627-DEE4D39EB2CD}"/>
          </ac:spMkLst>
        </pc:spChg>
        <pc:picChg chg="add mod">
          <ac:chgData name="Dr. Anil Carie" userId="0eb63ef7-cb50-4f0e-957e-a6e2a584389a" providerId="ADAL" clId="{64B4CA3C-C06C-4255-89F4-84EF625B6E95}" dt="2021-02-23T21:13:35.550" v="71" actId="1076"/>
          <ac:picMkLst>
            <pc:docMk/>
            <pc:sldMk cId="1147057219" sldId="349"/>
            <ac:picMk id="9" creationId="{4896AD70-23F5-4E5D-9F74-575E7DB9547E}"/>
          </ac:picMkLst>
        </pc:picChg>
      </pc:sldChg>
      <pc:sldChg chg="del">
        <pc:chgData name="Dr. Anil Carie" userId="0eb63ef7-cb50-4f0e-957e-a6e2a584389a" providerId="ADAL" clId="{64B4CA3C-C06C-4255-89F4-84EF625B6E95}" dt="2021-02-23T20:36:51.217" v="34" actId="47"/>
        <pc:sldMkLst>
          <pc:docMk/>
          <pc:sldMk cId="938808116" sldId="350"/>
        </pc:sldMkLst>
      </pc:sldChg>
      <pc:sldChg chg="addSp delSp modSp new mod">
        <pc:chgData name="Dr. Anil Carie" userId="0eb63ef7-cb50-4f0e-957e-a6e2a584389a" providerId="ADAL" clId="{64B4CA3C-C06C-4255-89F4-84EF625B6E95}" dt="2021-03-05T03:59:21.492" v="435"/>
        <pc:sldMkLst>
          <pc:docMk/>
          <pc:sldMk cId="1509754236" sldId="350"/>
        </pc:sldMkLst>
        <pc:spChg chg="mod">
          <ac:chgData name="Dr. Anil Carie" userId="0eb63ef7-cb50-4f0e-957e-a6e2a584389a" providerId="ADAL" clId="{64B4CA3C-C06C-4255-89F4-84EF625B6E95}" dt="2021-02-23T21:16:53.421" v="73"/>
          <ac:spMkLst>
            <pc:docMk/>
            <pc:sldMk cId="1509754236" sldId="350"/>
            <ac:spMk id="2" creationId="{04A80563-1684-4C28-8DFE-C4622546A194}"/>
          </ac:spMkLst>
        </pc:spChg>
        <pc:spChg chg="del">
          <ac:chgData name="Dr. Anil Carie" userId="0eb63ef7-cb50-4f0e-957e-a6e2a584389a" providerId="ADAL" clId="{64B4CA3C-C06C-4255-89F4-84EF625B6E95}" dt="2021-02-23T21:18:10.748" v="74"/>
          <ac:spMkLst>
            <pc:docMk/>
            <pc:sldMk cId="1509754236" sldId="350"/>
            <ac:spMk id="3" creationId="{FA347061-40C1-444B-BD03-B0092F26F99C}"/>
          </ac:spMkLst>
        </pc:spChg>
        <pc:spChg chg="mod">
          <ac:chgData name="Dr. Anil Carie" userId="0eb63ef7-cb50-4f0e-957e-a6e2a584389a" providerId="ADAL" clId="{64B4CA3C-C06C-4255-89F4-84EF625B6E95}" dt="2021-03-05T03:59:21.492" v="435"/>
          <ac:spMkLst>
            <pc:docMk/>
            <pc:sldMk cId="1509754236" sldId="350"/>
            <ac:spMk id="5" creationId="{45CC4135-D9B3-4A07-9094-D11C7C702D46}"/>
          </ac:spMkLst>
        </pc:spChg>
        <pc:spChg chg="add mod">
          <ac:chgData name="Dr. Anil Carie" userId="0eb63ef7-cb50-4f0e-957e-a6e2a584389a" providerId="ADAL" clId="{64B4CA3C-C06C-4255-89F4-84EF625B6E95}" dt="2021-02-23T21:18:12.653" v="75" actId="14100"/>
          <ac:spMkLst>
            <pc:docMk/>
            <pc:sldMk cId="1509754236" sldId="350"/>
            <ac:spMk id="7" creationId="{B0B47D0D-DE17-4777-99FD-56111EFCAE8A}"/>
          </ac:spMkLst>
        </pc:spChg>
        <pc:picChg chg="add mod">
          <ac:chgData name="Dr. Anil Carie" userId="0eb63ef7-cb50-4f0e-957e-a6e2a584389a" providerId="ADAL" clId="{64B4CA3C-C06C-4255-89F4-84EF625B6E95}" dt="2021-02-23T21:18:50.391" v="77" actId="1076"/>
          <ac:picMkLst>
            <pc:docMk/>
            <pc:sldMk cId="1509754236" sldId="350"/>
            <ac:picMk id="9" creationId="{94035758-D8FE-4B74-A467-4A301DCC73A3}"/>
          </ac:picMkLst>
        </pc:picChg>
      </pc:sldChg>
      <pc:sldChg chg="addSp delSp modSp new mod">
        <pc:chgData name="Dr. Anil Carie" userId="0eb63ef7-cb50-4f0e-957e-a6e2a584389a" providerId="ADAL" clId="{64B4CA3C-C06C-4255-89F4-84EF625B6E95}" dt="2021-03-05T03:59:21.492" v="435"/>
        <pc:sldMkLst>
          <pc:docMk/>
          <pc:sldMk cId="1277751866" sldId="351"/>
        </pc:sldMkLst>
        <pc:spChg chg="mod">
          <ac:chgData name="Dr. Anil Carie" userId="0eb63ef7-cb50-4f0e-957e-a6e2a584389a" providerId="ADAL" clId="{64B4CA3C-C06C-4255-89F4-84EF625B6E95}" dt="2021-02-23T21:25:40.429" v="79"/>
          <ac:spMkLst>
            <pc:docMk/>
            <pc:sldMk cId="1277751866" sldId="351"/>
            <ac:spMk id="2" creationId="{C85064A4-875F-4153-8F05-3D0F5F706301}"/>
          </ac:spMkLst>
        </pc:spChg>
        <pc:spChg chg="del">
          <ac:chgData name="Dr. Anil Carie" userId="0eb63ef7-cb50-4f0e-957e-a6e2a584389a" providerId="ADAL" clId="{64B4CA3C-C06C-4255-89F4-84EF625B6E95}" dt="2021-02-23T21:25:53.079" v="80"/>
          <ac:spMkLst>
            <pc:docMk/>
            <pc:sldMk cId="1277751866" sldId="351"/>
            <ac:spMk id="3" creationId="{BC4D1346-BDF2-42B1-88F1-67171555C825}"/>
          </ac:spMkLst>
        </pc:spChg>
        <pc:spChg chg="mod">
          <ac:chgData name="Dr. Anil Carie" userId="0eb63ef7-cb50-4f0e-957e-a6e2a584389a" providerId="ADAL" clId="{64B4CA3C-C06C-4255-89F4-84EF625B6E95}" dt="2021-03-05T03:59:21.492" v="435"/>
          <ac:spMkLst>
            <pc:docMk/>
            <pc:sldMk cId="1277751866" sldId="351"/>
            <ac:spMk id="5" creationId="{923846D6-5105-46F2-ADF6-8B33D6234145}"/>
          </ac:spMkLst>
        </pc:spChg>
        <pc:spChg chg="add mod">
          <ac:chgData name="Dr. Anil Carie" userId="0eb63ef7-cb50-4f0e-957e-a6e2a584389a" providerId="ADAL" clId="{64B4CA3C-C06C-4255-89F4-84EF625B6E95}" dt="2021-02-23T21:25:53.079" v="80"/>
          <ac:spMkLst>
            <pc:docMk/>
            <pc:sldMk cId="1277751866" sldId="351"/>
            <ac:spMk id="7" creationId="{E0385CF0-B1F6-4C9B-95E2-65EF460CF473}"/>
          </ac:spMkLst>
        </pc:spChg>
      </pc:sldChg>
      <pc:sldChg chg="del">
        <pc:chgData name="Dr. Anil Carie" userId="0eb63ef7-cb50-4f0e-957e-a6e2a584389a" providerId="ADAL" clId="{64B4CA3C-C06C-4255-89F4-84EF625B6E95}" dt="2021-02-23T20:36:51.897" v="35" actId="47"/>
        <pc:sldMkLst>
          <pc:docMk/>
          <pc:sldMk cId="2650403733" sldId="351"/>
        </pc:sldMkLst>
      </pc:sldChg>
      <pc:sldChg chg="del">
        <pc:chgData name="Dr. Anil Carie" userId="0eb63ef7-cb50-4f0e-957e-a6e2a584389a" providerId="ADAL" clId="{64B4CA3C-C06C-4255-89F4-84EF625B6E95}" dt="2021-02-23T20:36:53.301" v="37" actId="47"/>
        <pc:sldMkLst>
          <pc:docMk/>
          <pc:sldMk cId="354996357" sldId="352"/>
        </pc:sldMkLst>
      </pc:sldChg>
      <pc:sldChg chg="addSp delSp modSp new mod modClrScheme chgLayout">
        <pc:chgData name="Dr. Anil Carie" userId="0eb63ef7-cb50-4f0e-957e-a6e2a584389a" providerId="ADAL" clId="{64B4CA3C-C06C-4255-89F4-84EF625B6E95}" dt="2021-03-05T03:59:21.492" v="435"/>
        <pc:sldMkLst>
          <pc:docMk/>
          <pc:sldMk cId="955702242" sldId="352"/>
        </pc:sldMkLst>
        <pc:spChg chg="del">
          <ac:chgData name="Dr. Anil Carie" userId="0eb63ef7-cb50-4f0e-957e-a6e2a584389a" providerId="ADAL" clId="{64B4CA3C-C06C-4255-89F4-84EF625B6E95}" dt="2021-02-23T21:47:42.472" v="83" actId="26606"/>
          <ac:spMkLst>
            <pc:docMk/>
            <pc:sldMk cId="955702242" sldId="352"/>
            <ac:spMk id="2" creationId="{886E06CF-1C57-4EE9-980B-2CC00311F4D1}"/>
          </ac:spMkLst>
        </pc:spChg>
        <pc:spChg chg="del">
          <ac:chgData name="Dr. Anil Carie" userId="0eb63ef7-cb50-4f0e-957e-a6e2a584389a" providerId="ADAL" clId="{64B4CA3C-C06C-4255-89F4-84EF625B6E95}" dt="2021-02-23T21:47:33.318" v="82"/>
          <ac:spMkLst>
            <pc:docMk/>
            <pc:sldMk cId="955702242" sldId="352"/>
            <ac:spMk id="3" creationId="{46B34279-313C-41BC-8B5B-212707194485}"/>
          </ac:spMkLst>
        </pc:spChg>
        <pc:spChg chg="mod">
          <ac:chgData name="Dr. Anil Carie" userId="0eb63ef7-cb50-4f0e-957e-a6e2a584389a" providerId="ADAL" clId="{64B4CA3C-C06C-4255-89F4-84EF625B6E95}" dt="2021-02-23T21:47:42.472" v="83" actId="26606"/>
          <ac:spMkLst>
            <pc:docMk/>
            <pc:sldMk cId="955702242" sldId="352"/>
            <ac:spMk id="4" creationId="{0073E215-97CD-4466-A2B3-FF080794B04A}"/>
          </ac:spMkLst>
        </pc:spChg>
        <pc:spChg chg="mod">
          <ac:chgData name="Dr. Anil Carie" userId="0eb63ef7-cb50-4f0e-957e-a6e2a584389a" providerId="ADAL" clId="{64B4CA3C-C06C-4255-89F4-84EF625B6E95}" dt="2021-03-05T03:59:21.492" v="435"/>
          <ac:spMkLst>
            <pc:docMk/>
            <pc:sldMk cId="955702242" sldId="352"/>
            <ac:spMk id="5" creationId="{9995387E-448F-4440-8E4B-F589ABCAE4D0}"/>
          </ac:spMkLst>
        </pc:spChg>
        <pc:spChg chg="mod">
          <ac:chgData name="Dr. Anil Carie" userId="0eb63ef7-cb50-4f0e-957e-a6e2a584389a" providerId="ADAL" clId="{64B4CA3C-C06C-4255-89F4-84EF625B6E95}" dt="2021-02-23T21:47:42.472" v="83" actId="26606"/>
          <ac:spMkLst>
            <pc:docMk/>
            <pc:sldMk cId="955702242" sldId="352"/>
            <ac:spMk id="6" creationId="{80805480-B714-4E5D-BCD8-8D267AA0223B}"/>
          </ac:spMkLst>
        </pc:spChg>
        <pc:spChg chg="add mod ord">
          <ac:chgData name="Dr. Anil Carie" userId="0eb63ef7-cb50-4f0e-957e-a6e2a584389a" providerId="ADAL" clId="{64B4CA3C-C06C-4255-89F4-84EF625B6E95}" dt="2021-02-23T21:47:42.472" v="83" actId="26606"/>
          <ac:spMkLst>
            <pc:docMk/>
            <pc:sldMk cId="955702242" sldId="352"/>
            <ac:spMk id="7" creationId="{69B5E47F-8B91-4EA9-93DA-AD91C8870096}"/>
          </ac:spMkLst>
        </pc:spChg>
        <pc:spChg chg="add mod">
          <ac:chgData name="Dr. Anil Carie" userId="0eb63ef7-cb50-4f0e-957e-a6e2a584389a" providerId="ADAL" clId="{64B4CA3C-C06C-4255-89F4-84EF625B6E95}" dt="2021-02-23T21:48:56.943" v="85"/>
          <ac:spMkLst>
            <pc:docMk/>
            <pc:sldMk cId="955702242" sldId="352"/>
            <ac:spMk id="12" creationId="{70F9912B-FFCE-4FA7-B06B-52036D7F2A10}"/>
          </ac:spMkLst>
        </pc:spChg>
        <pc:spChg chg="add del mod">
          <ac:chgData name="Dr. Anil Carie" userId="0eb63ef7-cb50-4f0e-957e-a6e2a584389a" providerId="ADAL" clId="{64B4CA3C-C06C-4255-89F4-84EF625B6E95}" dt="2021-02-23T21:48:38.040" v="84" actId="22"/>
          <ac:spMkLst>
            <pc:docMk/>
            <pc:sldMk cId="955702242" sldId="352"/>
            <ac:spMk id="14" creationId="{96472F2B-EF81-4CFB-81AC-E663EB3F3855}"/>
          </ac:spMkLst>
        </pc:spChg>
        <pc:picChg chg="add mod ord">
          <ac:chgData name="Dr. Anil Carie" userId="0eb63ef7-cb50-4f0e-957e-a6e2a584389a" providerId="ADAL" clId="{64B4CA3C-C06C-4255-89F4-84EF625B6E95}" dt="2021-02-23T21:48:38.040" v="84" actId="22"/>
          <ac:picMkLst>
            <pc:docMk/>
            <pc:sldMk cId="955702242" sldId="352"/>
            <ac:picMk id="9" creationId="{875A7B46-6CA9-4309-AC07-D5CC021F511A}"/>
          </ac:picMkLst>
        </pc:picChg>
      </pc:sldChg>
      <pc:sldChg chg="addSp delSp modSp new mod modClrScheme chgLayout">
        <pc:chgData name="Dr. Anil Carie" userId="0eb63ef7-cb50-4f0e-957e-a6e2a584389a" providerId="ADAL" clId="{64B4CA3C-C06C-4255-89F4-84EF625B6E95}" dt="2021-03-05T03:59:21.492" v="435"/>
        <pc:sldMkLst>
          <pc:docMk/>
          <pc:sldMk cId="1995417881" sldId="353"/>
        </pc:sldMkLst>
        <pc:spChg chg="del mod ord">
          <ac:chgData name="Dr. Anil Carie" userId="0eb63ef7-cb50-4f0e-957e-a6e2a584389a" providerId="ADAL" clId="{64B4CA3C-C06C-4255-89F4-84EF625B6E95}" dt="2021-02-26T03:45:12.995" v="88" actId="700"/>
          <ac:spMkLst>
            <pc:docMk/>
            <pc:sldMk cId="1995417881" sldId="353"/>
            <ac:spMk id="2" creationId="{0B12F83B-EBBE-464E-9837-317FE8DF5E6C}"/>
          </ac:spMkLst>
        </pc:spChg>
        <pc:spChg chg="del mod ord">
          <ac:chgData name="Dr. Anil Carie" userId="0eb63ef7-cb50-4f0e-957e-a6e2a584389a" providerId="ADAL" clId="{64B4CA3C-C06C-4255-89F4-84EF625B6E95}" dt="2021-02-26T03:45:12.995" v="88" actId="700"/>
          <ac:spMkLst>
            <pc:docMk/>
            <pc:sldMk cId="1995417881" sldId="353"/>
            <ac:spMk id="3" creationId="{77A2B387-6145-4ED3-AB06-B49554223F60}"/>
          </ac:spMkLst>
        </pc:spChg>
        <pc:spChg chg="del">
          <ac:chgData name="Dr. Anil Carie" userId="0eb63ef7-cb50-4f0e-957e-a6e2a584389a" providerId="ADAL" clId="{64B4CA3C-C06C-4255-89F4-84EF625B6E95}" dt="2021-02-26T03:45:12.995" v="88" actId="700"/>
          <ac:spMkLst>
            <pc:docMk/>
            <pc:sldMk cId="1995417881" sldId="353"/>
            <ac:spMk id="4" creationId="{3D0F99F1-D05A-4EE0-B5BC-98C6B7AEB3F7}"/>
          </ac:spMkLst>
        </pc:spChg>
        <pc:spChg chg="mod ord">
          <ac:chgData name="Dr. Anil Carie" userId="0eb63ef7-cb50-4f0e-957e-a6e2a584389a" providerId="ADAL" clId="{64B4CA3C-C06C-4255-89F4-84EF625B6E95}" dt="2021-02-26T03:45:12.995" v="88" actId="700"/>
          <ac:spMkLst>
            <pc:docMk/>
            <pc:sldMk cId="1995417881" sldId="353"/>
            <ac:spMk id="5" creationId="{4DAC81FF-D56B-42BA-B01D-7F66B7F32195}"/>
          </ac:spMkLst>
        </pc:spChg>
        <pc:spChg chg="mod ord">
          <ac:chgData name="Dr. Anil Carie" userId="0eb63ef7-cb50-4f0e-957e-a6e2a584389a" providerId="ADAL" clId="{64B4CA3C-C06C-4255-89F4-84EF625B6E95}" dt="2021-03-05T03:59:21.492" v="435"/>
          <ac:spMkLst>
            <pc:docMk/>
            <pc:sldMk cId="1995417881" sldId="353"/>
            <ac:spMk id="6" creationId="{41F883BD-89CF-4A82-86E6-3B9932D6808F}"/>
          </ac:spMkLst>
        </pc:spChg>
        <pc:spChg chg="mod ord">
          <ac:chgData name="Dr. Anil Carie" userId="0eb63ef7-cb50-4f0e-957e-a6e2a584389a" providerId="ADAL" clId="{64B4CA3C-C06C-4255-89F4-84EF625B6E95}" dt="2021-02-26T03:45:12.995" v="88" actId="700"/>
          <ac:spMkLst>
            <pc:docMk/>
            <pc:sldMk cId="1995417881" sldId="353"/>
            <ac:spMk id="7" creationId="{FAD4D80A-7A08-4401-94DE-BA2B30866089}"/>
          </ac:spMkLst>
        </pc:spChg>
        <pc:spChg chg="add mod ord">
          <ac:chgData name="Dr. Anil Carie" userId="0eb63ef7-cb50-4f0e-957e-a6e2a584389a" providerId="ADAL" clId="{64B4CA3C-C06C-4255-89F4-84EF625B6E95}" dt="2021-02-26T03:45:43.785" v="99" actId="20577"/>
          <ac:spMkLst>
            <pc:docMk/>
            <pc:sldMk cId="1995417881" sldId="353"/>
            <ac:spMk id="8" creationId="{0DA5A9CD-33CA-4169-818F-1958475480B5}"/>
          </ac:spMkLst>
        </pc:spChg>
        <pc:spChg chg="add del mod ord">
          <ac:chgData name="Dr. Anil Carie" userId="0eb63ef7-cb50-4f0e-957e-a6e2a584389a" providerId="ADAL" clId="{64B4CA3C-C06C-4255-89F4-84EF625B6E95}" dt="2021-02-26T03:45:16.304" v="89" actId="22"/>
          <ac:spMkLst>
            <pc:docMk/>
            <pc:sldMk cId="1995417881" sldId="353"/>
            <ac:spMk id="9" creationId="{BCDD825B-6EFE-4379-853F-849C99EFF6E3}"/>
          </ac:spMkLst>
        </pc:spChg>
        <pc:picChg chg="add mod ord">
          <ac:chgData name="Dr. Anil Carie" userId="0eb63ef7-cb50-4f0e-957e-a6e2a584389a" providerId="ADAL" clId="{64B4CA3C-C06C-4255-89F4-84EF625B6E95}" dt="2021-02-26T03:45:16.304" v="89" actId="22"/>
          <ac:picMkLst>
            <pc:docMk/>
            <pc:sldMk cId="1995417881" sldId="353"/>
            <ac:picMk id="11" creationId="{B9BCE6E2-E970-4290-B4FE-A88C94B0716C}"/>
          </ac:picMkLst>
        </pc:picChg>
      </pc:sldChg>
      <pc:sldChg chg="del">
        <pc:chgData name="Dr. Anil Carie" userId="0eb63ef7-cb50-4f0e-957e-a6e2a584389a" providerId="ADAL" clId="{64B4CA3C-C06C-4255-89F4-84EF625B6E95}" dt="2021-02-23T20:36:53.940" v="38" actId="47"/>
        <pc:sldMkLst>
          <pc:docMk/>
          <pc:sldMk cId="3303639113" sldId="353"/>
        </pc:sldMkLst>
      </pc:sldChg>
      <pc:sldChg chg="del">
        <pc:chgData name="Dr. Anil Carie" userId="0eb63ef7-cb50-4f0e-957e-a6e2a584389a" providerId="ADAL" clId="{64B4CA3C-C06C-4255-89F4-84EF625B6E95}" dt="2021-02-23T20:36:54.927" v="39" actId="47"/>
        <pc:sldMkLst>
          <pc:docMk/>
          <pc:sldMk cId="3372158981" sldId="354"/>
        </pc:sldMkLst>
      </pc:sldChg>
      <pc:sldChg chg="addSp delSp modSp new mod">
        <pc:chgData name="Dr. Anil Carie" userId="0eb63ef7-cb50-4f0e-957e-a6e2a584389a" providerId="ADAL" clId="{64B4CA3C-C06C-4255-89F4-84EF625B6E95}" dt="2021-03-05T03:59:21.492" v="435"/>
        <pc:sldMkLst>
          <pc:docMk/>
          <pc:sldMk cId="3736421537" sldId="354"/>
        </pc:sldMkLst>
        <pc:spChg chg="mod">
          <ac:chgData name="Dr. Anil Carie" userId="0eb63ef7-cb50-4f0e-957e-a6e2a584389a" providerId="ADAL" clId="{64B4CA3C-C06C-4255-89F4-84EF625B6E95}" dt="2021-02-26T03:47:05.085" v="131" actId="20577"/>
          <ac:spMkLst>
            <pc:docMk/>
            <pc:sldMk cId="3736421537" sldId="354"/>
            <ac:spMk id="2" creationId="{8651B1FF-3402-47D9-8EFF-D5EBDBDD1ED3}"/>
          </ac:spMkLst>
        </pc:spChg>
        <pc:spChg chg="del">
          <ac:chgData name="Dr. Anil Carie" userId="0eb63ef7-cb50-4f0e-957e-a6e2a584389a" providerId="ADAL" clId="{64B4CA3C-C06C-4255-89F4-84EF625B6E95}" dt="2021-02-26T03:46:22.279" v="101" actId="22"/>
          <ac:spMkLst>
            <pc:docMk/>
            <pc:sldMk cId="3736421537" sldId="354"/>
            <ac:spMk id="3" creationId="{115ACCCA-75CE-4B46-9AE1-89117BCB21F6}"/>
          </ac:spMkLst>
        </pc:spChg>
        <pc:spChg chg="mod">
          <ac:chgData name="Dr. Anil Carie" userId="0eb63ef7-cb50-4f0e-957e-a6e2a584389a" providerId="ADAL" clId="{64B4CA3C-C06C-4255-89F4-84EF625B6E95}" dt="2021-03-05T03:59:21.492" v="435"/>
          <ac:spMkLst>
            <pc:docMk/>
            <pc:sldMk cId="3736421537" sldId="354"/>
            <ac:spMk id="5" creationId="{82916153-DA5B-437F-A527-14390D65AB01}"/>
          </ac:spMkLst>
        </pc:spChg>
        <pc:picChg chg="add mod ord">
          <ac:chgData name="Dr. Anil Carie" userId="0eb63ef7-cb50-4f0e-957e-a6e2a584389a" providerId="ADAL" clId="{64B4CA3C-C06C-4255-89F4-84EF625B6E95}" dt="2021-02-26T03:46:22.279" v="101" actId="22"/>
          <ac:picMkLst>
            <pc:docMk/>
            <pc:sldMk cId="3736421537" sldId="354"/>
            <ac:picMk id="8" creationId="{E45AD5CA-1ABF-4462-BA8C-5C40BE4C565F}"/>
          </ac:picMkLst>
        </pc:picChg>
      </pc:sldChg>
      <pc:sldChg chg="del">
        <pc:chgData name="Dr. Anil Carie" userId="0eb63ef7-cb50-4f0e-957e-a6e2a584389a" providerId="ADAL" clId="{64B4CA3C-C06C-4255-89F4-84EF625B6E95}" dt="2021-02-23T20:36:55.676" v="40" actId="47"/>
        <pc:sldMkLst>
          <pc:docMk/>
          <pc:sldMk cId="1958167122" sldId="355"/>
        </pc:sldMkLst>
      </pc:sldChg>
      <pc:sldChg chg="addSp delSp modSp new mod">
        <pc:chgData name="Dr. Anil Carie" userId="0eb63ef7-cb50-4f0e-957e-a6e2a584389a" providerId="ADAL" clId="{64B4CA3C-C06C-4255-89F4-84EF625B6E95}" dt="2021-03-05T03:59:21.492" v="435"/>
        <pc:sldMkLst>
          <pc:docMk/>
          <pc:sldMk cId="2558106981" sldId="355"/>
        </pc:sldMkLst>
        <pc:spChg chg="mod">
          <ac:chgData name="Dr. Anil Carie" userId="0eb63ef7-cb50-4f0e-957e-a6e2a584389a" providerId="ADAL" clId="{64B4CA3C-C06C-4255-89F4-84EF625B6E95}" dt="2021-02-26T04:12:17.347" v="140"/>
          <ac:spMkLst>
            <pc:docMk/>
            <pc:sldMk cId="2558106981" sldId="355"/>
            <ac:spMk id="2" creationId="{BAAB50C6-CD4B-459A-90E0-1CD79D39DF96}"/>
          </ac:spMkLst>
        </pc:spChg>
        <pc:spChg chg="add del">
          <ac:chgData name="Dr. Anil Carie" userId="0eb63ef7-cb50-4f0e-957e-a6e2a584389a" providerId="ADAL" clId="{64B4CA3C-C06C-4255-89F4-84EF625B6E95}" dt="2021-02-26T04:11:55.716" v="137" actId="478"/>
          <ac:spMkLst>
            <pc:docMk/>
            <pc:sldMk cId="2558106981" sldId="355"/>
            <ac:spMk id="3" creationId="{72AAD058-5C7F-4D26-9E46-FB055A30A1EC}"/>
          </ac:spMkLst>
        </pc:spChg>
        <pc:spChg chg="mod">
          <ac:chgData name="Dr. Anil Carie" userId="0eb63ef7-cb50-4f0e-957e-a6e2a584389a" providerId="ADAL" clId="{64B4CA3C-C06C-4255-89F4-84EF625B6E95}" dt="2021-03-05T03:59:21.492" v="435"/>
          <ac:spMkLst>
            <pc:docMk/>
            <pc:sldMk cId="2558106981" sldId="355"/>
            <ac:spMk id="5" creationId="{B7B4A856-84E1-4018-8D96-DBFAE9053616}"/>
          </ac:spMkLst>
        </pc:spChg>
        <pc:spChg chg="add del mod">
          <ac:chgData name="Dr. Anil Carie" userId="0eb63ef7-cb50-4f0e-957e-a6e2a584389a" providerId="ADAL" clId="{64B4CA3C-C06C-4255-89F4-84EF625B6E95}" dt="2021-02-26T04:11:47.720" v="134"/>
          <ac:spMkLst>
            <pc:docMk/>
            <pc:sldMk cId="2558106981" sldId="355"/>
            <ac:spMk id="7" creationId="{D8FFFC51-E0E6-421E-B9FF-90D9BB8A1FAC}"/>
          </ac:spMkLst>
        </pc:spChg>
        <pc:spChg chg="add del mod">
          <ac:chgData name="Dr. Anil Carie" userId="0eb63ef7-cb50-4f0e-957e-a6e2a584389a" providerId="ADAL" clId="{64B4CA3C-C06C-4255-89F4-84EF625B6E95}" dt="2021-02-26T04:11:53.688" v="136"/>
          <ac:spMkLst>
            <pc:docMk/>
            <pc:sldMk cId="2558106981" sldId="355"/>
            <ac:spMk id="8" creationId="{0C36BCE9-5612-4C0A-8F1B-C080A40FA3D2}"/>
          </ac:spMkLst>
        </pc:spChg>
        <pc:spChg chg="add mod">
          <ac:chgData name="Dr. Anil Carie" userId="0eb63ef7-cb50-4f0e-957e-a6e2a584389a" providerId="ADAL" clId="{64B4CA3C-C06C-4255-89F4-84EF625B6E95}" dt="2021-02-26T04:12:25.666" v="141" actId="1076"/>
          <ac:spMkLst>
            <pc:docMk/>
            <pc:sldMk cId="2558106981" sldId="355"/>
            <ac:spMk id="9" creationId="{95DD5FAD-FA47-4E56-A1BF-850627883DCF}"/>
          </ac:spMkLst>
        </pc:spChg>
      </pc:sldChg>
      <pc:sldChg chg="del">
        <pc:chgData name="Dr. Anil Carie" userId="0eb63ef7-cb50-4f0e-957e-a6e2a584389a" providerId="ADAL" clId="{64B4CA3C-C06C-4255-89F4-84EF625B6E95}" dt="2021-02-23T20:36:56.409" v="41" actId="47"/>
        <pc:sldMkLst>
          <pc:docMk/>
          <pc:sldMk cId="1583667519" sldId="356"/>
        </pc:sldMkLst>
      </pc:sldChg>
      <pc:sldChg chg="addSp delSp modSp new mod">
        <pc:chgData name="Dr. Anil Carie" userId="0eb63ef7-cb50-4f0e-957e-a6e2a584389a" providerId="ADAL" clId="{64B4CA3C-C06C-4255-89F4-84EF625B6E95}" dt="2021-03-05T03:59:21.492" v="435"/>
        <pc:sldMkLst>
          <pc:docMk/>
          <pc:sldMk cId="3186108272" sldId="356"/>
        </pc:sldMkLst>
        <pc:spChg chg="del">
          <ac:chgData name="Dr. Anil Carie" userId="0eb63ef7-cb50-4f0e-957e-a6e2a584389a" providerId="ADAL" clId="{64B4CA3C-C06C-4255-89F4-84EF625B6E95}" dt="2021-02-26T04:12:53.150" v="144" actId="478"/>
          <ac:spMkLst>
            <pc:docMk/>
            <pc:sldMk cId="3186108272" sldId="356"/>
            <ac:spMk id="3" creationId="{8C396189-F37E-4079-98D2-2F429090B7DC}"/>
          </ac:spMkLst>
        </pc:spChg>
        <pc:spChg chg="mod">
          <ac:chgData name="Dr. Anil Carie" userId="0eb63ef7-cb50-4f0e-957e-a6e2a584389a" providerId="ADAL" clId="{64B4CA3C-C06C-4255-89F4-84EF625B6E95}" dt="2021-03-05T03:59:21.492" v="435"/>
          <ac:spMkLst>
            <pc:docMk/>
            <pc:sldMk cId="3186108272" sldId="356"/>
            <ac:spMk id="5" creationId="{E6976AA9-EAD0-4BAF-BF93-AF6A25940486}"/>
          </ac:spMkLst>
        </pc:spChg>
        <pc:spChg chg="add mod">
          <ac:chgData name="Dr. Anil Carie" userId="0eb63ef7-cb50-4f0e-957e-a6e2a584389a" providerId="ADAL" clId="{64B4CA3C-C06C-4255-89F4-84EF625B6E95}" dt="2021-02-26T04:12:49.240" v="143"/>
          <ac:spMkLst>
            <pc:docMk/>
            <pc:sldMk cId="3186108272" sldId="356"/>
            <ac:spMk id="7" creationId="{261983E5-F700-44D9-938D-E51A8B83FDF0}"/>
          </ac:spMkLst>
        </pc:spChg>
        <pc:spChg chg="add mod">
          <ac:chgData name="Dr. Anil Carie" userId="0eb63ef7-cb50-4f0e-957e-a6e2a584389a" providerId="ADAL" clId="{64B4CA3C-C06C-4255-89F4-84EF625B6E95}" dt="2021-02-26T04:13:02.130" v="145"/>
          <ac:spMkLst>
            <pc:docMk/>
            <pc:sldMk cId="3186108272" sldId="356"/>
            <ac:spMk id="8" creationId="{BAD4CF26-D88F-4C9D-B5C8-528AAC1BFF1E}"/>
          </ac:spMkLst>
        </pc:spChg>
        <pc:spChg chg="add mod">
          <ac:chgData name="Dr. Anil Carie" userId="0eb63ef7-cb50-4f0e-957e-a6e2a584389a" providerId="ADAL" clId="{64B4CA3C-C06C-4255-89F4-84EF625B6E95}" dt="2021-02-26T04:15:07.316" v="147" actId="14100"/>
          <ac:spMkLst>
            <pc:docMk/>
            <pc:sldMk cId="3186108272" sldId="356"/>
            <ac:spMk id="9" creationId="{2A5B8CBF-A19C-4302-8C8A-B2AE42236A73}"/>
          </ac:spMkLst>
        </pc:spChg>
      </pc:sldChg>
      <pc:sldChg chg="addSp delSp modSp new mod">
        <pc:chgData name="Dr. Anil Carie" userId="0eb63ef7-cb50-4f0e-957e-a6e2a584389a" providerId="ADAL" clId="{64B4CA3C-C06C-4255-89F4-84EF625B6E95}" dt="2021-03-05T03:59:21.492" v="435"/>
        <pc:sldMkLst>
          <pc:docMk/>
          <pc:sldMk cId="3228075633" sldId="357"/>
        </pc:sldMkLst>
        <pc:spChg chg="mod">
          <ac:chgData name="Dr. Anil Carie" userId="0eb63ef7-cb50-4f0e-957e-a6e2a584389a" providerId="ADAL" clId="{64B4CA3C-C06C-4255-89F4-84EF625B6E95}" dt="2021-02-26T04:16:01.586" v="150"/>
          <ac:spMkLst>
            <pc:docMk/>
            <pc:sldMk cId="3228075633" sldId="357"/>
            <ac:spMk id="2" creationId="{3A72A852-3544-4FD9-A611-48A60082DC98}"/>
          </ac:spMkLst>
        </pc:spChg>
        <pc:spChg chg="del">
          <ac:chgData name="Dr. Anil Carie" userId="0eb63ef7-cb50-4f0e-957e-a6e2a584389a" providerId="ADAL" clId="{64B4CA3C-C06C-4255-89F4-84EF625B6E95}" dt="2021-02-26T04:15:44.458" v="149" actId="22"/>
          <ac:spMkLst>
            <pc:docMk/>
            <pc:sldMk cId="3228075633" sldId="357"/>
            <ac:spMk id="3" creationId="{CA274102-9EB5-498E-ACB8-C54EA525A399}"/>
          </ac:spMkLst>
        </pc:spChg>
        <pc:spChg chg="mod">
          <ac:chgData name="Dr. Anil Carie" userId="0eb63ef7-cb50-4f0e-957e-a6e2a584389a" providerId="ADAL" clId="{64B4CA3C-C06C-4255-89F4-84EF625B6E95}" dt="2021-03-05T03:59:21.492" v="435"/>
          <ac:spMkLst>
            <pc:docMk/>
            <pc:sldMk cId="3228075633" sldId="357"/>
            <ac:spMk id="5" creationId="{70C9E0AD-C09B-4AF1-9EC5-30279387A144}"/>
          </ac:spMkLst>
        </pc:spChg>
        <pc:picChg chg="add mod ord modCrop">
          <ac:chgData name="Dr. Anil Carie" userId="0eb63ef7-cb50-4f0e-957e-a6e2a584389a" providerId="ADAL" clId="{64B4CA3C-C06C-4255-89F4-84EF625B6E95}" dt="2021-02-26T04:16:11.761" v="151" actId="732"/>
          <ac:picMkLst>
            <pc:docMk/>
            <pc:sldMk cId="3228075633" sldId="357"/>
            <ac:picMk id="8" creationId="{52FD0E6B-2B78-47DE-82F5-C18AF6B5BF46}"/>
          </ac:picMkLst>
        </pc:picChg>
      </pc:sldChg>
      <pc:sldChg chg="del">
        <pc:chgData name="Dr. Anil Carie" userId="0eb63ef7-cb50-4f0e-957e-a6e2a584389a" providerId="ADAL" clId="{64B4CA3C-C06C-4255-89F4-84EF625B6E95}" dt="2021-02-23T20:36:57.111" v="42" actId="47"/>
        <pc:sldMkLst>
          <pc:docMk/>
          <pc:sldMk cId="3432479096" sldId="357"/>
        </pc:sldMkLst>
      </pc:sldChg>
      <pc:sldChg chg="addSp delSp modSp new mod modClrScheme chgLayout">
        <pc:chgData name="Dr. Anil Carie" userId="0eb63ef7-cb50-4f0e-957e-a6e2a584389a" providerId="ADAL" clId="{64B4CA3C-C06C-4255-89F4-84EF625B6E95}" dt="2021-03-05T03:59:21.492" v="435"/>
        <pc:sldMkLst>
          <pc:docMk/>
          <pc:sldMk cId="97873393" sldId="358"/>
        </pc:sldMkLst>
        <pc:spChg chg="del">
          <ac:chgData name="Dr. Anil Carie" userId="0eb63ef7-cb50-4f0e-957e-a6e2a584389a" providerId="ADAL" clId="{64B4CA3C-C06C-4255-89F4-84EF625B6E95}" dt="2021-02-26T04:17:16.056" v="153" actId="26606"/>
          <ac:spMkLst>
            <pc:docMk/>
            <pc:sldMk cId="97873393" sldId="358"/>
            <ac:spMk id="2" creationId="{7FDBAB26-1EA4-42CC-9104-F5E689734CC8}"/>
          </ac:spMkLst>
        </pc:spChg>
        <pc:spChg chg="del">
          <ac:chgData name="Dr. Anil Carie" userId="0eb63ef7-cb50-4f0e-957e-a6e2a584389a" providerId="ADAL" clId="{64B4CA3C-C06C-4255-89F4-84EF625B6E95}" dt="2021-02-26T04:17:16.056" v="153" actId="26606"/>
          <ac:spMkLst>
            <pc:docMk/>
            <pc:sldMk cId="97873393" sldId="358"/>
            <ac:spMk id="3" creationId="{0AA7A0BB-1958-4B2F-997F-71CD959F6ECB}"/>
          </ac:spMkLst>
        </pc:spChg>
        <pc:spChg chg="mod">
          <ac:chgData name="Dr. Anil Carie" userId="0eb63ef7-cb50-4f0e-957e-a6e2a584389a" providerId="ADAL" clId="{64B4CA3C-C06C-4255-89F4-84EF625B6E95}" dt="2021-02-26T04:17:16.056" v="153" actId="26606"/>
          <ac:spMkLst>
            <pc:docMk/>
            <pc:sldMk cId="97873393" sldId="358"/>
            <ac:spMk id="4" creationId="{59541416-C56D-420B-9734-6E2968B3C37A}"/>
          </ac:spMkLst>
        </pc:spChg>
        <pc:spChg chg="mod">
          <ac:chgData name="Dr. Anil Carie" userId="0eb63ef7-cb50-4f0e-957e-a6e2a584389a" providerId="ADAL" clId="{64B4CA3C-C06C-4255-89F4-84EF625B6E95}" dt="2021-03-05T03:59:21.492" v="435"/>
          <ac:spMkLst>
            <pc:docMk/>
            <pc:sldMk cId="97873393" sldId="358"/>
            <ac:spMk id="5" creationId="{5A0A4AFD-7217-4D18-B9F6-A46BEE25234F}"/>
          </ac:spMkLst>
        </pc:spChg>
        <pc:spChg chg="mod">
          <ac:chgData name="Dr. Anil Carie" userId="0eb63ef7-cb50-4f0e-957e-a6e2a584389a" providerId="ADAL" clId="{64B4CA3C-C06C-4255-89F4-84EF625B6E95}" dt="2021-02-26T04:17:16.056" v="153" actId="26606"/>
          <ac:spMkLst>
            <pc:docMk/>
            <pc:sldMk cId="97873393" sldId="358"/>
            <ac:spMk id="6" creationId="{793B71CE-87F8-48F2-8627-B3DC3F26BEE5}"/>
          </ac:spMkLst>
        </pc:spChg>
        <pc:spChg chg="add del mod">
          <ac:chgData name="Dr. Anil Carie" userId="0eb63ef7-cb50-4f0e-957e-a6e2a584389a" providerId="ADAL" clId="{64B4CA3C-C06C-4255-89F4-84EF625B6E95}" dt="2021-02-26T04:17:22.866" v="155"/>
          <ac:spMkLst>
            <pc:docMk/>
            <pc:sldMk cId="97873393" sldId="358"/>
            <ac:spMk id="10" creationId="{0554FD2E-EA78-4FA7-A015-E7E0D7F1983F}"/>
          </ac:spMkLst>
        </pc:spChg>
        <pc:spChg chg="add mod">
          <ac:chgData name="Dr. Anil Carie" userId="0eb63ef7-cb50-4f0e-957e-a6e2a584389a" providerId="ADAL" clId="{64B4CA3C-C06C-4255-89F4-84EF625B6E95}" dt="2021-03-02T08:53:53.931" v="344" actId="20577"/>
          <ac:spMkLst>
            <pc:docMk/>
            <pc:sldMk cId="97873393" sldId="358"/>
            <ac:spMk id="11" creationId="{98986A37-E2F6-4799-ABE0-D845FDE3707D}"/>
          </ac:spMkLst>
        </pc:spChg>
        <pc:spChg chg="add mod">
          <ac:chgData name="Dr. Anil Carie" userId="0eb63ef7-cb50-4f0e-957e-a6e2a584389a" providerId="ADAL" clId="{64B4CA3C-C06C-4255-89F4-84EF625B6E95}" dt="2021-02-26T04:18:06.415" v="164" actId="1076"/>
          <ac:spMkLst>
            <pc:docMk/>
            <pc:sldMk cId="97873393" sldId="358"/>
            <ac:spMk id="12" creationId="{7F799992-4FBE-4094-B000-017E1EEBE624}"/>
          </ac:spMkLst>
        </pc:spChg>
        <pc:spChg chg="add del mod">
          <ac:chgData name="Dr. Anil Carie" userId="0eb63ef7-cb50-4f0e-957e-a6e2a584389a" providerId="ADAL" clId="{64B4CA3C-C06C-4255-89F4-84EF625B6E95}" dt="2021-02-26T04:17:24.674" v="156" actId="478"/>
          <ac:spMkLst>
            <pc:docMk/>
            <pc:sldMk cId="97873393" sldId="358"/>
            <ac:spMk id="13" creationId="{DB95525F-A1E2-41F5-9A17-36B5AF0A2031}"/>
          </ac:spMkLst>
        </pc:spChg>
        <pc:spChg chg="add mod">
          <ac:chgData name="Dr. Anil Carie" userId="0eb63ef7-cb50-4f0e-957e-a6e2a584389a" providerId="ADAL" clId="{64B4CA3C-C06C-4255-89F4-84EF625B6E95}" dt="2021-02-26T04:18:11.370" v="165" actId="1076"/>
          <ac:spMkLst>
            <pc:docMk/>
            <pc:sldMk cId="97873393" sldId="358"/>
            <ac:spMk id="14" creationId="{BCEF0056-14D9-45B7-8CD5-E44026D0A93C}"/>
          </ac:spMkLst>
        </pc:spChg>
        <pc:spChg chg="add del mod">
          <ac:chgData name="Dr. Anil Carie" userId="0eb63ef7-cb50-4f0e-957e-a6e2a584389a" providerId="ADAL" clId="{64B4CA3C-C06C-4255-89F4-84EF625B6E95}" dt="2021-02-26T04:18:55.082" v="176" actId="22"/>
          <ac:spMkLst>
            <pc:docMk/>
            <pc:sldMk cId="97873393" sldId="358"/>
            <ac:spMk id="15" creationId="{7FCF21F2-36DF-41BD-80F1-B5DE6498DD05}"/>
          </ac:spMkLst>
        </pc:spChg>
        <pc:spChg chg="add mod">
          <ac:chgData name="Dr. Anil Carie" userId="0eb63ef7-cb50-4f0e-957e-a6e2a584389a" providerId="ADAL" clId="{64B4CA3C-C06C-4255-89F4-84EF625B6E95}" dt="2021-02-26T04:18:30.290" v="175" actId="403"/>
          <ac:spMkLst>
            <pc:docMk/>
            <pc:sldMk cId="97873393" sldId="358"/>
            <ac:spMk id="16" creationId="{A9843CB0-72E3-47AF-9810-2C81EEB40EA4}"/>
          </ac:spMkLst>
        </pc:spChg>
        <pc:picChg chg="add mod ord">
          <ac:chgData name="Dr. Anil Carie" userId="0eb63ef7-cb50-4f0e-957e-a6e2a584389a" providerId="ADAL" clId="{64B4CA3C-C06C-4255-89F4-84EF625B6E95}" dt="2021-02-26T04:18:58.083" v="177" actId="14100"/>
          <ac:picMkLst>
            <pc:docMk/>
            <pc:sldMk cId="97873393" sldId="358"/>
            <ac:picMk id="8" creationId="{318D3675-C027-4391-99AC-4BF9C12BBC4C}"/>
          </ac:picMkLst>
        </pc:picChg>
        <pc:inkChg chg="add">
          <ac:chgData name="Dr. Anil Carie" userId="0eb63ef7-cb50-4f0e-957e-a6e2a584389a" providerId="ADAL" clId="{64B4CA3C-C06C-4255-89F4-84EF625B6E95}" dt="2021-03-02T10:17:37.721" v="345"/>
          <ac:inkMkLst>
            <pc:docMk/>
            <pc:sldMk cId="97873393" sldId="358"/>
            <ac:inkMk id="2" creationId="{600C42A2-2D5C-4326-AC7B-7836E771D3F3}"/>
          </ac:inkMkLst>
        </pc:inkChg>
      </pc:sldChg>
      <pc:sldChg chg="del">
        <pc:chgData name="Dr. Anil Carie" userId="0eb63ef7-cb50-4f0e-957e-a6e2a584389a" providerId="ADAL" clId="{64B4CA3C-C06C-4255-89F4-84EF625B6E95}" dt="2021-02-23T20:36:57.681" v="43" actId="47"/>
        <pc:sldMkLst>
          <pc:docMk/>
          <pc:sldMk cId="3342240847" sldId="358"/>
        </pc:sldMkLst>
      </pc:sldChg>
      <pc:sldChg chg="new del">
        <pc:chgData name="Dr. Anil Carie" userId="0eb63ef7-cb50-4f0e-957e-a6e2a584389a" providerId="ADAL" clId="{64B4CA3C-C06C-4255-89F4-84EF625B6E95}" dt="2021-03-02T06:51:54.108" v="252" actId="680"/>
        <pc:sldMkLst>
          <pc:docMk/>
          <pc:sldMk cId="457956303" sldId="359"/>
        </pc:sldMkLst>
      </pc:sldChg>
      <pc:sldChg chg="del">
        <pc:chgData name="Dr. Anil Carie" userId="0eb63ef7-cb50-4f0e-957e-a6e2a584389a" providerId="ADAL" clId="{64B4CA3C-C06C-4255-89F4-84EF625B6E95}" dt="2021-02-23T20:36:58.499" v="44" actId="47"/>
        <pc:sldMkLst>
          <pc:docMk/>
          <pc:sldMk cId="2962765876" sldId="359"/>
        </pc:sldMkLst>
      </pc:sldChg>
      <pc:sldChg chg="addSp delSp modSp new mod modClrScheme chgLayout">
        <pc:chgData name="Dr. Anil Carie" userId="0eb63ef7-cb50-4f0e-957e-a6e2a584389a" providerId="ADAL" clId="{64B4CA3C-C06C-4255-89F4-84EF625B6E95}" dt="2021-03-05T03:59:21.492" v="435"/>
        <pc:sldMkLst>
          <pc:docMk/>
          <pc:sldMk cId="3249793783" sldId="359"/>
        </pc:sldMkLst>
        <pc:spChg chg="del">
          <ac:chgData name="Dr. Anil Carie" userId="0eb63ef7-cb50-4f0e-957e-a6e2a584389a" providerId="ADAL" clId="{64B4CA3C-C06C-4255-89F4-84EF625B6E95}" dt="2021-03-02T06:52:14.469" v="254" actId="26606"/>
          <ac:spMkLst>
            <pc:docMk/>
            <pc:sldMk cId="3249793783" sldId="359"/>
            <ac:spMk id="2" creationId="{1463988D-0773-4AA6-A5FC-42CB0FCD23FD}"/>
          </ac:spMkLst>
        </pc:spChg>
        <pc:spChg chg="del">
          <ac:chgData name="Dr. Anil Carie" userId="0eb63ef7-cb50-4f0e-957e-a6e2a584389a" providerId="ADAL" clId="{64B4CA3C-C06C-4255-89F4-84EF625B6E95}" dt="2021-03-02T06:52:14.469" v="254" actId="26606"/>
          <ac:spMkLst>
            <pc:docMk/>
            <pc:sldMk cId="3249793783" sldId="359"/>
            <ac:spMk id="3" creationId="{61669362-D619-4073-A705-20C84EE64FF3}"/>
          </ac:spMkLst>
        </pc:spChg>
        <pc:spChg chg="del">
          <ac:chgData name="Dr. Anil Carie" userId="0eb63ef7-cb50-4f0e-957e-a6e2a584389a" providerId="ADAL" clId="{64B4CA3C-C06C-4255-89F4-84EF625B6E95}" dt="2021-03-02T06:52:14.469" v="254" actId="26606"/>
          <ac:spMkLst>
            <pc:docMk/>
            <pc:sldMk cId="3249793783" sldId="359"/>
            <ac:spMk id="4" creationId="{C040CBE5-5892-4F7A-B6BF-49A4429CCC5B}"/>
          </ac:spMkLst>
        </pc:spChg>
        <pc:spChg chg="mod">
          <ac:chgData name="Dr. Anil Carie" userId="0eb63ef7-cb50-4f0e-957e-a6e2a584389a" providerId="ADAL" clId="{64B4CA3C-C06C-4255-89F4-84EF625B6E95}" dt="2021-03-02T06:52:14.469" v="254" actId="26606"/>
          <ac:spMkLst>
            <pc:docMk/>
            <pc:sldMk cId="3249793783" sldId="359"/>
            <ac:spMk id="5" creationId="{D80F86B7-BE6B-4075-A4FE-7B97AA2DEB58}"/>
          </ac:spMkLst>
        </pc:spChg>
        <pc:spChg chg="mod">
          <ac:chgData name="Dr. Anil Carie" userId="0eb63ef7-cb50-4f0e-957e-a6e2a584389a" providerId="ADAL" clId="{64B4CA3C-C06C-4255-89F4-84EF625B6E95}" dt="2021-03-05T03:59:21.492" v="435"/>
          <ac:spMkLst>
            <pc:docMk/>
            <pc:sldMk cId="3249793783" sldId="359"/>
            <ac:spMk id="6" creationId="{0EAFA04F-03BD-4065-8D76-09A4208891FE}"/>
          </ac:spMkLst>
        </pc:spChg>
        <pc:spChg chg="mod">
          <ac:chgData name="Dr. Anil Carie" userId="0eb63ef7-cb50-4f0e-957e-a6e2a584389a" providerId="ADAL" clId="{64B4CA3C-C06C-4255-89F4-84EF625B6E95}" dt="2021-03-02T06:52:14.469" v="254" actId="26606"/>
          <ac:spMkLst>
            <pc:docMk/>
            <pc:sldMk cId="3249793783" sldId="359"/>
            <ac:spMk id="7" creationId="{5FA9E615-8A49-4739-ADC9-0D4CF9DB9D30}"/>
          </ac:spMkLst>
        </pc:spChg>
        <pc:spChg chg="add mod">
          <ac:chgData name="Dr. Anil Carie" userId="0eb63ef7-cb50-4f0e-957e-a6e2a584389a" providerId="ADAL" clId="{64B4CA3C-C06C-4255-89F4-84EF625B6E95}" dt="2021-03-02T07:00:35.289" v="291"/>
          <ac:spMkLst>
            <pc:docMk/>
            <pc:sldMk cId="3249793783" sldId="359"/>
            <ac:spMk id="12" creationId="{AB074B1A-8B0A-474A-9497-335E40409D39}"/>
          </ac:spMkLst>
        </pc:spChg>
        <pc:spChg chg="add del mod">
          <ac:chgData name="Dr. Anil Carie" userId="0eb63ef7-cb50-4f0e-957e-a6e2a584389a" providerId="ADAL" clId="{64B4CA3C-C06C-4255-89F4-84EF625B6E95}" dt="2021-03-02T07:01:23.212" v="292" actId="22"/>
          <ac:spMkLst>
            <pc:docMk/>
            <pc:sldMk cId="3249793783" sldId="359"/>
            <ac:spMk id="14" creationId="{E643CAD6-96C6-4D77-B4E2-4A99ED5C7856}"/>
          </ac:spMkLst>
        </pc:spChg>
        <pc:picChg chg="add mod ord">
          <ac:chgData name="Dr. Anil Carie" userId="0eb63ef7-cb50-4f0e-957e-a6e2a584389a" providerId="ADAL" clId="{64B4CA3C-C06C-4255-89F4-84EF625B6E95}" dt="2021-03-02T07:01:23.212" v="292" actId="22"/>
          <ac:picMkLst>
            <pc:docMk/>
            <pc:sldMk cId="3249793783" sldId="359"/>
            <ac:picMk id="3" creationId="{ECC12009-971E-462B-8A1C-F9B1D63F3E31}"/>
          </ac:picMkLst>
        </pc:picChg>
        <pc:inkChg chg="add">
          <ac:chgData name="Dr. Anil Carie" userId="0eb63ef7-cb50-4f0e-957e-a6e2a584389a" providerId="ADAL" clId="{64B4CA3C-C06C-4255-89F4-84EF625B6E95}" dt="2021-03-02T10:17:37.721" v="345"/>
          <ac:inkMkLst>
            <pc:docMk/>
            <pc:sldMk cId="3249793783" sldId="359"/>
            <ac:inkMk id="4" creationId="{397911B5-A6CA-4FE9-BBC9-BE647B043056}"/>
          </ac:inkMkLst>
        </pc:inkChg>
      </pc:sldChg>
      <pc:sldChg chg="addSp delSp modSp new mod">
        <pc:chgData name="Dr. Anil Carie" userId="0eb63ef7-cb50-4f0e-957e-a6e2a584389a" providerId="ADAL" clId="{64B4CA3C-C06C-4255-89F4-84EF625B6E95}" dt="2021-03-05T03:59:21.492" v="435"/>
        <pc:sldMkLst>
          <pc:docMk/>
          <pc:sldMk cId="3603367740" sldId="360"/>
        </pc:sldMkLst>
        <pc:spChg chg="mod">
          <ac:chgData name="Dr. Anil Carie" userId="0eb63ef7-cb50-4f0e-957e-a6e2a584389a" providerId="ADAL" clId="{64B4CA3C-C06C-4255-89F4-84EF625B6E95}" dt="2021-03-02T07:02:22.400" v="296"/>
          <ac:spMkLst>
            <pc:docMk/>
            <pc:sldMk cId="3603367740" sldId="360"/>
            <ac:spMk id="2" creationId="{DBD81698-80E6-4E12-923E-E530CC48F450}"/>
          </ac:spMkLst>
        </pc:spChg>
        <pc:spChg chg="del">
          <ac:chgData name="Dr. Anil Carie" userId="0eb63ef7-cb50-4f0e-957e-a6e2a584389a" providerId="ADAL" clId="{64B4CA3C-C06C-4255-89F4-84EF625B6E95}" dt="2021-03-02T07:02:01.204" v="294" actId="22"/>
          <ac:spMkLst>
            <pc:docMk/>
            <pc:sldMk cId="3603367740" sldId="360"/>
            <ac:spMk id="3" creationId="{EB288BE1-57DA-4200-86D2-69422307DA05}"/>
          </ac:spMkLst>
        </pc:spChg>
        <pc:spChg chg="mod">
          <ac:chgData name="Dr. Anil Carie" userId="0eb63ef7-cb50-4f0e-957e-a6e2a584389a" providerId="ADAL" clId="{64B4CA3C-C06C-4255-89F4-84EF625B6E95}" dt="2021-03-05T03:59:21.492" v="435"/>
          <ac:spMkLst>
            <pc:docMk/>
            <pc:sldMk cId="3603367740" sldId="360"/>
            <ac:spMk id="5" creationId="{68C6F524-C01F-43D7-A60C-3A3949560B00}"/>
          </ac:spMkLst>
        </pc:spChg>
        <pc:picChg chg="add mod ord">
          <ac:chgData name="Dr. Anil Carie" userId="0eb63ef7-cb50-4f0e-957e-a6e2a584389a" providerId="ADAL" clId="{64B4CA3C-C06C-4255-89F4-84EF625B6E95}" dt="2021-03-02T07:02:06.752" v="295" actId="14100"/>
          <ac:picMkLst>
            <pc:docMk/>
            <pc:sldMk cId="3603367740" sldId="360"/>
            <ac:picMk id="8" creationId="{814BCB5E-66F1-46F7-BDB2-14B276D84C65}"/>
          </ac:picMkLst>
        </pc:picChg>
        <pc:inkChg chg="add">
          <ac:chgData name="Dr. Anil Carie" userId="0eb63ef7-cb50-4f0e-957e-a6e2a584389a" providerId="ADAL" clId="{64B4CA3C-C06C-4255-89F4-84EF625B6E95}" dt="2021-03-02T10:17:37.721" v="345"/>
          <ac:inkMkLst>
            <pc:docMk/>
            <pc:sldMk cId="3603367740" sldId="360"/>
            <ac:inkMk id="9" creationId="{852D79F1-CFAF-4E4F-963C-F45939BDC167}"/>
          </ac:inkMkLst>
        </pc:inkChg>
      </pc:sldChg>
      <pc:sldChg chg="del">
        <pc:chgData name="Dr. Anil Carie" userId="0eb63ef7-cb50-4f0e-957e-a6e2a584389a" providerId="ADAL" clId="{64B4CA3C-C06C-4255-89F4-84EF625B6E95}" dt="2021-02-23T20:37:01.244" v="49" actId="47"/>
        <pc:sldMkLst>
          <pc:docMk/>
          <pc:sldMk cId="3686665477" sldId="360"/>
        </pc:sldMkLst>
      </pc:sldChg>
      <pc:sldChg chg="del">
        <pc:chgData name="Dr. Anil Carie" userId="0eb63ef7-cb50-4f0e-957e-a6e2a584389a" providerId="ADAL" clId="{64B4CA3C-C06C-4255-89F4-84EF625B6E95}" dt="2021-02-23T20:36:52.467" v="36" actId="47"/>
        <pc:sldMkLst>
          <pc:docMk/>
          <pc:sldMk cId="1011741289" sldId="361"/>
        </pc:sldMkLst>
      </pc:sldChg>
      <pc:sldChg chg="addSp delSp modSp new mod">
        <pc:chgData name="Dr. Anil Carie" userId="0eb63ef7-cb50-4f0e-957e-a6e2a584389a" providerId="ADAL" clId="{64B4CA3C-C06C-4255-89F4-84EF625B6E95}" dt="2021-03-05T03:59:21.492" v="435"/>
        <pc:sldMkLst>
          <pc:docMk/>
          <pc:sldMk cId="3801190096" sldId="361"/>
        </pc:sldMkLst>
        <pc:spChg chg="mod">
          <ac:chgData name="Dr. Anil Carie" userId="0eb63ef7-cb50-4f0e-957e-a6e2a584389a" providerId="ADAL" clId="{64B4CA3C-C06C-4255-89F4-84EF625B6E95}" dt="2021-03-02T08:15:23.513" v="332" actId="20577"/>
          <ac:spMkLst>
            <pc:docMk/>
            <pc:sldMk cId="3801190096" sldId="361"/>
            <ac:spMk id="2" creationId="{62E17081-12A7-45EE-989E-AC57A8E7B6F2}"/>
          </ac:spMkLst>
        </pc:spChg>
        <pc:spChg chg="del">
          <ac:chgData name="Dr. Anil Carie" userId="0eb63ef7-cb50-4f0e-957e-a6e2a584389a" providerId="ADAL" clId="{64B4CA3C-C06C-4255-89F4-84EF625B6E95}" dt="2021-03-02T08:14:26.884" v="299" actId="478"/>
          <ac:spMkLst>
            <pc:docMk/>
            <pc:sldMk cId="3801190096" sldId="361"/>
            <ac:spMk id="3" creationId="{EAAD6BBD-30FD-4AE5-9ECC-18E7138231CF}"/>
          </ac:spMkLst>
        </pc:spChg>
        <pc:spChg chg="mod">
          <ac:chgData name="Dr. Anil Carie" userId="0eb63ef7-cb50-4f0e-957e-a6e2a584389a" providerId="ADAL" clId="{64B4CA3C-C06C-4255-89F4-84EF625B6E95}" dt="2021-03-05T03:59:21.492" v="435"/>
          <ac:spMkLst>
            <pc:docMk/>
            <pc:sldMk cId="3801190096" sldId="361"/>
            <ac:spMk id="5" creationId="{D025C8AC-C02B-4A14-9DD7-57475BAE8287}"/>
          </ac:spMkLst>
        </pc:spChg>
        <pc:spChg chg="add mod">
          <ac:chgData name="Dr. Anil Carie" userId="0eb63ef7-cb50-4f0e-957e-a6e2a584389a" providerId="ADAL" clId="{64B4CA3C-C06C-4255-89F4-84EF625B6E95}" dt="2021-03-02T08:14:49.118" v="304" actId="14100"/>
          <ac:spMkLst>
            <pc:docMk/>
            <pc:sldMk cId="3801190096" sldId="361"/>
            <ac:spMk id="7" creationId="{95956DDF-860F-42F9-AA40-3550ECEA490E}"/>
          </ac:spMkLst>
        </pc:spChg>
        <pc:spChg chg="add mod">
          <ac:chgData name="Dr. Anil Carie" userId="0eb63ef7-cb50-4f0e-957e-a6e2a584389a" providerId="ADAL" clId="{64B4CA3C-C06C-4255-89F4-84EF625B6E95}" dt="2021-03-02T08:16:26.582" v="336" actId="14100"/>
          <ac:spMkLst>
            <pc:docMk/>
            <pc:sldMk cId="3801190096" sldId="361"/>
            <ac:spMk id="9" creationId="{6F03F515-DEBB-4D6F-9147-1E2DEDA2E21A}"/>
          </ac:spMkLst>
        </pc:spChg>
        <pc:picChg chg="add mod">
          <ac:chgData name="Dr. Anil Carie" userId="0eb63ef7-cb50-4f0e-957e-a6e2a584389a" providerId="ADAL" clId="{64B4CA3C-C06C-4255-89F4-84EF625B6E95}" dt="2021-03-02T08:15:07.644" v="306" actId="1076"/>
          <ac:picMkLst>
            <pc:docMk/>
            <pc:sldMk cId="3801190096" sldId="361"/>
            <ac:picMk id="8" creationId="{B72B5825-DDB3-4860-B865-FEB45BB9371D}"/>
          </ac:picMkLst>
        </pc:picChg>
        <pc:inkChg chg="add">
          <ac:chgData name="Dr. Anil Carie" userId="0eb63ef7-cb50-4f0e-957e-a6e2a584389a" providerId="ADAL" clId="{64B4CA3C-C06C-4255-89F4-84EF625B6E95}" dt="2021-03-02T10:17:37.721" v="345"/>
          <ac:inkMkLst>
            <pc:docMk/>
            <pc:sldMk cId="3801190096" sldId="361"/>
            <ac:inkMk id="10" creationId="{B1364407-FACE-43D9-9592-D3A8CF85E762}"/>
          </ac:inkMkLst>
        </pc:inkChg>
      </pc:sldChg>
      <pc:sldChg chg="addSp delSp modSp new mod">
        <pc:chgData name="Dr. Anil Carie" userId="0eb63ef7-cb50-4f0e-957e-a6e2a584389a" providerId="ADAL" clId="{64B4CA3C-C06C-4255-89F4-84EF625B6E95}" dt="2021-03-05T07:10:43.074" v="463"/>
        <pc:sldMkLst>
          <pc:docMk/>
          <pc:sldMk cId="582472366" sldId="362"/>
        </pc:sldMkLst>
        <pc:spChg chg="mod">
          <ac:chgData name="Dr. Anil Carie" userId="0eb63ef7-cb50-4f0e-957e-a6e2a584389a" providerId="ADAL" clId="{64B4CA3C-C06C-4255-89F4-84EF625B6E95}" dt="2021-03-05T04:53:26.529" v="452" actId="20577"/>
          <ac:spMkLst>
            <pc:docMk/>
            <pc:sldMk cId="582472366" sldId="362"/>
            <ac:spMk id="2" creationId="{042042ED-3EDA-43EC-9214-8BCA0E16BD93}"/>
          </ac:spMkLst>
        </pc:spChg>
        <pc:spChg chg="del">
          <ac:chgData name="Dr. Anil Carie" userId="0eb63ef7-cb50-4f0e-957e-a6e2a584389a" providerId="ADAL" clId="{64B4CA3C-C06C-4255-89F4-84EF625B6E95}" dt="2021-03-05T03:49:12.524" v="348" actId="478"/>
          <ac:spMkLst>
            <pc:docMk/>
            <pc:sldMk cId="582472366" sldId="362"/>
            <ac:spMk id="3" creationId="{68F864DB-5320-4405-85C2-9D6278A42C05}"/>
          </ac:spMkLst>
        </pc:spChg>
        <pc:spChg chg="mod">
          <ac:chgData name="Dr. Anil Carie" userId="0eb63ef7-cb50-4f0e-957e-a6e2a584389a" providerId="ADAL" clId="{64B4CA3C-C06C-4255-89F4-84EF625B6E95}" dt="2021-03-05T03:59:21.492" v="435"/>
          <ac:spMkLst>
            <pc:docMk/>
            <pc:sldMk cId="582472366" sldId="362"/>
            <ac:spMk id="5" creationId="{C358B2CB-3A4A-42A4-848A-D24CEA1DD6D6}"/>
          </ac:spMkLst>
        </pc:spChg>
        <pc:spChg chg="add del mod">
          <ac:chgData name="Dr. Anil Carie" userId="0eb63ef7-cb50-4f0e-957e-a6e2a584389a" providerId="ADAL" clId="{64B4CA3C-C06C-4255-89F4-84EF625B6E95}" dt="2021-03-05T03:49:31.244" v="350"/>
          <ac:spMkLst>
            <pc:docMk/>
            <pc:sldMk cId="582472366" sldId="362"/>
            <ac:spMk id="7" creationId="{310AC89D-819E-41FC-AD04-264BCDCA32EF}"/>
          </ac:spMkLst>
        </pc:spChg>
        <pc:spChg chg="add del mod">
          <ac:chgData name="Dr. Anil Carie" userId="0eb63ef7-cb50-4f0e-957e-a6e2a584389a" providerId="ADAL" clId="{64B4CA3C-C06C-4255-89F4-84EF625B6E95}" dt="2021-03-05T04:53:48.077" v="454" actId="478"/>
          <ac:spMkLst>
            <pc:docMk/>
            <pc:sldMk cId="582472366" sldId="362"/>
            <ac:spMk id="8" creationId="{93F21A69-B6DE-4FFF-B02A-19542EDBC0D3}"/>
          </ac:spMkLst>
        </pc:spChg>
        <pc:spChg chg="add del mod">
          <ac:chgData name="Dr. Anil Carie" userId="0eb63ef7-cb50-4f0e-957e-a6e2a584389a" providerId="ADAL" clId="{64B4CA3C-C06C-4255-89F4-84EF625B6E95}" dt="2021-03-05T04:53:49.488" v="455" actId="478"/>
          <ac:spMkLst>
            <pc:docMk/>
            <pc:sldMk cId="582472366" sldId="362"/>
            <ac:spMk id="9" creationId="{B9DEDDEF-52EE-4C19-A9B0-0676C444E0B4}"/>
          </ac:spMkLst>
        </pc:spChg>
        <pc:spChg chg="mod">
          <ac:chgData name="Dr. Anil Carie" userId="0eb63ef7-cb50-4f0e-957e-a6e2a584389a" providerId="ADAL" clId="{64B4CA3C-C06C-4255-89F4-84EF625B6E95}" dt="2021-03-05T03:50:46.834" v="366" actId="1076"/>
          <ac:spMkLst>
            <pc:docMk/>
            <pc:sldMk cId="582472366" sldId="362"/>
            <ac:spMk id="12" creationId="{690A4C29-95C0-456C-8604-4EFC6DA78AC0}"/>
          </ac:spMkLst>
        </pc:spChg>
        <pc:spChg chg="mod">
          <ac:chgData name="Dr. Anil Carie" userId="0eb63ef7-cb50-4f0e-957e-a6e2a584389a" providerId="ADAL" clId="{64B4CA3C-C06C-4255-89F4-84EF625B6E95}" dt="2021-03-05T03:50:46.834" v="366" actId="1076"/>
          <ac:spMkLst>
            <pc:docMk/>
            <pc:sldMk cId="582472366" sldId="362"/>
            <ac:spMk id="13" creationId="{AC573A59-ACAA-4745-B8D1-9E1007B89E9C}"/>
          </ac:spMkLst>
        </pc:spChg>
        <pc:spChg chg="mod">
          <ac:chgData name="Dr. Anil Carie" userId="0eb63ef7-cb50-4f0e-957e-a6e2a584389a" providerId="ADAL" clId="{64B4CA3C-C06C-4255-89F4-84EF625B6E95}" dt="2021-03-05T03:50:46.834" v="366" actId="1076"/>
          <ac:spMkLst>
            <pc:docMk/>
            <pc:sldMk cId="582472366" sldId="362"/>
            <ac:spMk id="14" creationId="{DF4BD0D9-F26E-4A05-B9F8-82054B32A7B9}"/>
          </ac:spMkLst>
        </pc:spChg>
        <pc:spChg chg="mod">
          <ac:chgData name="Dr. Anil Carie" userId="0eb63ef7-cb50-4f0e-957e-a6e2a584389a" providerId="ADAL" clId="{64B4CA3C-C06C-4255-89F4-84EF625B6E95}" dt="2021-03-05T03:50:46.834" v="366" actId="1076"/>
          <ac:spMkLst>
            <pc:docMk/>
            <pc:sldMk cId="582472366" sldId="362"/>
            <ac:spMk id="15" creationId="{58844C1F-B53E-4ED4-AD07-282F89D74484}"/>
          </ac:spMkLst>
        </pc:spChg>
        <pc:spChg chg="mod">
          <ac:chgData name="Dr. Anil Carie" userId="0eb63ef7-cb50-4f0e-957e-a6e2a584389a" providerId="ADAL" clId="{64B4CA3C-C06C-4255-89F4-84EF625B6E95}" dt="2021-03-05T03:50:46.834" v="366" actId="1076"/>
          <ac:spMkLst>
            <pc:docMk/>
            <pc:sldMk cId="582472366" sldId="362"/>
            <ac:spMk id="16" creationId="{60A0D7F6-A9F3-40C6-9BDC-16616CC6945B}"/>
          </ac:spMkLst>
        </pc:spChg>
        <pc:spChg chg="mod">
          <ac:chgData name="Dr. Anil Carie" userId="0eb63ef7-cb50-4f0e-957e-a6e2a584389a" providerId="ADAL" clId="{64B4CA3C-C06C-4255-89F4-84EF625B6E95}" dt="2021-03-05T03:50:46.834" v="366" actId="1076"/>
          <ac:spMkLst>
            <pc:docMk/>
            <pc:sldMk cId="582472366" sldId="362"/>
            <ac:spMk id="17" creationId="{C496FA2C-FA28-4DE7-A819-988414D38E5F}"/>
          </ac:spMkLst>
        </pc:spChg>
        <pc:spChg chg="mod">
          <ac:chgData name="Dr. Anil Carie" userId="0eb63ef7-cb50-4f0e-957e-a6e2a584389a" providerId="ADAL" clId="{64B4CA3C-C06C-4255-89F4-84EF625B6E95}" dt="2021-03-05T03:50:46.834" v="366" actId="1076"/>
          <ac:spMkLst>
            <pc:docMk/>
            <pc:sldMk cId="582472366" sldId="362"/>
            <ac:spMk id="18" creationId="{51E8F0B0-3AF0-467F-8BC1-F62213FF4A86}"/>
          </ac:spMkLst>
        </pc:spChg>
        <pc:spChg chg="mod">
          <ac:chgData name="Dr. Anil Carie" userId="0eb63ef7-cb50-4f0e-957e-a6e2a584389a" providerId="ADAL" clId="{64B4CA3C-C06C-4255-89F4-84EF625B6E95}" dt="2021-03-05T03:50:46.834" v="366" actId="1076"/>
          <ac:spMkLst>
            <pc:docMk/>
            <pc:sldMk cId="582472366" sldId="362"/>
            <ac:spMk id="19" creationId="{E7A52F79-3F06-402E-A456-DE23524F734F}"/>
          </ac:spMkLst>
        </pc:spChg>
        <pc:spChg chg="mod">
          <ac:chgData name="Dr. Anil Carie" userId="0eb63ef7-cb50-4f0e-957e-a6e2a584389a" providerId="ADAL" clId="{64B4CA3C-C06C-4255-89F4-84EF625B6E95}" dt="2021-03-05T03:50:46.834" v="366" actId="1076"/>
          <ac:spMkLst>
            <pc:docMk/>
            <pc:sldMk cId="582472366" sldId="362"/>
            <ac:spMk id="20" creationId="{2A2E4FE3-7BA9-41E4-A925-0723E9A410CA}"/>
          </ac:spMkLst>
        </pc:spChg>
        <pc:spChg chg="mod">
          <ac:chgData name="Dr. Anil Carie" userId="0eb63ef7-cb50-4f0e-957e-a6e2a584389a" providerId="ADAL" clId="{64B4CA3C-C06C-4255-89F4-84EF625B6E95}" dt="2021-03-05T03:50:46.834" v="366" actId="1076"/>
          <ac:spMkLst>
            <pc:docMk/>
            <pc:sldMk cId="582472366" sldId="362"/>
            <ac:spMk id="21" creationId="{F9BD73CB-847B-4AE2-8B29-02AE41D629A5}"/>
          </ac:spMkLst>
        </pc:spChg>
        <pc:spChg chg="mod">
          <ac:chgData name="Dr. Anil Carie" userId="0eb63ef7-cb50-4f0e-957e-a6e2a584389a" providerId="ADAL" clId="{64B4CA3C-C06C-4255-89F4-84EF625B6E95}" dt="2021-03-05T03:50:46.834" v="366" actId="1076"/>
          <ac:spMkLst>
            <pc:docMk/>
            <pc:sldMk cId="582472366" sldId="362"/>
            <ac:spMk id="23" creationId="{8F7DBE11-CF91-4024-9853-701DBFF8189B}"/>
          </ac:spMkLst>
        </pc:spChg>
        <pc:spChg chg="mod">
          <ac:chgData name="Dr. Anil Carie" userId="0eb63ef7-cb50-4f0e-957e-a6e2a584389a" providerId="ADAL" clId="{64B4CA3C-C06C-4255-89F4-84EF625B6E95}" dt="2021-03-05T03:50:46.834" v="366" actId="1076"/>
          <ac:spMkLst>
            <pc:docMk/>
            <pc:sldMk cId="582472366" sldId="362"/>
            <ac:spMk id="24" creationId="{B2A75F34-C090-472E-BEA7-ABCA59A354DF}"/>
          </ac:spMkLst>
        </pc:spChg>
        <pc:spChg chg="mod">
          <ac:chgData name="Dr. Anil Carie" userId="0eb63ef7-cb50-4f0e-957e-a6e2a584389a" providerId="ADAL" clId="{64B4CA3C-C06C-4255-89F4-84EF625B6E95}" dt="2021-03-05T03:50:46.834" v="366" actId="1076"/>
          <ac:spMkLst>
            <pc:docMk/>
            <pc:sldMk cId="582472366" sldId="362"/>
            <ac:spMk id="25" creationId="{EF72576E-0A1F-4E9E-AB53-C3AF79528E6A}"/>
          </ac:spMkLst>
        </pc:spChg>
        <pc:spChg chg="mod">
          <ac:chgData name="Dr. Anil Carie" userId="0eb63ef7-cb50-4f0e-957e-a6e2a584389a" providerId="ADAL" clId="{64B4CA3C-C06C-4255-89F4-84EF625B6E95}" dt="2021-03-05T03:50:46.834" v="366" actId="1076"/>
          <ac:spMkLst>
            <pc:docMk/>
            <pc:sldMk cId="582472366" sldId="362"/>
            <ac:spMk id="26" creationId="{CE07735E-09CF-4E0A-BC2E-D48415D1E032}"/>
          </ac:spMkLst>
        </pc:spChg>
        <pc:spChg chg="mod">
          <ac:chgData name="Dr. Anil Carie" userId="0eb63ef7-cb50-4f0e-957e-a6e2a584389a" providerId="ADAL" clId="{64B4CA3C-C06C-4255-89F4-84EF625B6E95}" dt="2021-03-05T03:50:46.834" v="366" actId="1076"/>
          <ac:spMkLst>
            <pc:docMk/>
            <pc:sldMk cId="582472366" sldId="362"/>
            <ac:spMk id="28" creationId="{581B5EA9-A8E0-4364-BF5F-70DF2CDE5291}"/>
          </ac:spMkLst>
        </pc:spChg>
        <pc:spChg chg="mod">
          <ac:chgData name="Dr. Anil Carie" userId="0eb63ef7-cb50-4f0e-957e-a6e2a584389a" providerId="ADAL" clId="{64B4CA3C-C06C-4255-89F4-84EF625B6E95}" dt="2021-03-05T03:50:46.834" v="366" actId="1076"/>
          <ac:spMkLst>
            <pc:docMk/>
            <pc:sldMk cId="582472366" sldId="362"/>
            <ac:spMk id="29" creationId="{2D5EF14E-274F-4D23-A509-0184EC006DBE}"/>
          </ac:spMkLst>
        </pc:spChg>
        <pc:spChg chg="mod">
          <ac:chgData name="Dr. Anil Carie" userId="0eb63ef7-cb50-4f0e-957e-a6e2a584389a" providerId="ADAL" clId="{64B4CA3C-C06C-4255-89F4-84EF625B6E95}" dt="2021-03-05T03:50:46.834" v="366" actId="1076"/>
          <ac:spMkLst>
            <pc:docMk/>
            <pc:sldMk cId="582472366" sldId="362"/>
            <ac:spMk id="30" creationId="{172E8D85-D5D8-4DEF-9177-E4DDF3178B9A}"/>
          </ac:spMkLst>
        </pc:spChg>
        <pc:spChg chg="mod">
          <ac:chgData name="Dr. Anil Carie" userId="0eb63ef7-cb50-4f0e-957e-a6e2a584389a" providerId="ADAL" clId="{64B4CA3C-C06C-4255-89F4-84EF625B6E95}" dt="2021-03-05T03:50:46.834" v="366" actId="1076"/>
          <ac:spMkLst>
            <pc:docMk/>
            <pc:sldMk cId="582472366" sldId="362"/>
            <ac:spMk id="31" creationId="{2574F42F-CAF0-4608-AE32-8ED50E6FBFD6}"/>
          </ac:spMkLst>
        </pc:spChg>
        <pc:spChg chg="mod">
          <ac:chgData name="Dr. Anil Carie" userId="0eb63ef7-cb50-4f0e-957e-a6e2a584389a" providerId="ADAL" clId="{64B4CA3C-C06C-4255-89F4-84EF625B6E95}" dt="2021-03-05T03:50:46.834" v="366" actId="1076"/>
          <ac:spMkLst>
            <pc:docMk/>
            <pc:sldMk cId="582472366" sldId="362"/>
            <ac:spMk id="32" creationId="{CFE0ED49-9083-4E33-B01D-897EB7BA2CCC}"/>
          </ac:spMkLst>
        </pc:spChg>
        <pc:spChg chg="mod">
          <ac:chgData name="Dr. Anil Carie" userId="0eb63ef7-cb50-4f0e-957e-a6e2a584389a" providerId="ADAL" clId="{64B4CA3C-C06C-4255-89F4-84EF625B6E95}" dt="2021-03-05T03:50:46.834" v="366" actId="1076"/>
          <ac:spMkLst>
            <pc:docMk/>
            <pc:sldMk cId="582472366" sldId="362"/>
            <ac:spMk id="33" creationId="{E20A55EC-6F80-4532-959D-CAE70C13753D}"/>
          </ac:spMkLst>
        </pc:spChg>
        <pc:spChg chg="mod">
          <ac:chgData name="Dr. Anil Carie" userId="0eb63ef7-cb50-4f0e-957e-a6e2a584389a" providerId="ADAL" clId="{64B4CA3C-C06C-4255-89F4-84EF625B6E95}" dt="2021-03-05T03:50:46.834" v="366" actId="1076"/>
          <ac:spMkLst>
            <pc:docMk/>
            <pc:sldMk cId="582472366" sldId="362"/>
            <ac:spMk id="35" creationId="{6A9CE200-7D01-4380-8657-34BCEA502047}"/>
          </ac:spMkLst>
        </pc:spChg>
        <pc:grpChg chg="add del mod">
          <ac:chgData name="Dr. Anil Carie" userId="0eb63ef7-cb50-4f0e-957e-a6e2a584389a" providerId="ADAL" clId="{64B4CA3C-C06C-4255-89F4-84EF625B6E95}" dt="2021-03-05T04:53:50.531" v="456" actId="478"/>
          <ac:grpSpMkLst>
            <pc:docMk/>
            <pc:sldMk cId="582472366" sldId="362"/>
            <ac:grpSpMk id="10" creationId="{866A3F74-8345-4B11-9C7C-042C1B3C0A94}"/>
          </ac:grpSpMkLst>
        </pc:grpChg>
        <pc:grpChg chg="mod">
          <ac:chgData name="Dr. Anil Carie" userId="0eb63ef7-cb50-4f0e-957e-a6e2a584389a" providerId="ADAL" clId="{64B4CA3C-C06C-4255-89F4-84EF625B6E95}" dt="2021-03-05T03:50:46.834" v="366" actId="1076"/>
          <ac:grpSpMkLst>
            <pc:docMk/>
            <pc:sldMk cId="582472366" sldId="362"/>
            <ac:grpSpMk id="27" creationId="{AAC17A82-4916-4852-BEF8-8A141A425D08}"/>
          </ac:grpSpMkLst>
        </pc:grpChg>
        <pc:picChg chg="mod">
          <ac:chgData name="Dr. Anil Carie" userId="0eb63ef7-cb50-4f0e-957e-a6e2a584389a" providerId="ADAL" clId="{64B4CA3C-C06C-4255-89F4-84EF625B6E95}" dt="2021-03-05T03:50:46.834" v="366" actId="1076"/>
          <ac:picMkLst>
            <pc:docMk/>
            <pc:sldMk cId="582472366" sldId="362"/>
            <ac:picMk id="11" creationId="{40A455A3-E25E-4042-8520-C4F40A76E439}"/>
          </ac:picMkLst>
        </pc:picChg>
        <pc:picChg chg="mod">
          <ac:chgData name="Dr. Anil Carie" userId="0eb63ef7-cb50-4f0e-957e-a6e2a584389a" providerId="ADAL" clId="{64B4CA3C-C06C-4255-89F4-84EF625B6E95}" dt="2021-03-05T03:50:46.834" v="366" actId="1076"/>
          <ac:picMkLst>
            <pc:docMk/>
            <pc:sldMk cId="582472366" sldId="362"/>
            <ac:picMk id="22" creationId="{A8C911D8-FC4A-49C1-BA0B-54E88220FA2A}"/>
          </ac:picMkLst>
        </pc:picChg>
        <pc:picChg chg="mod">
          <ac:chgData name="Dr. Anil Carie" userId="0eb63ef7-cb50-4f0e-957e-a6e2a584389a" providerId="ADAL" clId="{64B4CA3C-C06C-4255-89F4-84EF625B6E95}" dt="2021-03-05T03:50:46.834" v="366" actId="1076"/>
          <ac:picMkLst>
            <pc:docMk/>
            <pc:sldMk cId="582472366" sldId="362"/>
            <ac:picMk id="34" creationId="{0EA623C5-6AF2-4CB6-8733-842B343F98C7}"/>
          </ac:picMkLst>
        </pc:picChg>
        <pc:picChg chg="add mod">
          <ac:chgData name="Dr. Anil Carie" userId="0eb63ef7-cb50-4f0e-957e-a6e2a584389a" providerId="ADAL" clId="{64B4CA3C-C06C-4255-89F4-84EF625B6E95}" dt="2021-03-05T04:54:30.309" v="460" actId="14100"/>
          <ac:picMkLst>
            <pc:docMk/>
            <pc:sldMk cId="582472366" sldId="362"/>
            <ac:picMk id="37" creationId="{DBD28A0A-6DA1-4E5A-ACE5-FCB723B00D8B}"/>
          </ac:picMkLst>
        </pc:picChg>
        <pc:inkChg chg="add">
          <ac:chgData name="Dr. Anil Carie" userId="0eb63ef7-cb50-4f0e-957e-a6e2a584389a" providerId="ADAL" clId="{64B4CA3C-C06C-4255-89F4-84EF625B6E95}" dt="2021-03-05T07:10:43.074" v="463"/>
          <ac:inkMkLst>
            <pc:docMk/>
            <pc:sldMk cId="582472366" sldId="362"/>
            <ac:inkMk id="3" creationId="{C0E64526-D520-436F-922F-560FF9A1343F}"/>
          </ac:inkMkLst>
        </pc:inkChg>
      </pc:sldChg>
      <pc:sldChg chg="del">
        <pc:chgData name="Dr. Anil Carie" userId="0eb63ef7-cb50-4f0e-957e-a6e2a584389a" providerId="ADAL" clId="{64B4CA3C-C06C-4255-89F4-84EF625B6E95}" dt="2021-02-23T20:36:59.687" v="46" actId="47"/>
        <pc:sldMkLst>
          <pc:docMk/>
          <pc:sldMk cId="3245856689" sldId="362"/>
        </pc:sldMkLst>
      </pc:sldChg>
      <pc:sldChg chg="del">
        <pc:chgData name="Dr. Anil Carie" userId="0eb63ef7-cb50-4f0e-957e-a6e2a584389a" providerId="ADAL" clId="{64B4CA3C-C06C-4255-89F4-84EF625B6E95}" dt="2021-02-23T20:37:00.188" v="47" actId="47"/>
        <pc:sldMkLst>
          <pc:docMk/>
          <pc:sldMk cId="1661772155" sldId="363"/>
        </pc:sldMkLst>
      </pc:sldChg>
      <pc:sldChg chg="addSp delSp modSp new mod">
        <pc:chgData name="Dr. Anil Carie" userId="0eb63ef7-cb50-4f0e-957e-a6e2a584389a" providerId="ADAL" clId="{64B4CA3C-C06C-4255-89F4-84EF625B6E95}" dt="2021-03-05T07:10:43.074" v="463"/>
        <pc:sldMkLst>
          <pc:docMk/>
          <pc:sldMk cId="2380984016" sldId="363"/>
        </pc:sldMkLst>
        <pc:spChg chg="mod">
          <ac:chgData name="Dr. Anil Carie" userId="0eb63ef7-cb50-4f0e-957e-a6e2a584389a" providerId="ADAL" clId="{64B4CA3C-C06C-4255-89F4-84EF625B6E95}" dt="2021-03-05T04:53:16.657" v="444"/>
          <ac:spMkLst>
            <pc:docMk/>
            <pc:sldMk cId="2380984016" sldId="363"/>
            <ac:spMk id="2" creationId="{07140C9B-32BE-425B-889C-0CFCA67552FA}"/>
          </ac:spMkLst>
        </pc:spChg>
        <pc:spChg chg="del">
          <ac:chgData name="Dr. Anil Carie" userId="0eb63ef7-cb50-4f0e-957e-a6e2a584389a" providerId="ADAL" clId="{64B4CA3C-C06C-4255-89F4-84EF625B6E95}" dt="2021-03-05T03:51:59.702" v="369" actId="478"/>
          <ac:spMkLst>
            <pc:docMk/>
            <pc:sldMk cId="2380984016" sldId="363"/>
            <ac:spMk id="3" creationId="{4653C872-704F-4DEF-BE42-B7777F8CA68B}"/>
          </ac:spMkLst>
        </pc:spChg>
        <pc:spChg chg="mod">
          <ac:chgData name="Dr. Anil Carie" userId="0eb63ef7-cb50-4f0e-957e-a6e2a584389a" providerId="ADAL" clId="{64B4CA3C-C06C-4255-89F4-84EF625B6E95}" dt="2021-03-05T03:59:21.492" v="435"/>
          <ac:spMkLst>
            <pc:docMk/>
            <pc:sldMk cId="2380984016" sldId="363"/>
            <ac:spMk id="5" creationId="{08394B31-0FDA-45CB-8F8C-584F9D0D386F}"/>
          </ac:spMkLst>
        </pc:spChg>
        <pc:spChg chg="add del mod">
          <ac:chgData name="Dr. Anil Carie" userId="0eb63ef7-cb50-4f0e-957e-a6e2a584389a" providerId="ADAL" clId="{64B4CA3C-C06C-4255-89F4-84EF625B6E95}" dt="2021-03-05T04:52:05.958" v="436" actId="478"/>
          <ac:spMkLst>
            <pc:docMk/>
            <pc:sldMk cId="2380984016" sldId="363"/>
            <ac:spMk id="7" creationId="{F668F700-906E-4353-8FD5-EA31D3A4934F}"/>
          </ac:spMkLst>
        </pc:spChg>
        <pc:spChg chg="add del mod">
          <ac:chgData name="Dr. Anil Carie" userId="0eb63ef7-cb50-4f0e-957e-a6e2a584389a" providerId="ADAL" clId="{64B4CA3C-C06C-4255-89F4-84EF625B6E95}" dt="2021-03-05T04:52:07.841" v="438" actId="478"/>
          <ac:spMkLst>
            <pc:docMk/>
            <pc:sldMk cId="2380984016" sldId="363"/>
            <ac:spMk id="8" creationId="{5C8789FF-606B-426C-AA28-F5183A100F38}"/>
          </ac:spMkLst>
        </pc:spChg>
        <pc:spChg chg="mod">
          <ac:chgData name="Dr. Anil Carie" userId="0eb63ef7-cb50-4f0e-957e-a6e2a584389a" providerId="ADAL" clId="{64B4CA3C-C06C-4255-89F4-84EF625B6E95}" dt="2021-03-05T03:52:38.409" v="378" actId="1076"/>
          <ac:spMkLst>
            <pc:docMk/>
            <pc:sldMk cId="2380984016" sldId="363"/>
            <ac:spMk id="11" creationId="{9081454B-ABCD-43A2-BE05-7231B46AB0C3}"/>
          </ac:spMkLst>
        </pc:spChg>
        <pc:spChg chg="mod">
          <ac:chgData name="Dr. Anil Carie" userId="0eb63ef7-cb50-4f0e-957e-a6e2a584389a" providerId="ADAL" clId="{64B4CA3C-C06C-4255-89F4-84EF625B6E95}" dt="2021-03-05T03:52:38.409" v="378" actId="1076"/>
          <ac:spMkLst>
            <pc:docMk/>
            <pc:sldMk cId="2380984016" sldId="363"/>
            <ac:spMk id="12" creationId="{2F8BB767-492C-43D3-AEDF-8BE0E7BBD5A7}"/>
          </ac:spMkLst>
        </pc:spChg>
        <pc:spChg chg="mod">
          <ac:chgData name="Dr. Anil Carie" userId="0eb63ef7-cb50-4f0e-957e-a6e2a584389a" providerId="ADAL" clId="{64B4CA3C-C06C-4255-89F4-84EF625B6E95}" dt="2021-03-05T03:52:38.409" v="378" actId="1076"/>
          <ac:spMkLst>
            <pc:docMk/>
            <pc:sldMk cId="2380984016" sldId="363"/>
            <ac:spMk id="13" creationId="{1A75E88D-99A7-450D-A245-D5A3052F3A91}"/>
          </ac:spMkLst>
        </pc:spChg>
        <pc:spChg chg="mod">
          <ac:chgData name="Dr. Anil Carie" userId="0eb63ef7-cb50-4f0e-957e-a6e2a584389a" providerId="ADAL" clId="{64B4CA3C-C06C-4255-89F4-84EF625B6E95}" dt="2021-03-05T03:52:38.409" v="378" actId="1076"/>
          <ac:spMkLst>
            <pc:docMk/>
            <pc:sldMk cId="2380984016" sldId="363"/>
            <ac:spMk id="14" creationId="{67FA7EC2-DE9A-41D4-A1A8-3D845BEB309F}"/>
          </ac:spMkLst>
        </pc:spChg>
        <pc:spChg chg="mod">
          <ac:chgData name="Dr. Anil Carie" userId="0eb63ef7-cb50-4f0e-957e-a6e2a584389a" providerId="ADAL" clId="{64B4CA3C-C06C-4255-89F4-84EF625B6E95}" dt="2021-03-05T03:52:38.409" v="378" actId="1076"/>
          <ac:spMkLst>
            <pc:docMk/>
            <pc:sldMk cId="2380984016" sldId="363"/>
            <ac:spMk id="15" creationId="{A96848EB-FACC-4D28-84D5-2BA10FFEEF30}"/>
          </ac:spMkLst>
        </pc:spChg>
        <pc:spChg chg="mod">
          <ac:chgData name="Dr. Anil Carie" userId="0eb63ef7-cb50-4f0e-957e-a6e2a584389a" providerId="ADAL" clId="{64B4CA3C-C06C-4255-89F4-84EF625B6E95}" dt="2021-03-05T03:52:38.409" v="378" actId="1076"/>
          <ac:spMkLst>
            <pc:docMk/>
            <pc:sldMk cId="2380984016" sldId="363"/>
            <ac:spMk id="16" creationId="{A5A291CE-9234-432D-912A-A31CABD929E0}"/>
          </ac:spMkLst>
        </pc:spChg>
        <pc:spChg chg="mod">
          <ac:chgData name="Dr. Anil Carie" userId="0eb63ef7-cb50-4f0e-957e-a6e2a584389a" providerId="ADAL" clId="{64B4CA3C-C06C-4255-89F4-84EF625B6E95}" dt="2021-03-05T03:52:38.409" v="378" actId="1076"/>
          <ac:spMkLst>
            <pc:docMk/>
            <pc:sldMk cId="2380984016" sldId="363"/>
            <ac:spMk id="17" creationId="{C54C9349-3F5D-4732-BF17-128C432BEC50}"/>
          </ac:spMkLst>
        </pc:spChg>
        <pc:spChg chg="mod">
          <ac:chgData name="Dr. Anil Carie" userId="0eb63ef7-cb50-4f0e-957e-a6e2a584389a" providerId="ADAL" clId="{64B4CA3C-C06C-4255-89F4-84EF625B6E95}" dt="2021-03-05T03:52:38.409" v="378" actId="1076"/>
          <ac:spMkLst>
            <pc:docMk/>
            <pc:sldMk cId="2380984016" sldId="363"/>
            <ac:spMk id="18" creationId="{E6F53DFE-0D05-4F42-A34F-23A6A6228885}"/>
          </ac:spMkLst>
        </pc:spChg>
        <pc:spChg chg="mod">
          <ac:chgData name="Dr. Anil Carie" userId="0eb63ef7-cb50-4f0e-957e-a6e2a584389a" providerId="ADAL" clId="{64B4CA3C-C06C-4255-89F4-84EF625B6E95}" dt="2021-03-05T03:52:38.409" v="378" actId="1076"/>
          <ac:spMkLst>
            <pc:docMk/>
            <pc:sldMk cId="2380984016" sldId="363"/>
            <ac:spMk id="19" creationId="{2DDB8EAD-F220-4FE2-B36A-72900F184D85}"/>
          </ac:spMkLst>
        </pc:spChg>
        <pc:spChg chg="mod">
          <ac:chgData name="Dr. Anil Carie" userId="0eb63ef7-cb50-4f0e-957e-a6e2a584389a" providerId="ADAL" clId="{64B4CA3C-C06C-4255-89F4-84EF625B6E95}" dt="2021-03-05T03:52:38.409" v="378" actId="1076"/>
          <ac:spMkLst>
            <pc:docMk/>
            <pc:sldMk cId="2380984016" sldId="363"/>
            <ac:spMk id="20" creationId="{A79005AA-6056-4E7E-B595-7F8059174D37}"/>
          </ac:spMkLst>
        </pc:spChg>
        <pc:spChg chg="mod">
          <ac:chgData name="Dr. Anil Carie" userId="0eb63ef7-cb50-4f0e-957e-a6e2a584389a" providerId="ADAL" clId="{64B4CA3C-C06C-4255-89F4-84EF625B6E95}" dt="2021-03-05T03:52:38.409" v="378" actId="1076"/>
          <ac:spMkLst>
            <pc:docMk/>
            <pc:sldMk cId="2380984016" sldId="363"/>
            <ac:spMk id="22" creationId="{9FD63F05-0822-4492-ADAE-2BB20681ED64}"/>
          </ac:spMkLst>
        </pc:spChg>
        <pc:spChg chg="mod">
          <ac:chgData name="Dr. Anil Carie" userId="0eb63ef7-cb50-4f0e-957e-a6e2a584389a" providerId="ADAL" clId="{64B4CA3C-C06C-4255-89F4-84EF625B6E95}" dt="2021-03-05T03:52:38.409" v="378" actId="1076"/>
          <ac:spMkLst>
            <pc:docMk/>
            <pc:sldMk cId="2380984016" sldId="363"/>
            <ac:spMk id="23" creationId="{3E78DC6B-8E1C-43B7-BAFC-31D0D4139631}"/>
          </ac:spMkLst>
        </pc:spChg>
        <pc:spChg chg="mod">
          <ac:chgData name="Dr. Anil Carie" userId="0eb63ef7-cb50-4f0e-957e-a6e2a584389a" providerId="ADAL" clId="{64B4CA3C-C06C-4255-89F4-84EF625B6E95}" dt="2021-03-05T03:52:38.409" v="378" actId="1076"/>
          <ac:spMkLst>
            <pc:docMk/>
            <pc:sldMk cId="2380984016" sldId="363"/>
            <ac:spMk id="24" creationId="{CCFDEDDE-0EDA-4448-9E50-3F8C237C65E0}"/>
          </ac:spMkLst>
        </pc:spChg>
        <pc:spChg chg="mod">
          <ac:chgData name="Dr. Anil Carie" userId="0eb63ef7-cb50-4f0e-957e-a6e2a584389a" providerId="ADAL" clId="{64B4CA3C-C06C-4255-89F4-84EF625B6E95}" dt="2021-03-05T03:52:38.409" v="378" actId="1076"/>
          <ac:spMkLst>
            <pc:docMk/>
            <pc:sldMk cId="2380984016" sldId="363"/>
            <ac:spMk id="25" creationId="{487CEF00-4C6D-4313-8F72-C881F3F43317}"/>
          </ac:spMkLst>
        </pc:spChg>
        <pc:spChg chg="mod">
          <ac:chgData name="Dr. Anil Carie" userId="0eb63ef7-cb50-4f0e-957e-a6e2a584389a" providerId="ADAL" clId="{64B4CA3C-C06C-4255-89F4-84EF625B6E95}" dt="2021-03-05T03:52:38.409" v="378" actId="1076"/>
          <ac:spMkLst>
            <pc:docMk/>
            <pc:sldMk cId="2380984016" sldId="363"/>
            <ac:spMk id="27" creationId="{0CC7D7E8-B76B-4360-8C18-26ABC48A9B26}"/>
          </ac:spMkLst>
        </pc:spChg>
        <pc:spChg chg="mod">
          <ac:chgData name="Dr. Anil Carie" userId="0eb63ef7-cb50-4f0e-957e-a6e2a584389a" providerId="ADAL" clId="{64B4CA3C-C06C-4255-89F4-84EF625B6E95}" dt="2021-03-05T03:52:38.409" v="378" actId="1076"/>
          <ac:spMkLst>
            <pc:docMk/>
            <pc:sldMk cId="2380984016" sldId="363"/>
            <ac:spMk id="28" creationId="{B8EE4028-77D1-42D6-8636-24ED15E885FA}"/>
          </ac:spMkLst>
        </pc:spChg>
        <pc:spChg chg="mod">
          <ac:chgData name="Dr. Anil Carie" userId="0eb63ef7-cb50-4f0e-957e-a6e2a584389a" providerId="ADAL" clId="{64B4CA3C-C06C-4255-89F4-84EF625B6E95}" dt="2021-03-05T03:52:38.409" v="378" actId="1076"/>
          <ac:spMkLst>
            <pc:docMk/>
            <pc:sldMk cId="2380984016" sldId="363"/>
            <ac:spMk id="29" creationId="{39CA52C6-EEB6-4B7E-AB40-B7ED1B30A5B3}"/>
          </ac:spMkLst>
        </pc:spChg>
        <pc:spChg chg="mod">
          <ac:chgData name="Dr. Anil Carie" userId="0eb63ef7-cb50-4f0e-957e-a6e2a584389a" providerId="ADAL" clId="{64B4CA3C-C06C-4255-89F4-84EF625B6E95}" dt="2021-03-05T03:52:38.409" v="378" actId="1076"/>
          <ac:spMkLst>
            <pc:docMk/>
            <pc:sldMk cId="2380984016" sldId="363"/>
            <ac:spMk id="30" creationId="{9EC4B054-0867-4F96-A577-6C8037AF6BFB}"/>
          </ac:spMkLst>
        </pc:spChg>
        <pc:spChg chg="mod">
          <ac:chgData name="Dr. Anil Carie" userId="0eb63ef7-cb50-4f0e-957e-a6e2a584389a" providerId="ADAL" clId="{64B4CA3C-C06C-4255-89F4-84EF625B6E95}" dt="2021-03-05T03:52:38.409" v="378" actId="1076"/>
          <ac:spMkLst>
            <pc:docMk/>
            <pc:sldMk cId="2380984016" sldId="363"/>
            <ac:spMk id="31" creationId="{F0CFAAEC-7468-4055-9664-607B6B24F910}"/>
          </ac:spMkLst>
        </pc:spChg>
        <pc:spChg chg="mod">
          <ac:chgData name="Dr. Anil Carie" userId="0eb63ef7-cb50-4f0e-957e-a6e2a584389a" providerId="ADAL" clId="{64B4CA3C-C06C-4255-89F4-84EF625B6E95}" dt="2021-03-05T03:52:38.409" v="378" actId="1076"/>
          <ac:spMkLst>
            <pc:docMk/>
            <pc:sldMk cId="2380984016" sldId="363"/>
            <ac:spMk id="32" creationId="{D9DD8E86-B883-4CA2-9D20-71B6E2EA8569}"/>
          </ac:spMkLst>
        </pc:spChg>
        <pc:spChg chg="mod">
          <ac:chgData name="Dr. Anil Carie" userId="0eb63ef7-cb50-4f0e-957e-a6e2a584389a" providerId="ADAL" clId="{64B4CA3C-C06C-4255-89F4-84EF625B6E95}" dt="2021-03-05T03:52:38.409" v="378" actId="1076"/>
          <ac:spMkLst>
            <pc:docMk/>
            <pc:sldMk cId="2380984016" sldId="363"/>
            <ac:spMk id="34" creationId="{BAD21139-B121-4B50-9837-AD9FF3FC1B96}"/>
          </ac:spMkLst>
        </pc:spChg>
        <pc:grpChg chg="add del mod">
          <ac:chgData name="Dr. Anil Carie" userId="0eb63ef7-cb50-4f0e-957e-a6e2a584389a" providerId="ADAL" clId="{64B4CA3C-C06C-4255-89F4-84EF625B6E95}" dt="2021-03-05T04:52:08.844" v="439" actId="478"/>
          <ac:grpSpMkLst>
            <pc:docMk/>
            <pc:sldMk cId="2380984016" sldId="363"/>
            <ac:grpSpMk id="9" creationId="{CFA81223-9C9B-4414-89C4-24CF18199927}"/>
          </ac:grpSpMkLst>
        </pc:grpChg>
        <pc:grpChg chg="mod">
          <ac:chgData name="Dr. Anil Carie" userId="0eb63ef7-cb50-4f0e-957e-a6e2a584389a" providerId="ADAL" clId="{64B4CA3C-C06C-4255-89F4-84EF625B6E95}" dt="2021-03-05T03:52:38.409" v="378" actId="1076"/>
          <ac:grpSpMkLst>
            <pc:docMk/>
            <pc:sldMk cId="2380984016" sldId="363"/>
            <ac:grpSpMk id="26" creationId="{D53B0D4B-DF38-42DC-B87D-3B32354B51FE}"/>
          </ac:grpSpMkLst>
        </pc:grpChg>
        <pc:picChg chg="mod">
          <ac:chgData name="Dr. Anil Carie" userId="0eb63ef7-cb50-4f0e-957e-a6e2a584389a" providerId="ADAL" clId="{64B4CA3C-C06C-4255-89F4-84EF625B6E95}" dt="2021-03-05T03:52:38.409" v="378" actId="1076"/>
          <ac:picMkLst>
            <pc:docMk/>
            <pc:sldMk cId="2380984016" sldId="363"/>
            <ac:picMk id="10" creationId="{2A8D6F90-EE3F-4EB3-95FC-B0A45CC2F58F}"/>
          </ac:picMkLst>
        </pc:picChg>
        <pc:picChg chg="mod">
          <ac:chgData name="Dr. Anil Carie" userId="0eb63ef7-cb50-4f0e-957e-a6e2a584389a" providerId="ADAL" clId="{64B4CA3C-C06C-4255-89F4-84EF625B6E95}" dt="2021-03-05T03:52:38.409" v="378" actId="1076"/>
          <ac:picMkLst>
            <pc:docMk/>
            <pc:sldMk cId="2380984016" sldId="363"/>
            <ac:picMk id="21" creationId="{2FB04556-2D1F-4229-8EF1-1325856A56B8}"/>
          </ac:picMkLst>
        </pc:picChg>
        <pc:picChg chg="mod">
          <ac:chgData name="Dr. Anil Carie" userId="0eb63ef7-cb50-4f0e-957e-a6e2a584389a" providerId="ADAL" clId="{64B4CA3C-C06C-4255-89F4-84EF625B6E95}" dt="2021-03-05T03:52:38.409" v="378" actId="1076"/>
          <ac:picMkLst>
            <pc:docMk/>
            <pc:sldMk cId="2380984016" sldId="363"/>
            <ac:picMk id="33" creationId="{AA82AF83-555E-4824-BCE4-F6A80C8E87C9}"/>
          </ac:picMkLst>
        </pc:picChg>
        <pc:picChg chg="add mod">
          <ac:chgData name="Dr. Anil Carie" userId="0eb63ef7-cb50-4f0e-957e-a6e2a584389a" providerId="ADAL" clId="{64B4CA3C-C06C-4255-89F4-84EF625B6E95}" dt="2021-03-05T04:52:16.902" v="443" actId="14100"/>
          <ac:picMkLst>
            <pc:docMk/>
            <pc:sldMk cId="2380984016" sldId="363"/>
            <ac:picMk id="36" creationId="{80F77CFE-77F2-4D92-9C60-2D18D55183AB}"/>
          </ac:picMkLst>
        </pc:picChg>
        <pc:inkChg chg="add">
          <ac:chgData name="Dr. Anil Carie" userId="0eb63ef7-cb50-4f0e-957e-a6e2a584389a" providerId="ADAL" clId="{64B4CA3C-C06C-4255-89F4-84EF625B6E95}" dt="2021-03-05T07:10:43.074" v="463"/>
          <ac:inkMkLst>
            <pc:docMk/>
            <pc:sldMk cId="2380984016" sldId="363"/>
            <ac:inkMk id="3" creationId="{856F926E-0BE4-46AB-9781-7EB234D6F55A}"/>
          </ac:inkMkLst>
        </pc:inkChg>
      </pc:sldChg>
      <pc:sldChg chg="del">
        <pc:chgData name="Dr. Anil Carie" userId="0eb63ef7-cb50-4f0e-957e-a6e2a584389a" providerId="ADAL" clId="{64B4CA3C-C06C-4255-89F4-84EF625B6E95}" dt="2021-02-23T20:37:00.774" v="48" actId="47"/>
        <pc:sldMkLst>
          <pc:docMk/>
          <pc:sldMk cId="3200683172" sldId="364"/>
        </pc:sldMkLst>
      </pc:sldChg>
      <pc:sldChg chg="addSp delSp modSp new mod">
        <pc:chgData name="Dr. Anil Carie" userId="0eb63ef7-cb50-4f0e-957e-a6e2a584389a" providerId="ADAL" clId="{64B4CA3C-C06C-4255-89F4-84EF625B6E95}" dt="2021-03-05T07:10:43.074" v="463"/>
        <pc:sldMkLst>
          <pc:docMk/>
          <pc:sldMk cId="3420157466" sldId="364"/>
        </pc:sldMkLst>
        <pc:spChg chg="mod">
          <ac:chgData name="Dr. Anil Carie" userId="0eb63ef7-cb50-4f0e-957e-a6e2a584389a" providerId="ADAL" clId="{64B4CA3C-C06C-4255-89F4-84EF625B6E95}" dt="2021-03-05T03:53:54.357" v="380"/>
          <ac:spMkLst>
            <pc:docMk/>
            <pc:sldMk cId="3420157466" sldId="364"/>
            <ac:spMk id="2" creationId="{38040126-B311-4339-B8B0-AFDA9FACAC95}"/>
          </ac:spMkLst>
        </pc:spChg>
        <pc:spChg chg="del">
          <ac:chgData name="Dr. Anil Carie" userId="0eb63ef7-cb50-4f0e-957e-a6e2a584389a" providerId="ADAL" clId="{64B4CA3C-C06C-4255-89F4-84EF625B6E95}" dt="2021-03-05T03:54:12.463" v="382" actId="478"/>
          <ac:spMkLst>
            <pc:docMk/>
            <pc:sldMk cId="3420157466" sldId="364"/>
            <ac:spMk id="3" creationId="{B005813E-DEC0-43EC-AB4C-362FC7860C7D}"/>
          </ac:spMkLst>
        </pc:spChg>
        <pc:spChg chg="mod">
          <ac:chgData name="Dr. Anil Carie" userId="0eb63ef7-cb50-4f0e-957e-a6e2a584389a" providerId="ADAL" clId="{64B4CA3C-C06C-4255-89F4-84EF625B6E95}" dt="2021-03-05T03:59:21.492" v="435"/>
          <ac:spMkLst>
            <pc:docMk/>
            <pc:sldMk cId="3420157466" sldId="364"/>
            <ac:spMk id="5" creationId="{218066F4-E20A-4241-810C-8D2E9C9F48B9}"/>
          </ac:spMkLst>
        </pc:spChg>
        <pc:spChg chg="add mod">
          <ac:chgData name="Dr. Anil Carie" userId="0eb63ef7-cb50-4f0e-957e-a6e2a584389a" providerId="ADAL" clId="{64B4CA3C-C06C-4255-89F4-84EF625B6E95}" dt="2021-03-05T03:54:18.935" v="385" actId="14100"/>
          <ac:spMkLst>
            <pc:docMk/>
            <pc:sldMk cId="3420157466" sldId="364"/>
            <ac:spMk id="7" creationId="{CB68DCEB-4966-46D5-B9F9-A2DB773BB13F}"/>
          </ac:spMkLst>
        </pc:spChg>
        <pc:spChg chg="add mod">
          <ac:chgData name="Dr. Anil Carie" userId="0eb63ef7-cb50-4f0e-957e-a6e2a584389a" providerId="ADAL" clId="{64B4CA3C-C06C-4255-89F4-84EF625B6E95}" dt="2021-03-05T03:55:04.810" v="394" actId="1076"/>
          <ac:spMkLst>
            <pc:docMk/>
            <pc:sldMk cId="3420157466" sldId="364"/>
            <ac:spMk id="10" creationId="{8E53E06D-6664-4BDD-A10F-7F0FE79ACBE6}"/>
          </ac:spMkLst>
        </pc:spChg>
        <pc:picChg chg="add mod">
          <ac:chgData name="Dr. Anil Carie" userId="0eb63ef7-cb50-4f0e-957e-a6e2a584389a" providerId="ADAL" clId="{64B4CA3C-C06C-4255-89F4-84EF625B6E95}" dt="2021-03-05T03:54:38.745" v="390" actId="1076"/>
          <ac:picMkLst>
            <pc:docMk/>
            <pc:sldMk cId="3420157466" sldId="364"/>
            <ac:picMk id="8" creationId="{3FBCE20E-C611-44C4-979A-AC06EE487D56}"/>
          </ac:picMkLst>
        </pc:picChg>
        <pc:picChg chg="add del mod">
          <ac:chgData name="Dr. Anil Carie" userId="0eb63ef7-cb50-4f0e-957e-a6e2a584389a" providerId="ADAL" clId="{64B4CA3C-C06C-4255-89F4-84EF625B6E95}" dt="2021-03-05T03:54:53.002" v="392"/>
          <ac:picMkLst>
            <pc:docMk/>
            <pc:sldMk cId="3420157466" sldId="364"/>
            <ac:picMk id="9" creationId="{4C01E977-1767-4B0A-9CEA-25C964102A23}"/>
          </ac:picMkLst>
        </pc:picChg>
        <pc:inkChg chg="add">
          <ac:chgData name="Dr. Anil Carie" userId="0eb63ef7-cb50-4f0e-957e-a6e2a584389a" providerId="ADAL" clId="{64B4CA3C-C06C-4255-89F4-84EF625B6E95}" dt="2021-03-05T07:10:43.074" v="463"/>
          <ac:inkMkLst>
            <pc:docMk/>
            <pc:sldMk cId="3420157466" sldId="364"/>
            <ac:inkMk id="3" creationId="{9A589C93-6D85-4C85-BCAA-A6EA120C5FCD}"/>
          </ac:inkMkLst>
        </pc:inkChg>
      </pc:sldChg>
      <pc:sldChg chg="addSp delSp modSp new mod">
        <pc:chgData name="Dr. Anil Carie" userId="0eb63ef7-cb50-4f0e-957e-a6e2a584389a" providerId="ADAL" clId="{64B4CA3C-C06C-4255-89F4-84EF625B6E95}" dt="2021-03-05T07:10:43.074" v="463"/>
        <pc:sldMkLst>
          <pc:docMk/>
          <pc:sldMk cId="2941822101" sldId="365"/>
        </pc:sldMkLst>
        <pc:spChg chg="mod">
          <ac:chgData name="Dr. Anil Carie" userId="0eb63ef7-cb50-4f0e-957e-a6e2a584389a" providerId="ADAL" clId="{64B4CA3C-C06C-4255-89F4-84EF625B6E95}" dt="2021-03-05T03:56:31.846" v="410"/>
          <ac:spMkLst>
            <pc:docMk/>
            <pc:sldMk cId="2941822101" sldId="365"/>
            <ac:spMk id="2" creationId="{D81953F8-7274-4F7C-8F56-5879547330C0}"/>
          </ac:spMkLst>
        </pc:spChg>
        <pc:spChg chg="del">
          <ac:chgData name="Dr. Anil Carie" userId="0eb63ef7-cb50-4f0e-957e-a6e2a584389a" providerId="ADAL" clId="{64B4CA3C-C06C-4255-89F4-84EF625B6E95}" dt="2021-03-05T03:55:24.541" v="396" actId="478"/>
          <ac:spMkLst>
            <pc:docMk/>
            <pc:sldMk cId="2941822101" sldId="365"/>
            <ac:spMk id="3" creationId="{6A568BCA-F78E-48DA-B4A1-435744518FF7}"/>
          </ac:spMkLst>
        </pc:spChg>
        <pc:spChg chg="mod">
          <ac:chgData name="Dr. Anil Carie" userId="0eb63ef7-cb50-4f0e-957e-a6e2a584389a" providerId="ADAL" clId="{64B4CA3C-C06C-4255-89F4-84EF625B6E95}" dt="2021-03-05T03:59:21.492" v="435"/>
          <ac:spMkLst>
            <pc:docMk/>
            <pc:sldMk cId="2941822101" sldId="365"/>
            <ac:spMk id="5" creationId="{A08BBFFF-FC80-47A5-9254-943E68A1B003}"/>
          </ac:spMkLst>
        </pc:spChg>
        <pc:spChg chg="add del mod">
          <ac:chgData name="Dr. Anil Carie" userId="0eb63ef7-cb50-4f0e-957e-a6e2a584389a" providerId="ADAL" clId="{64B4CA3C-C06C-4255-89F4-84EF625B6E95}" dt="2021-03-05T03:55:27.718" v="398"/>
          <ac:spMkLst>
            <pc:docMk/>
            <pc:sldMk cId="2941822101" sldId="365"/>
            <ac:spMk id="7" creationId="{868E7911-AB85-4AF5-8B24-867A67688490}"/>
          </ac:spMkLst>
        </pc:spChg>
        <pc:spChg chg="add mod">
          <ac:chgData name="Dr. Anil Carie" userId="0eb63ef7-cb50-4f0e-957e-a6e2a584389a" providerId="ADAL" clId="{64B4CA3C-C06C-4255-89F4-84EF625B6E95}" dt="2021-03-05T03:55:46.818" v="405" actId="255"/>
          <ac:spMkLst>
            <pc:docMk/>
            <pc:sldMk cId="2941822101" sldId="365"/>
            <ac:spMk id="8" creationId="{C8136948-649F-4AE5-8875-F3069E256D0A}"/>
          </ac:spMkLst>
        </pc:spChg>
        <pc:spChg chg="add mod">
          <ac:chgData name="Dr. Anil Carie" userId="0eb63ef7-cb50-4f0e-957e-a6e2a584389a" providerId="ADAL" clId="{64B4CA3C-C06C-4255-89F4-84EF625B6E95}" dt="2021-03-05T03:56:11.549" v="409" actId="1076"/>
          <ac:spMkLst>
            <pc:docMk/>
            <pc:sldMk cId="2941822101" sldId="365"/>
            <ac:spMk id="10" creationId="{293A0DBA-180D-4789-9C6D-26E7B716943D}"/>
          </ac:spMkLst>
        </pc:spChg>
        <pc:picChg chg="add mod">
          <ac:chgData name="Dr. Anil Carie" userId="0eb63ef7-cb50-4f0e-957e-a6e2a584389a" providerId="ADAL" clId="{64B4CA3C-C06C-4255-89F4-84EF625B6E95}" dt="2021-03-05T03:56:00.808" v="407" actId="1076"/>
          <ac:picMkLst>
            <pc:docMk/>
            <pc:sldMk cId="2941822101" sldId="365"/>
            <ac:picMk id="9" creationId="{D579CB9A-AAEE-46E4-BF9A-5EFC7A367CE8}"/>
          </ac:picMkLst>
        </pc:picChg>
        <pc:inkChg chg="add">
          <ac:chgData name="Dr. Anil Carie" userId="0eb63ef7-cb50-4f0e-957e-a6e2a584389a" providerId="ADAL" clId="{64B4CA3C-C06C-4255-89F4-84EF625B6E95}" dt="2021-03-05T07:10:43.074" v="463"/>
          <ac:inkMkLst>
            <pc:docMk/>
            <pc:sldMk cId="2941822101" sldId="365"/>
            <ac:inkMk id="3" creationId="{B03A7908-090A-4EA0-AEAF-9261EA9AC20B}"/>
          </ac:inkMkLst>
        </pc:inkChg>
      </pc:sldChg>
      <pc:sldChg chg="del">
        <pc:chgData name="Dr. Anil Carie" userId="0eb63ef7-cb50-4f0e-957e-a6e2a584389a" providerId="ADAL" clId="{64B4CA3C-C06C-4255-89F4-84EF625B6E95}" dt="2021-02-23T20:36:59.116" v="45" actId="47"/>
        <pc:sldMkLst>
          <pc:docMk/>
          <pc:sldMk cId="3184648504" sldId="365"/>
        </pc:sldMkLst>
      </pc:sldChg>
      <pc:sldChg chg="addSp delSp modSp new mod">
        <pc:chgData name="Dr. Anil Carie" userId="0eb63ef7-cb50-4f0e-957e-a6e2a584389a" providerId="ADAL" clId="{64B4CA3C-C06C-4255-89F4-84EF625B6E95}" dt="2021-03-05T07:10:43.074" v="463"/>
        <pc:sldMkLst>
          <pc:docMk/>
          <pc:sldMk cId="144586245" sldId="366"/>
        </pc:sldMkLst>
        <pc:spChg chg="mod">
          <ac:chgData name="Dr. Anil Carie" userId="0eb63ef7-cb50-4f0e-957e-a6e2a584389a" providerId="ADAL" clId="{64B4CA3C-C06C-4255-89F4-84EF625B6E95}" dt="2021-03-05T05:15:40.315" v="462" actId="20577"/>
          <ac:spMkLst>
            <pc:docMk/>
            <pc:sldMk cId="144586245" sldId="366"/>
            <ac:spMk id="2" creationId="{4FA899F2-6CB3-408C-87DD-087B30D060DD}"/>
          </ac:spMkLst>
        </pc:spChg>
        <pc:spChg chg="del">
          <ac:chgData name="Dr. Anil Carie" userId="0eb63ef7-cb50-4f0e-957e-a6e2a584389a" providerId="ADAL" clId="{64B4CA3C-C06C-4255-89F4-84EF625B6E95}" dt="2021-03-05T03:58:08.455" v="433" actId="478"/>
          <ac:spMkLst>
            <pc:docMk/>
            <pc:sldMk cId="144586245" sldId="366"/>
            <ac:spMk id="3" creationId="{6C25BA23-9EA1-458B-97AF-7EE4FFEF31A1}"/>
          </ac:spMkLst>
        </pc:spChg>
        <pc:spChg chg="mod">
          <ac:chgData name="Dr. Anil Carie" userId="0eb63ef7-cb50-4f0e-957e-a6e2a584389a" providerId="ADAL" clId="{64B4CA3C-C06C-4255-89F4-84EF625B6E95}" dt="2021-03-05T03:59:21.492" v="435"/>
          <ac:spMkLst>
            <pc:docMk/>
            <pc:sldMk cId="144586245" sldId="366"/>
            <ac:spMk id="5" creationId="{D938F808-8D13-4753-862E-7323258F2180}"/>
          </ac:spMkLst>
        </pc:spChg>
        <pc:spChg chg="add mod">
          <ac:chgData name="Dr. Anil Carie" userId="0eb63ef7-cb50-4f0e-957e-a6e2a584389a" providerId="ADAL" clId="{64B4CA3C-C06C-4255-89F4-84EF625B6E95}" dt="2021-03-05T03:58:10.417" v="434"/>
          <ac:spMkLst>
            <pc:docMk/>
            <pc:sldMk cId="144586245" sldId="366"/>
            <ac:spMk id="7" creationId="{32F08EA8-CC1A-4808-BF79-7307989EFC19}"/>
          </ac:spMkLst>
        </pc:spChg>
        <pc:inkChg chg="add">
          <ac:chgData name="Dr. Anil Carie" userId="0eb63ef7-cb50-4f0e-957e-a6e2a584389a" providerId="ADAL" clId="{64B4CA3C-C06C-4255-89F4-84EF625B6E95}" dt="2021-03-05T07:10:43.074" v="463"/>
          <ac:inkMkLst>
            <pc:docMk/>
            <pc:sldMk cId="144586245" sldId="366"/>
            <ac:inkMk id="3" creationId="{ECDC57C1-6CE5-48AE-9799-8D52644DC88A}"/>
          </ac:inkMkLst>
        </pc:inkChg>
      </pc:sldChg>
      <pc:sldChg chg="add del">
        <pc:chgData name="Dr. Anil Carie" userId="0eb63ef7-cb50-4f0e-957e-a6e2a584389a" providerId="ADAL" clId="{64B4CA3C-C06C-4255-89F4-84EF625B6E95}" dt="2021-02-23T20:35:00.013" v="26" actId="27028"/>
        <pc:sldMkLst>
          <pc:docMk/>
          <pc:sldMk cId="3960018542" sldId="366"/>
        </pc:sldMkLst>
      </pc:sldChg>
      <pc:sldMasterChg chg="modSp modSldLayout">
        <pc:chgData name="Dr. Anil Carie" userId="0eb63ef7-cb50-4f0e-957e-a6e2a584389a" providerId="ADAL" clId="{64B4CA3C-C06C-4255-89F4-84EF625B6E95}" dt="2021-03-05T03:59:21.492" v="435"/>
        <pc:sldMasterMkLst>
          <pc:docMk/>
          <pc:sldMasterMk cId="0" sldId="2147483648"/>
        </pc:sldMasterMkLst>
        <pc:spChg chg="mod">
          <ac:chgData name="Dr. Anil Carie" userId="0eb63ef7-cb50-4f0e-957e-a6e2a584389a" providerId="ADAL" clId="{64B4CA3C-C06C-4255-89F4-84EF625B6E95}" dt="2021-03-05T03:59:21.492" v="435"/>
          <ac:spMkLst>
            <pc:docMk/>
            <pc:sldMasterMk cId="0" sldId="2147483648"/>
            <ac:spMk id="5" creationId="{00000000-0000-0000-0000-000000000000}"/>
          </ac:spMkLst>
        </pc:spChg>
        <pc:sldLayoutChg chg="modSp">
          <pc:chgData name="Dr. Anil Carie" userId="0eb63ef7-cb50-4f0e-957e-a6e2a584389a" providerId="ADAL" clId="{64B4CA3C-C06C-4255-89F4-84EF625B6E95}" dt="2021-03-05T03:59:21.492" v="435"/>
          <pc:sldLayoutMkLst>
            <pc:docMk/>
            <pc:sldMasterMk cId="0" sldId="2147483648"/>
            <pc:sldLayoutMk cId="0" sldId="2147483861"/>
          </pc:sldLayoutMkLst>
          <pc:spChg chg="mod">
            <ac:chgData name="Dr. Anil Carie" userId="0eb63ef7-cb50-4f0e-957e-a6e2a584389a" providerId="ADAL" clId="{64B4CA3C-C06C-4255-89F4-84EF625B6E95}" dt="2021-03-05T03:59:21.492" v="435"/>
            <ac:spMkLst>
              <pc:docMk/>
              <pc:sldMasterMk cId="0" sldId="2147483648"/>
              <pc:sldLayoutMk cId="0" sldId="2147483861"/>
              <ac:spMk id="5" creationId="{00000000-0000-0000-0000-000000000000}"/>
            </ac:spMkLst>
          </pc:spChg>
        </pc:sldLayoutChg>
        <pc:sldLayoutChg chg="modSp">
          <pc:chgData name="Dr. Anil Carie" userId="0eb63ef7-cb50-4f0e-957e-a6e2a584389a" providerId="ADAL" clId="{64B4CA3C-C06C-4255-89F4-84EF625B6E95}" dt="2021-03-05T03:59:21.492" v="435"/>
          <pc:sldLayoutMkLst>
            <pc:docMk/>
            <pc:sldMasterMk cId="0" sldId="2147483648"/>
            <pc:sldLayoutMk cId="0" sldId="2147483862"/>
          </pc:sldLayoutMkLst>
          <pc:spChg chg="mod">
            <ac:chgData name="Dr. Anil Carie" userId="0eb63ef7-cb50-4f0e-957e-a6e2a584389a" providerId="ADAL" clId="{64B4CA3C-C06C-4255-89F4-84EF625B6E95}" dt="2021-03-05T03:59:21.492" v="435"/>
            <ac:spMkLst>
              <pc:docMk/>
              <pc:sldMasterMk cId="0" sldId="2147483648"/>
              <pc:sldLayoutMk cId="0" sldId="2147483862"/>
              <ac:spMk id="6" creationId="{00000000-0000-0000-0000-000000000000}"/>
            </ac:spMkLst>
          </pc:spChg>
        </pc:sldLayoutChg>
        <pc:sldLayoutChg chg="modSp">
          <pc:chgData name="Dr. Anil Carie" userId="0eb63ef7-cb50-4f0e-957e-a6e2a584389a" providerId="ADAL" clId="{64B4CA3C-C06C-4255-89F4-84EF625B6E95}" dt="2021-03-05T03:59:21.492" v="435"/>
          <pc:sldLayoutMkLst>
            <pc:docMk/>
            <pc:sldMasterMk cId="0" sldId="2147483648"/>
            <pc:sldLayoutMk cId="0" sldId="2147483863"/>
          </pc:sldLayoutMkLst>
          <pc:spChg chg="mod">
            <ac:chgData name="Dr. Anil Carie" userId="0eb63ef7-cb50-4f0e-957e-a6e2a584389a" providerId="ADAL" clId="{64B4CA3C-C06C-4255-89F4-84EF625B6E95}" dt="2021-03-05T03:59:21.492" v="435"/>
            <ac:spMkLst>
              <pc:docMk/>
              <pc:sldMasterMk cId="0" sldId="2147483648"/>
              <pc:sldLayoutMk cId="0" sldId="2147483863"/>
              <ac:spMk id="8" creationId="{00000000-0000-0000-0000-000000000000}"/>
            </ac:spMkLst>
          </pc:spChg>
        </pc:sldLayoutChg>
        <pc:sldLayoutChg chg="modSp">
          <pc:chgData name="Dr. Anil Carie" userId="0eb63ef7-cb50-4f0e-957e-a6e2a584389a" providerId="ADAL" clId="{64B4CA3C-C06C-4255-89F4-84EF625B6E95}" dt="2021-03-05T03:59:21.492" v="435"/>
          <pc:sldLayoutMkLst>
            <pc:docMk/>
            <pc:sldMasterMk cId="0" sldId="2147483648"/>
            <pc:sldLayoutMk cId="0" sldId="2147483864"/>
          </pc:sldLayoutMkLst>
          <pc:spChg chg="mod">
            <ac:chgData name="Dr. Anil Carie" userId="0eb63ef7-cb50-4f0e-957e-a6e2a584389a" providerId="ADAL" clId="{64B4CA3C-C06C-4255-89F4-84EF625B6E95}" dt="2021-03-05T03:59:21.492" v="435"/>
            <ac:spMkLst>
              <pc:docMk/>
              <pc:sldMasterMk cId="0" sldId="2147483648"/>
              <pc:sldLayoutMk cId="0" sldId="2147483864"/>
              <ac:spMk id="4" creationId="{00000000-0000-0000-0000-000000000000}"/>
            </ac:spMkLst>
          </pc:spChg>
        </pc:sldLayoutChg>
        <pc:sldLayoutChg chg="modSp">
          <pc:chgData name="Dr. Anil Carie" userId="0eb63ef7-cb50-4f0e-957e-a6e2a584389a" providerId="ADAL" clId="{64B4CA3C-C06C-4255-89F4-84EF625B6E95}" dt="2021-03-05T03:59:21.492" v="435"/>
          <pc:sldLayoutMkLst>
            <pc:docMk/>
            <pc:sldMasterMk cId="0" sldId="2147483648"/>
            <pc:sldLayoutMk cId="0" sldId="2147483865"/>
          </pc:sldLayoutMkLst>
          <pc:spChg chg="mod">
            <ac:chgData name="Dr. Anil Carie" userId="0eb63ef7-cb50-4f0e-957e-a6e2a584389a" providerId="ADAL" clId="{64B4CA3C-C06C-4255-89F4-84EF625B6E95}" dt="2021-03-05T03:59:21.492" v="435"/>
            <ac:spMkLst>
              <pc:docMk/>
              <pc:sldMasterMk cId="0" sldId="2147483648"/>
              <pc:sldLayoutMk cId="0" sldId="2147483865"/>
              <ac:spMk id="5" creationId="{00000000-0000-0000-0000-000000000000}"/>
            </ac:spMkLst>
          </pc:spChg>
        </pc:sldLayoutChg>
        <pc:sldLayoutChg chg="modSp">
          <pc:chgData name="Dr. Anil Carie" userId="0eb63ef7-cb50-4f0e-957e-a6e2a584389a" providerId="ADAL" clId="{64B4CA3C-C06C-4255-89F4-84EF625B6E95}" dt="2021-03-05T03:59:21.492" v="435"/>
          <pc:sldLayoutMkLst>
            <pc:docMk/>
            <pc:sldMasterMk cId="0" sldId="2147483648"/>
            <pc:sldLayoutMk cId="0" sldId="2147483866"/>
          </pc:sldLayoutMkLst>
          <pc:spChg chg="mod">
            <ac:chgData name="Dr. Anil Carie" userId="0eb63ef7-cb50-4f0e-957e-a6e2a584389a" providerId="ADAL" clId="{64B4CA3C-C06C-4255-89F4-84EF625B6E95}" dt="2021-03-05T03:59:21.492" v="435"/>
            <ac:spMkLst>
              <pc:docMk/>
              <pc:sldMasterMk cId="0" sldId="2147483648"/>
              <pc:sldLayoutMk cId="0" sldId="2147483866"/>
              <ac:spMk id="5" creationId="{00000000-0000-0000-0000-000000000000}"/>
            </ac:spMkLst>
          </pc:spChg>
        </pc:sldLayoutChg>
        <pc:sldLayoutChg chg="modSp">
          <pc:chgData name="Dr. Anil Carie" userId="0eb63ef7-cb50-4f0e-957e-a6e2a584389a" providerId="ADAL" clId="{64B4CA3C-C06C-4255-89F4-84EF625B6E95}" dt="2021-03-05T03:59:21.492" v="435"/>
          <pc:sldLayoutMkLst>
            <pc:docMk/>
            <pc:sldMasterMk cId="0" sldId="2147483648"/>
            <pc:sldLayoutMk cId="0" sldId="2147483867"/>
          </pc:sldLayoutMkLst>
          <pc:spChg chg="mod">
            <ac:chgData name="Dr. Anil Carie" userId="0eb63ef7-cb50-4f0e-957e-a6e2a584389a" providerId="ADAL" clId="{64B4CA3C-C06C-4255-89F4-84EF625B6E95}" dt="2021-03-05T03:59:21.492" v="435"/>
            <ac:spMkLst>
              <pc:docMk/>
              <pc:sldMasterMk cId="0" sldId="2147483648"/>
              <pc:sldLayoutMk cId="0" sldId="2147483867"/>
              <ac:spMk id="6" creationId="{00000000-0000-0000-0000-000000000000}"/>
            </ac:spMkLst>
          </pc:spChg>
        </pc:sldLayoutChg>
      </pc:sldMasterChg>
      <pc:sldMasterChg chg="add del addSldLayout delSldLayout">
        <pc:chgData name="Dr. Anil Carie" userId="0eb63ef7-cb50-4f0e-957e-a6e2a584389a" providerId="ADAL" clId="{64B4CA3C-C06C-4255-89F4-84EF625B6E95}" dt="2021-02-23T20:35:00.013" v="26" actId="27028"/>
        <pc:sldMasterMkLst>
          <pc:docMk/>
          <pc:sldMasterMk cId="0" sldId="2147483815"/>
        </pc:sldMasterMkLst>
        <pc:sldLayoutChg chg="add del">
          <pc:chgData name="Dr. Anil Carie" userId="0eb63ef7-cb50-4f0e-957e-a6e2a584389a" providerId="ADAL" clId="{64B4CA3C-C06C-4255-89F4-84EF625B6E95}" dt="2021-02-23T20:35:00.013" v="26" actId="27028"/>
          <pc:sldLayoutMkLst>
            <pc:docMk/>
            <pc:sldMasterMk cId="0" sldId="2147483815"/>
            <pc:sldLayoutMk cId="0" sldId="2147483816"/>
          </pc:sldLayoutMkLst>
        </pc:sldLayoutChg>
      </pc:sldMasterChg>
    </pc:docChg>
  </pc:docChgLst>
  <pc:docChgLst>
    <pc:chgData name="Dr. Anil Carie" userId="0eb63ef7-cb50-4f0e-957e-a6e2a584389a" providerId="ADAL" clId="{A0D19F52-AE67-4922-9F33-C4D4BE4D27E7}"/>
    <pc:docChg chg="undo custSel addSld delSld modSld">
      <pc:chgData name="Dr. Anil Carie" userId="0eb63ef7-cb50-4f0e-957e-a6e2a584389a" providerId="ADAL" clId="{A0D19F52-AE67-4922-9F33-C4D4BE4D27E7}" dt="2021-01-26T08:47:32.826" v="437" actId="47"/>
      <pc:docMkLst>
        <pc:docMk/>
      </pc:docMkLst>
      <pc:sldChg chg="modSp mod">
        <pc:chgData name="Dr. Anil Carie" userId="0eb63ef7-cb50-4f0e-957e-a6e2a584389a" providerId="ADAL" clId="{A0D19F52-AE67-4922-9F33-C4D4BE4D27E7}" dt="2021-01-26T05:05:04.482" v="167" actId="20577"/>
        <pc:sldMkLst>
          <pc:docMk/>
          <pc:sldMk cId="0" sldId="271"/>
        </pc:sldMkLst>
        <pc:spChg chg="mod">
          <ac:chgData name="Dr. Anil Carie" userId="0eb63ef7-cb50-4f0e-957e-a6e2a584389a" providerId="ADAL" clId="{A0D19F52-AE67-4922-9F33-C4D4BE4D27E7}" dt="2021-01-26T05:05:04.482" v="167" actId="20577"/>
          <ac:spMkLst>
            <pc:docMk/>
            <pc:sldMk cId="0" sldId="271"/>
            <ac:spMk id="3" creationId="{00000000-0000-0000-0000-000000000000}"/>
          </ac:spMkLst>
        </pc:spChg>
        <pc:spChg chg="mod">
          <ac:chgData name="Dr. Anil Carie" userId="0eb63ef7-cb50-4f0e-957e-a6e2a584389a" providerId="ADAL" clId="{A0D19F52-AE67-4922-9F33-C4D4BE4D27E7}" dt="2021-01-26T04:58:43.055" v="6"/>
          <ac:spMkLst>
            <pc:docMk/>
            <pc:sldMk cId="0" sldId="271"/>
            <ac:spMk id="4100" creationId="{00000000-0000-0000-0000-000000000000}"/>
          </ac:spMkLst>
        </pc:spChg>
      </pc:sldChg>
      <pc:sldChg chg="addSp delSp mod">
        <pc:chgData name="Dr. Anil Carie" userId="0eb63ef7-cb50-4f0e-957e-a6e2a584389a" providerId="ADAL" clId="{A0D19F52-AE67-4922-9F33-C4D4BE4D27E7}" dt="2021-01-26T04:56:44.938" v="1" actId="22"/>
        <pc:sldMkLst>
          <pc:docMk/>
          <pc:sldMk cId="394516918" sldId="273"/>
        </pc:sldMkLst>
        <pc:picChg chg="add">
          <ac:chgData name="Dr. Anil Carie" userId="0eb63ef7-cb50-4f0e-957e-a6e2a584389a" providerId="ADAL" clId="{A0D19F52-AE67-4922-9F33-C4D4BE4D27E7}" dt="2021-01-26T04:56:44.938" v="1" actId="22"/>
          <ac:picMkLst>
            <pc:docMk/>
            <pc:sldMk cId="394516918" sldId="273"/>
            <ac:picMk id="7" creationId="{E3F4F5C5-9522-4087-BD85-6ECCA6D38F01}"/>
          </ac:picMkLst>
        </pc:picChg>
        <pc:picChg chg="del">
          <ac:chgData name="Dr. Anil Carie" userId="0eb63ef7-cb50-4f0e-957e-a6e2a584389a" providerId="ADAL" clId="{A0D19F52-AE67-4922-9F33-C4D4BE4D27E7}" dt="2021-01-26T04:56:41.415" v="0" actId="478"/>
          <ac:picMkLst>
            <pc:docMk/>
            <pc:sldMk cId="394516918" sldId="273"/>
            <ac:picMk id="9" creationId="{00000000-0000-0000-0000-000000000000}"/>
          </ac:picMkLst>
        </pc:picChg>
      </pc:sldChg>
      <pc:sldChg chg="modSp mod">
        <pc:chgData name="Dr. Anil Carie" userId="0eb63ef7-cb50-4f0e-957e-a6e2a584389a" providerId="ADAL" clId="{A0D19F52-AE67-4922-9F33-C4D4BE4D27E7}" dt="2021-01-26T05:00:43.368" v="83" actId="20577"/>
        <pc:sldMkLst>
          <pc:docMk/>
          <pc:sldMk cId="4155766407" sldId="328"/>
        </pc:sldMkLst>
        <pc:spChg chg="mod">
          <ac:chgData name="Dr. Anil Carie" userId="0eb63ef7-cb50-4f0e-957e-a6e2a584389a" providerId="ADAL" clId="{A0D19F52-AE67-4922-9F33-C4D4BE4D27E7}" dt="2021-01-26T04:59:19.168" v="12" actId="20577"/>
          <ac:spMkLst>
            <pc:docMk/>
            <pc:sldMk cId="4155766407" sldId="328"/>
            <ac:spMk id="2" creationId="{00000000-0000-0000-0000-000000000000}"/>
          </ac:spMkLst>
        </pc:spChg>
        <pc:spChg chg="mod">
          <ac:chgData name="Dr. Anil Carie" userId="0eb63ef7-cb50-4f0e-957e-a6e2a584389a" providerId="ADAL" clId="{A0D19F52-AE67-4922-9F33-C4D4BE4D27E7}" dt="2021-01-26T05:00:43.368" v="83" actId="20577"/>
          <ac:spMkLst>
            <pc:docMk/>
            <pc:sldMk cId="4155766407" sldId="328"/>
            <ac:spMk id="3" creationId="{00000000-0000-0000-0000-000000000000}"/>
          </ac:spMkLst>
        </pc:spChg>
      </pc:sldChg>
      <pc:sldChg chg="modSp mod">
        <pc:chgData name="Dr. Anil Carie" userId="0eb63ef7-cb50-4f0e-957e-a6e2a584389a" providerId="ADAL" clId="{A0D19F52-AE67-4922-9F33-C4D4BE4D27E7}" dt="2021-01-26T05:04:35.424" v="160" actId="123"/>
        <pc:sldMkLst>
          <pc:docMk/>
          <pc:sldMk cId="1101003769" sldId="329"/>
        </pc:sldMkLst>
        <pc:spChg chg="mod">
          <ac:chgData name="Dr. Anil Carie" userId="0eb63ef7-cb50-4f0e-957e-a6e2a584389a" providerId="ADAL" clId="{A0D19F52-AE67-4922-9F33-C4D4BE4D27E7}" dt="2021-01-26T05:01:21.556" v="85" actId="20577"/>
          <ac:spMkLst>
            <pc:docMk/>
            <pc:sldMk cId="1101003769" sldId="329"/>
            <ac:spMk id="2" creationId="{00000000-0000-0000-0000-000000000000}"/>
          </ac:spMkLst>
        </pc:spChg>
        <pc:spChg chg="mod">
          <ac:chgData name="Dr. Anil Carie" userId="0eb63ef7-cb50-4f0e-957e-a6e2a584389a" providerId="ADAL" clId="{A0D19F52-AE67-4922-9F33-C4D4BE4D27E7}" dt="2021-01-26T05:04:35.424" v="160" actId="123"/>
          <ac:spMkLst>
            <pc:docMk/>
            <pc:sldMk cId="1101003769" sldId="329"/>
            <ac:spMk id="3" creationId="{00000000-0000-0000-0000-000000000000}"/>
          </ac:spMkLst>
        </pc:spChg>
      </pc:sldChg>
      <pc:sldChg chg="addSp delSp modSp mod">
        <pc:chgData name="Dr. Anil Carie" userId="0eb63ef7-cb50-4f0e-957e-a6e2a584389a" providerId="ADAL" clId="{A0D19F52-AE67-4922-9F33-C4D4BE4D27E7}" dt="2021-01-26T05:14:31.891" v="178" actId="1076"/>
        <pc:sldMkLst>
          <pc:docMk/>
          <pc:sldMk cId="2753772149" sldId="330"/>
        </pc:sldMkLst>
        <pc:spChg chg="mod">
          <ac:chgData name="Dr. Anil Carie" userId="0eb63ef7-cb50-4f0e-957e-a6e2a584389a" providerId="ADAL" clId="{A0D19F52-AE67-4922-9F33-C4D4BE4D27E7}" dt="2021-01-26T05:14:01.891" v="175" actId="20577"/>
          <ac:spMkLst>
            <pc:docMk/>
            <pc:sldMk cId="2753772149" sldId="330"/>
            <ac:spMk id="2" creationId="{00000000-0000-0000-0000-000000000000}"/>
          </ac:spMkLst>
        </pc:spChg>
        <pc:spChg chg="del mod">
          <ac:chgData name="Dr. Anil Carie" userId="0eb63ef7-cb50-4f0e-957e-a6e2a584389a" providerId="ADAL" clId="{A0D19F52-AE67-4922-9F33-C4D4BE4D27E7}" dt="2021-01-26T05:14:09.917" v="177" actId="22"/>
          <ac:spMkLst>
            <pc:docMk/>
            <pc:sldMk cId="2753772149" sldId="330"/>
            <ac:spMk id="3" creationId="{00000000-0000-0000-0000-000000000000}"/>
          </ac:spMkLst>
        </pc:spChg>
        <pc:picChg chg="add mod ord">
          <ac:chgData name="Dr. Anil Carie" userId="0eb63ef7-cb50-4f0e-957e-a6e2a584389a" providerId="ADAL" clId="{A0D19F52-AE67-4922-9F33-C4D4BE4D27E7}" dt="2021-01-26T05:14:31.891" v="178" actId="1076"/>
          <ac:picMkLst>
            <pc:docMk/>
            <pc:sldMk cId="2753772149" sldId="330"/>
            <ac:picMk id="8" creationId="{433EA702-BE6D-430F-B909-CF45C135C0D6}"/>
          </ac:picMkLst>
        </pc:picChg>
      </pc:sldChg>
      <pc:sldChg chg="modSp mod">
        <pc:chgData name="Dr. Anil Carie" userId="0eb63ef7-cb50-4f0e-957e-a6e2a584389a" providerId="ADAL" clId="{A0D19F52-AE67-4922-9F33-C4D4BE4D27E7}" dt="2021-01-26T05:35:02.028" v="252" actId="207"/>
        <pc:sldMkLst>
          <pc:docMk/>
          <pc:sldMk cId="3559387417" sldId="331"/>
        </pc:sldMkLst>
        <pc:spChg chg="mod">
          <ac:chgData name="Dr. Anil Carie" userId="0eb63ef7-cb50-4f0e-957e-a6e2a584389a" providerId="ADAL" clId="{A0D19F52-AE67-4922-9F33-C4D4BE4D27E7}" dt="2021-01-26T05:16:11.085" v="235"/>
          <ac:spMkLst>
            <pc:docMk/>
            <pc:sldMk cId="3559387417" sldId="331"/>
            <ac:spMk id="2" creationId="{00000000-0000-0000-0000-000000000000}"/>
          </ac:spMkLst>
        </pc:spChg>
        <pc:spChg chg="mod">
          <ac:chgData name="Dr. Anil Carie" userId="0eb63ef7-cb50-4f0e-957e-a6e2a584389a" providerId="ADAL" clId="{A0D19F52-AE67-4922-9F33-C4D4BE4D27E7}" dt="2021-01-26T05:35:02.028" v="252" actId="207"/>
          <ac:spMkLst>
            <pc:docMk/>
            <pc:sldMk cId="3559387417" sldId="331"/>
            <ac:spMk id="3" creationId="{00000000-0000-0000-0000-000000000000}"/>
          </ac:spMkLst>
        </pc:spChg>
      </pc:sldChg>
      <pc:sldChg chg="modSp add mod">
        <pc:chgData name="Dr. Anil Carie" userId="0eb63ef7-cb50-4f0e-957e-a6e2a584389a" providerId="ADAL" clId="{A0D19F52-AE67-4922-9F33-C4D4BE4D27E7}" dt="2021-01-26T05:36:24.535" v="286" actId="20577"/>
        <pc:sldMkLst>
          <pc:docMk/>
          <pc:sldMk cId="2411588027" sldId="332"/>
        </pc:sldMkLst>
        <pc:spChg chg="mod">
          <ac:chgData name="Dr. Anil Carie" userId="0eb63ef7-cb50-4f0e-957e-a6e2a584389a" providerId="ADAL" clId="{A0D19F52-AE67-4922-9F33-C4D4BE4D27E7}" dt="2021-01-26T05:36:24.535" v="286" actId="20577"/>
          <ac:spMkLst>
            <pc:docMk/>
            <pc:sldMk cId="2411588027" sldId="332"/>
            <ac:spMk id="3" creationId="{00000000-0000-0000-0000-000000000000}"/>
          </ac:spMkLst>
        </pc:spChg>
      </pc:sldChg>
      <pc:sldChg chg="del">
        <pc:chgData name="Dr. Anil Carie" userId="0eb63ef7-cb50-4f0e-957e-a6e2a584389a" providerId="ADAL" clId="{A0D19F52-AE67-4922-9F33-C4D4BE4D27E7}" dt="2021-01-26T05:15:27.228" v="195" actId="47"/>
        <pc:sldMkLst>
          <pc:docMk/>
          <pc:sldMk cId="3058912423" sldId="332"/>
        </pc:sldMkLst>
      </pc:sldChg>
      <pc:sldChg chg="addSp delSp modSp add mod">
        <pc:chgData name="Dr. Anil Carie" userId="0eb63ef7-cb50-4f0e-957e-a6e2a584389a" providerId="ADAL" clId="{A0D19F52-AE67-4922-9F33-C4D4BE4D27E7}" dt="2021-01-26T05:40:18.502" v="302" actId="14100"/>
        <pc:sldMkLst>
          <pc:docMk/>
          <pc:sldMk cId="4016267687" sldId="333"/>
        </pc:sldMkLst>
        <pc:spChg chg="mod">
          <ac:chgData name="Dr. Anil Carie" userId="0eb63ef7-cb50-4f0e-957e-a6e2a584389a" providerId="ADAL" clId="{A0D19F52-AE67-4922-9F33-C4D4BE4D27E7}" dt="2021-01-26T05:37:03.636" v="289"/>
          <ac:spMkLst>
            <pc:docMk/>
            <pc:sldMk cId="4016267687" sldId="333"/>
            <ac:spMk id="2" creationId="{00000000-0000-0000-0000-000000000000}"/>
          </ac:spMkLst>
        </pc:spChg>
        <pc:spChg chg="mod">
          <ac:chgData name="Dr. Anil Carie" userId="0eb63ef7-cb50-4f0e-957e-a6e2a584389a" providerId="ADAL" clId="{A0D19F52-AE67-4922-9F33-C4D4BE4D27E7}" dt="2021-01-26T05:36:48.590" v="288" actId="6549"/>
          <ac:spMkLst>
            <pc:docMk/>
            <pc:sldMk cId="4016267687" sldId="333"/>
            <ac:spMk id="3" creationId="{00000000-0000-0000-0000-000000000000}"/>
          </ac:spMkLst>
        </pc:spChg>
        <pc:spChg chg="add mod">
          <ac:chgData name="Dr. Anil Carie" userId="0eb63ef7-cb50-4f0e-957e-a6e2a584389a" providerId="ADAL" clId="{A0D19F52-AE67-4922-9F33-C4D4BE4D27E7}" dt="2021-01-26T05:40:18.502" v="302" actId="14100"/>
          <ac:spMkLst>
            <pc:docMk/>
            <pc:sldMk cId="4016267687" sldId="333"/>
            <ac:spMk id="8" creationId="{5FFA686E-B665-4468-9A13-38E711C1EC54}"/>
          </ac:spMkLst>
        </pc:spChg>
        <pc:picChg chg="add del">
          <ac:chgData name="Dr. Anil Carie" userId="0eb63ef7-cb50-4f0e-957e-a6e2a584389a" providerId="ADAL" clId="{A0D19F52-AE67-4922-9F33-C4D4BE4D27E7}" dt="2021-01-26T05:37:38.077" v="291"/>
          <ac:picMkLst>
            <pc:docMk/>
            <pc:sldMk cId="4016267687" sldId="333"/>
            <ac:picMk id="7" creationId="{A6761C8B-BA9E-4100-A4FC-337082799788}"/>
          </ac:picMkLst>
        </pc:picChg>
      </pc:sldChg>
      <pc:sldChg chg="del">
        <pc:chgData name="Dr. Anil Carie" userId="0eb63ef7-cb50-4f0e-957e-a6e2a584389a" providerId="ADAL" clId="{A0D19F52-AE67-4922-9F33-C4D4BE4D27E7}" dt="2021-01-26T05:15:25.496" v="194" actId="47"/>
        <pc:sldMkLst>
          <pc:docMk/>
          <pc:sldMk cId="4161712066" sldId="333"/>
        </pc:sldMkLst>
      </pc:sldChg>
      <pc:sldChg chg="del">
        <pc:chgData name="Dr. Anil Carie" userId="0eb63ef7-cb50-4f0e-957e-a6e2a584389a" providerId="ADAL" clId="{A0D19F52-AE67-4922-9F33-C4D4BE4D27E7}" dt="2021-01-26T05:15:24.456" v="193" actId="47"/>
        <pc:sldMkLst>
          <pc:docMk/>
          <pc:sldMk cId="1219381791" sldId="334"/>
        </pc:sldMkLst>
      </pc:sldChg>
      <pc:sldChg chg="addSp delSp modSp add mod">
        <pc:chgData name="Dr. Anil Carie" userId="0eb63ef7-cb50-4f0e-957e-a6e2a584389a" providerId="ADAL" clId="{A0D19F52-AE67-4922-9F33-C4D4BE4D27E7}" dt="2021-01-26T05:57:16.499" v="324" actId="1076"/>
        <pc:sldMkLst>
          <pc:docMk/>
          <pc:sldMk cId="1456318576" sldId="334"/>
        </pc:sldMkLst>
        <pc:spChg chg="mod">
          <ac:chgData name="Dr. Anil Carie" userId="0eb63ef7-cb50-4f0e-957e-a6e2a584389a" providerId="ADAL" clId="{A0D19F52-AE67-4922-9F33-C4D4BE4D27E7}" dt="2021-01-26T05:54:42.856" v="304"/>
          <ac:spMkLst>
            <pc:docMk/>
            <pc:sldMk cId="1456318576" sldId="334"/>
            <ac:spMk id="2" creationId="{00000000-0000-0000-0000-000000000000}"/>
          </ac:spMkLst>
        </pc:spChg>
        <pc:spChg chg="del">
          <ac:chgData name="Dr. Anil Carie" userId="0eb63ef7-cb50-4f0e-957e-a6e2a584389a" providerId="ADAL" clId="{A0D19F52-AE67-4922-9F33-C4D4BE4D27E7}" dt="2021-01-26T05:55:00.529" v="305" actId="478"/>
          <ac:spMkLst>
            <pc:docMk/>
            <pc:sldMk cId="1456318576" sldId="334"/>
            <ac:spMk id="8" creationId="{5FFA686E-B665-4468-9A13-38E711C1EC54}"/>
          </ac:spMkLst>
        </pc:spChg>
        <pc:picChg chg="add mod">
          <ac:chgData name="Dr. Anil Carie" userId="0eb63ef7-cb50-4f0e-957e-a6e2a584389a" providerId="ADAL" clId="{A0D19F52-AE67-4922-9F33-C4D4BE4D27E7}" dt="2021-01-26T05:55:28.535" v="310" actId="1076"/>
          <ac:picMkLst>
            <pc:docMk/>
            <pc:sldMk cId="1456318576" sldId="334"/>
            <ac:picMk id="7" creationId="{2AB981F5-83D5-44BA-8C7D-C74B92035EE6}"/>
          </ac:picMkLst>
        </pc:picChg>
        <pc:picChg chg="add mod">
          <ac:chgData name="Dr. Anil Carie" userId="0eb63ef7-cb50-4f0e-957e-a6e2a584389a" providerId="ADAL" clId="{A0D19F52-AE67-4922-9F33-C4D4BE4D27E7}" dt="2021-01-26T05:57:12.496" v="323" actId="1076"/>
          <ac:picMkLst>
            <pc:docMk/>
            <pc:sldMk cId="1456318576" sldId="334"/>
            <ac:picMk id="9" creationId="{2F240008-B3FD-4CF8-9640-E7F66F2BF8FF}"/>
          </ac:picMkLst>
        </pc:picChg>
        <pc:picChg chg="add mod">
          <ac:chgData name="Dr. Anil Carie" userId="0eb63ef7-cb50-4f0e-957e-a6e2a584389a" providerId="ADAL" clId="{A0D19F52-AE67-4922-9F33-C4D4BE4D27E7}" dt="2021-01-26T05:55:57.944" v="313" actId="1076"/>
          <ac:picMkLst>
            <pc:docMk/>
            <pc:sldMk cId="1456318576" sldId="334"/>
            <ac:picMk id="10" creationId="{A4F97A23-9546-484E-9701-64D5EE89BF55}"/>
          </ac:picMkLst>
        </pc:picChg>
        <pc:picChg chg="add mod">
          <ac:chgData name="Dr. Anil Carie" userId="0eb63ef7-cb50-4f0e-957e-a6e2a584389a" providerId="ADAL" clId="{A0D19F52-AE67-4922-9F33-C4D4BE4D27E7}" dt="2021-01-26T05:57:16.499" v="324" actId="1076"/>
          <ac:picMkLst>
            <pc:docMk/>
            <pc:sldMk cId="1456318576" sldId="334"/>
            <ac:picMk id="11" creationId="{2ACC7561-A165-423D-96D6-83B9A099DA4C}"/>
          </ac:picMkLst>
        </pc:picChg>
      </pc:sldChg>
      <pc:sldChg chg="addSp delSp modSp add mod">
        <pc:chgData name="Dr. Anil Carie" userId="0eb63ef7-cb50-4f0e-957e-a6e2a584389a" providerId="ADAL" clId="{A0D19F52-AE67-4922-9F33-C4D4BE4D27E7}" dt="2021-01-26T05:59:29.251" v="333" actId="1076"/>
        <pc:sldMkLst>
          <pc:docMk/>
          <pc:sldMk cId="196564676" sldId="335"/>
        </pc:sldMkLst>
        <pc:spChg chg="mod">
          <ac:chgData name="Dr. Anil Carie" userId="0eb63ef7-cb50-4f0e-957e-a6e2a584389a" providerId="ADAL" clId="{A0D19F52-AE67-4922-9F33-C4D4BE4D27E7}" dt="2021-01-26T05:58:55.153" v="326"/>
          <ac:spMkLst>
            <pc:docMk/>
            <pc:sldMk cId="196564676" sldId="335"/>
            <ac:spMk id="2" creationId="{00000000-0000-0000-0000-000000000000}"/>
          </ac:spMkLst>
        </pc:spChg>
        <pc:spChg chg="del">
          <ac:chgData name="Dr. Anil Carie" userId="0eb63ef7-cb50-4f0e-957e-a6e2a584389a" providerId="ADAL" clId="{A0D19F52-AE67-4922-9F33-C4D4BE4D27E7}" dt="2021-01-26T05:59:05.528" v="327" actId="478"/>
          <ac:spMkLst>
            <pc:docMk/>
            <pc:sldMk cId="196564676" sldId="335"/>
            <ac:spMk id="8" creationId="{5FFA686E-B665-4468-9A13-38E711C1EC54}"/>
          </ac:spMkLst>
        </pc:spChg>
        <pc:picChg chg="add mod">
          <ac:chgData name="Dr. Anil Carie" userId="0eb63ef7-cb50-4f0e-957e-a6e2a584389a" providerId="ADAL" clId="{A0D19F52-AE67-4922-9F33-C4D4BE4D27E7}" dt="2021-01-26T05:59:10.246" v="329" actId="1076"/>
          <ac:picMkLst>
            <pc:docMk/>
            <pc:sldMk cId="196564676" sldId="335"/>
            <ac:picMk id="7" creationId="{C8BA1B57-B0D1-4B18-9394-362D97B55256}"/>
          </ac:picMkLst>
        </pc:picChg>
        <pc:picChg chg="add mod">
          <ac:chgData name="Dr. Anil Carie" userId="0eb63ef7-cb50-4f0e-957e-a6e2a584389a" providerId="ADAL" clId="{A0D19F52-AE67-4922-9F33-C4D4BE4D27E7}" dt="2021-01-26T05:59:29.251" v="333" actId="1076"/>
          <ac:picMkLst>
            <pc:docMk/>
            <pc:sldMk cId="196564676" sldId="335"/>
            <ac:picMk id="9" creationId="{6CB476A4-855E-4B22-9A11-42EF64706588}"/>
          </ac:picMkLst>
        </pc:picChg>
      </pc:sldChg>
      <pc:sldChg chg="del">
        <pc:chgData name="Dr. Anil Carie" userId="0eb63ef7-cb50-4f0e-957e-a6e2a584389a" providerId="ADAL" clId="{A0D19F52-AE67-4922-9F33-C4D4BE4D27E7}" dt="2021-01-26T05:15:23.805" v="192" actId="47"/>
        <pc:sldMkLst>
          <pc:docMk/>
          <pc:sldMk cId="577568167" sldId="335"/>
        </pc:sldMkLst>
      </pc:sldChg>
      <pc:sldChg chg="del">
        <pc:chgData name="Dr. Anil Carie" userId="0eb63ef7-cb50-4f0e-957e-a6e2a584389a" providerId="ADAL" clId="{A0D19F52-AE67-4922-9F33-C4D4BE4D27E7}" dt="2021-01-26T05:15:22.917" v="191" actId="47"/>
        <pc:sldMkLst>
          <pc:docMk/>
          <pc:sldMk cId="893234700" sldId="336"/>
        </pc:sldMkLst>
      </pc:sldChg>
      <pc:sldChg chg="addSp delSp modSp add mod modAnim">
        <pc:chgData name="Dr. Anil Carie" userId="0eb63ef7-cb50-4f0e-957e-a6e2a584389a" providerId="ADAL" clId="{A0D19F52-AE67-4922-9F33-C4D4BE4D27E7}" dt="2021-01-26T06:34:24.303" v="351" actId="1076"/>
        <pc:sldMkLst>
          <pc:docMk/>
          <pc:sldMk cId="1287324565" sldId="336"/>
        </pc:sldMkLst>
        <pc:spChg chg="mod">
          <ac:chgData name="Dr. Anil Carie" userId="0eb63ef7-cb50-4f0e-957e-a6e2a584389a" providerId="ADAL" clId="{A0D19F52-AE67-4922-9F33-C4D4BE4D27E7}" dt="2021-01-26T06:32:26.152" v="336"/>
          <ac:spMkLst>
            <pc:docMk/>
            <pc:sldMk cId="1287324565" sldId="336"/>
            <ac:spMk id="2" creationId="{00000000-0000-0000-0000-000000000000}"/>
          </ac:spMkLst>
        </pc:spChg>
        <pc:spChg chg="del">
          <ac:chgData name="Dr. Anil Carie" userId="0eb63ef7-cb50-4f0e-957e-a6e2a584389a" providerId="ADAL" clId="{A0D19F52-AE67-4922-9F33-C4D4BE4D27E7}" dt="2021-01-26T06:32:12.301" v="335" actId="478"/>
          <ac:spMkLst>
            <pc:docMk/>
            <pc:sldMk cId="1287324565" sldId="336"/>
            <ac:spMk id="8" creationId="{5FFA686E-B665-4468-9A13-38E711C1EC54}"/>
          </ac:spMkLst>
        </pc:spChg>
        <pc:spChg chg="add mod">
          <ac:chgData name="Dr. Anil Carie" userId="0eb63ef7-cb50-4f0e-957e-a6e2a584389a" providerId="ADAL" clId="{A0D19F52-AE67-4922-9F33-C4D4BE4D27E7}" dt="2021-01-26T06:33:41.015" v="349" actId="14100"/>
          <ac:spMkLst>
            <pc:docMk/>
            <pc:sldMk cId="1287324565" sldId="336"/>
            <ac:spMk id="9" creationId="{C115D994-F662-42F0-A10E-F68F476DB98D}"/>
          </ac:spMkLst>
        </pc:spChg>
        <pc:picChg chg="add mod">
          <ac:chgData name="Dr. Anil Carie" userId="0eb63ef7-cb50-4f0e-957e-a6e2a584389a" providerId="ADAL" clId="{A0D19F52-AE67-4922-9F33-C4D4BE4D27E7}" dt="2021-01-26T06:33:24.142" v="344" actId="14100"/>
          <ac:picMkLst>
            <pc:docMk/>
            <pc:sldMk cId="1287324565" sldId="336"/>
            <ac:picMk id="7" creationId="{3C0E7219-0FD6-4C23-812F-15FEBD976421}"/>
          </ac:picMkLst>
        </pc:picChg>
        <pc:picChg chg="add mod">
          <ac:chgData name="Dr. Anil Carie" userId="0eb63ef7-cb50-4f0e-957e-a6e2a584389a" providerId="ADAL" clId="{A0D19F52-AE67-4922-9F33-C4D4BE4D27E7}" dt="2021-01-26T06:34:24.303" v="351" actId="1076"/>
          <ac:picMkLst>
            <pc:docMk/>
            <pc:sldMk cId="1287324565" sldId="336"/>
            <ac:picMk id="10" creationId="{EF99DD5C-E60D-4658-A1E5-EF8A7B0B0C26}"/>
          </ac:picMkLst>
        </pc:picChg>
      </pc:sldChg>
      <pc:sldChg chg="del">
        <pc:chgData name="Dr. Anil Carie" userId="0eb63ef7-cb50-4f0e-957e-a6e2a584389a" providerId="ADAL" clId="{A0D19F52-AE67-4922-9F33-C4D4BE4D27E7}" dt="2021-01-26T05:15:21.627" v="190" actId="47"/>
        <pc:sldMkLst>
          <pc:docMk/>
          <pc:sldMk cId="3187076597" sldId="337"/>
        </pc:sldMkLst>
      </pc:sldChg>
      <pc:sldChg chg="addSp delSp modSp add mod">
        <pc:chgData name="Dr. Anil Carie" userId="0eb63ef7-cb50-4f0e-957e-a6e2a584389a" providerId="ADAL" clId="{A0D19F52-AE67-4922-9F33-C4D4BE4D27E7}" dt="2021-01-26T06:38:09.480" v="357"/>
        <pc:sldMkLst>
          <pc:docMk/>
          <pc:sldMk cId="3361599037" sldId="337"/>
        </pc:sldMkLst>
        <pc:spChg chg="mod">
          <ac:chgData name="Dr. Anil Carie" userId="0eb63ef7-cb50-4f0e-957e-a6e2a584389a" providerId="ADAL" clId="{A0D19F52-AE67-4922-9F33-C4D4BE4D27E7}" dt="2021-01-26T06:37:54.508" v="354"/>
          <ac:spMkLst>
            <pc:docMk/>
            <pc:sldMk cId="3361599037" sldId="337"/>
            <ac:spMk id="2" creationId="{00000000-0000-0000-0000-000000000000}"/>
          </ac:spMkLst>
        </pc:spChg>
        <pc:spChg chg="del">
          <ac:chgData name="Dr. Anil Carie" userId="0eb63ef7-cb50-4f0e-957e-a6e2a584389a" providerId="ADAL" clId="{A0D19F52-AE67-4922-9F33-C4D4BE4D27E7}" dt="2021-01-26T06:37:41.165" v="353" actId="478"/>
          <ac:spMkLst>
            <pc:docMk/>
            <pc:sldMk cId="3361599037" sldId="337"/>
            <ac:spMk id="8" creationId="{5FFA686E-B665-4468-9A13-38E711C1EC54}"/>
          </ac:spMkLst>
        </pc:spChg>
        <pc:spChg chg="add del mod">
          <ac:chgData name="Dr. Anil Carie" userId="0eb63ef7-cb50-4f0e-957e-a6e2a584389a" providerId="ADAL" clId="{A0D19F52-AE67-4922-9F33-C4D4BE4D27E7}" dt="2021-01-26T06:38:05.327" v="356"/>
          <ac:spMkLst>
            <pc:docMk/>
            <pc:sldMk cId="3361599037" sldId="337"/>
            <ac:spMk id="9" creationId="{5C8491F9-1E99-40AE-9463-2379C4DDCBCC}"/>
          </ac:spMkLst>
        </pc:spChg>
        <pc:picChg chg="add">
          <ac:chgData name="Dr. Anil Carie" userId="0eb63ef7-cb50-4f0e-957e-a6e2a584389a" providerId="ADAL" clId="{A0D19F52-AE67-4922-9F33-C4D4BE4D27E7}" dt="2021-01-26T06:38:09.480" v="357"/>
          <ac:picMkLst>
            <pc:docMk/>
            <pc:sldMk cId="3361599037" sldId="337"/>
            <ac:picMk id="7" creationId="{C1C3727A-4EA5-4A27-A6FE-53F8C7A0D63B}"/>
          </ac:picMkLst>
        </pc:picChg>
      </pc:sldChg>
      <pc:sldChg chg="addSp delSp modSp add mod">
        <pc:chgData name="Dr. Anil Carie" userId="0eb63ef7-cb50-4f0e-957e-a6e2a584389a" providerId="ADAL" clId="{A0D19F52-AE67-4922-9F33-C4D4BE4D27E7}" dt="2021-01-26T06:44:13.159" v="381" actId="14100"/>
        <pc:sldMkLst>
          <pc:docMk/>
          <pc:sldMk cId="1810931899" sldId="338"/>
        </pc:sldMkLst>
        <pc:spChg chg="mod">
          <ac:chgData name="Dr. Anil Carie" userId="0eb63ef7-cb50-4f0e-957e-a6e2a584389a" providerId="ADAL" clId="{A0D19F52-AE67-4922-9F33-C4D4BE4D27E7}" dt="2021-01-26T06:43:45.052" v="374" actId="20577"/>
          <ac:spMkLst>
            <pc:docMk/>
            <pc:sldMk cId="1810931899" sldId="338"/>
            <ac:spMk id="2" creationId="{00000000-0000-0000-0000-000000000000}"/>
          </ac:spMkLst>
        </pc:spChg>
        <pc:spChg chg="del">
          <ac:chgData name="Dr. Anil Carie" userId="0eb63ef7-cb50-4f0e-957e-a6e2a584389a" providerId="ADAL" clId="{A0D19F52-AE67-4922-9F33-C4D4BE4D27E7}" dt="2021-01-26T06:43:52.123" v="375" actId="478"/>
          <ac:spMkLst>
            <pc:docMk/>
            <pc:sldMk cId="1810931899" sldId="338"/>
            <ac:spMk id="8" creationId="{5FFA686E-B665-4468-9A13-38E711C1EC54}"/>
          </ac:spMkLst>
        </pc:spChg>
        <pc:picChg chg="add mod">
          <ac:chgData name="Dr. Anil Carie" userId="0eb63ef7-cb50-4f0e-957e-a6e2a584389a" providerId="ADAL" clId="{A0D19F52-AE67-4922-9F33-C4D4BE4D27E7}" dt="2021-01-26T06:44:13.159" v="381" actId="14100"/>
          <ac:picMkLst>
            <pc:docMk/>
            <pc:sldMk cId="1810931899" sldId="338"/>
            <ac:picMk id="7" creationId="{9A5C123F-4698-43C6-B1AC-7C49E128D34B}"/>
          </ac:picMkLst>
        </pc:picChg>
      </pc:sldChg>
      <pc:sldChg chg="del">
        <pc:chgData name="Dr. Anil Carie" userId="0eb63ef7-cb50-4f0e-957e-a6e2a584389a" providerId="ADAL" clId="{A0D19F52-AE67-4922-9F33-C4D4BE4D27E7}" dt="2021-01-26T05:15:20.588" v="189" actId="47"/>
        <pc:sldMkLst>
          <pc:docMk/>
          <pc:sldMk cId="2464352166" sldId="338"/>
        </pc:sldMkLst>
      </pc:sldChg>
      <pc:sldChg chg="addSp delSp modSp add mod modAnim">
        <pc:chgData name="Dr. Anil Carie" userId="0eb63ef7-cb50-4f0e-957e-a6e2a584389a" providerId="ADAL" clId="{A0D19F52-AE67-4922-9F33-C4D4BE4D27E7}" dt="2021-01-26T07:18:33.390" v="422" actId="1076"/>
        <pc:sldMkLst>
          <pc:docMk/>
          <pc:sldMk cId="477218755" sldId="339"/>
        </pc:sldMkLst>
        <pc:spChg chg="mod">
          <ac:chgData name="Dr. Anil Carie" userId="0eb63ef7-cb50-4f0e-957e-a6e2a584389a" providerId="ADAL" clId="{A0D19F52-AE67-4922-9F33-C4D4BE4D27E7}" dt="2021-01-26T07:16:01.820" v="384"/>
          <ac:spMkLst>
            <pc:docMk/>
            <pc:sldMk cId="477218755" sldId="339"/>
            <ac:spMk id="2" creationId="{00000000-0000-0000-0000-000000000000}"/>
          </ac:spMkLst>
        </pc:spChg>
        <pc:spChg chg="del">
          <ac:chgData name="Dr. Anil Carie" userId="0eb63ef7-cb50-4f0e-957e-a6e2a584389a" providerId="ADAL" clId="{A0D19F52-AE67-4922-9F33-C4D4BE4D27E7}" dt="2021-01-26T07:15:52.057" v="383" actId="478"/>
          <ac:spMkLst>
            <pc:docMk/>
            <pc:sldMk cId="477218755" sldId="339"/>
            <ac:spMk id="8" creationId="{5FFA686E-B665-4468-9A13-38E711C1EC54}"/>
          </ac:spMkLst>
        </pc:spChg>
        <pc:spChg chg="mod">
          <ac:chgData name="Dr. Anil Carie" userId="0eb63ef7-cb50-4f0e-957e-a6e2a584389a" providerId="ADAL" clId="{A0D19F52-AE67-4922-9F33-C4D4BE4D27E7}" dt="2021-01-26T07:17:53.845" v="404" actId="14100"/>
          <ac:spMkLst>
            <pc:docMk/>
            <pc:sldMk cId="477218755" sldId="339"/>
            <ac:spMk id="10" creationId="{6120FE59-717C-4D4D-99B8-9C1D6AA7B0F1}"/>
          </ac:spMkLst>
        </pc:spChg>
        <pc:spChg chg="mod">
          <ac:chgData name="Dr. Anil Carie" userId="0eb63ef7-cb50-4f0e-957e-a6e2a584389a" providerId="ADAL" clId="{A0D19F52-AE67-4922-9F33-C4D4BE4D27E7}" dt="2021-01-26T07:17:57.117" v="406" actId="14100"/>
          <ac:spMkLst>
            <pc:docMk/>
            <pc:sldMk cId="477218755" sldId="339"/>
            <ac:spMk id="13" creationId="{DC8C256A-D502-4014-B6DB-FC8D889374AD}"/>
          </ac:spMkLst>
        </pc:spChg>
        <pc:spChg chg="mod">
          <ac:chgData name="Dr. Anil Carie" userId="0eb63ef7-cb50-4f0e-957e-a6e2a584389a" providerId="ADAL" clId="{A0D19F52-AE67-4922-9F33-C4D4BE4D27E7}" dt="2021-01-26T07:17:57.117" v="406" actId="14100"/>
          <ac:spMkLst>
            <pc:docMk/>
            <pc:sldMk cId="477218755" sldId="339"/>
            <ac:spMk id="14" creationId="{4A2C0B4E-489A-435D-B4DF-E0C7A4A74B40}"/>
          </ac:spMkLst>
        </pc:spChg>
        <pc:spChg chg="mod">
          <ac:chgData name="Dr. Anil Carie" userId="0eb63ef7-cb50-4f0e-957e-a6e2a584389a" providerId="ADAL" clId="{A0D19F52-AE67-4922-9F33-C4D4BE4D27E7}" dt="2021-01-26T07:18:00.751" v="408" actId="14100"/>
          <ac:spMkLst>
            <pc:docMk/>
            <pc:sldMk cId="477218755" sldId="339"/>
            <ac:spMk id="18" creationId="{02D98CA7-ADAE-4FD3-8971-3F968C5B3129}"/>
          </ac:spMkLst>
        </pc:spChg>
        <pc:spChg chg="mod">
          <ac:chgData name="Dr. Anil Carie" userId="0eb63ef7-cb50-4f0e-957e-a6e2a584389a" providerId="ADAL" clId="{A0D19F52-AE67-4922-9F33-C4D4BE4D27E7}" dt="2021-01-26T07:18:00.751" v="408" actId="14100"/>
          <ac:spMkLst>
            <pc:docMk/>
            <pc:sldMk cId="477218755" sldId="339"/>
            <ac:spMk id="19" creationId="{A4924F52-0948-4DD3-9378-C71B8EBF8DE7}"/>
          </ac:spMkLst>
        </pc:spChg>
        <pc:spChg chg="mod">
          <ac:chgData name="Dr. Anil Carie" userId="0eb63ef7-cb50-4f0e-957e-a6e2a584389a" providerId="ADAL" clId="{A0D19F52-AE67-4922-9F33-C4D4BE4D27E7}" dt="2021-01-26T07:18:09.298" v="412" actId="1076"/>
          <ac:spMkLst>
            <pc:docMk/>
            <pc:sldMk cId="477218755" sldId="339"/>
            <ac:spMk id="23" creationId="{F52B1B7E-8F7B-48DF-8D2C-82D3B96745A4}"/>
          </ac:spMkLst>
        </pc:spChg>
        <pc:spChg chg="mod">
          <ac:chgData name="Dr. Anil Carie" userId="0eb63ef7-cb50-4f0e-957e-a6e2a584389a" providerId="ADAL" clId="{A0D19F52-AE67-4922-9F33-C4D4BE4D27E7}" dt="2021-01-26T07:18:09.298" v="412" actId="1076"/>
          <ac:spMkLst>
            <pc:docMk/>
            <pc:sldMk cId="477218755" sldId="339"/>
            <ac:spMk id="24" creationId="{A62850EA-51DE-4AC2-8C00-529C8A4B1E31}"/>
          </ac:spMkLst>
        </pc:spChg>
        <pc:spChg chg="mod">
          <ac:chgData name="Dr. Anil Carie" userId="0eb63ef7-cb50-4f0e-957e-a6e2a584389a" providerId="ADAL" clId="{A0D19F52-AE67-4922-9F33-C4D4BE4D27E7}" dt="2021-01-26T07:18:09.298" v="412" actId="1076"/>
          <ac:spMkLst>
            <pc:docMk/>
            <pc:sldMk cId="477218755" sldId="339"/>
            <ac:spMk id="25" creationId="{7C405F74-B32A-4DAF-97DD-79A6DCFAA28F}"/>
          </ac:spMkLst>
        </pc:spChg>
        <pc:spChg chg="mod">
          <ac:chgData name="Dr. Anil Carie" userId="0eb63ef7-cb50-4f0e-957e-a6e2a584389a" providerId="ADAL" clId="{A0D19F52-AE67-4922-9F33-C4D4BE4D27E7}" dt="2021-01-26T07:18:09.298" v="412" actId="1076"/>
          <ac:spMkLst>
            <pc:docMk/>
            <pc:sldMk cId="477218755" sldId="339"/>
            <ac:spMk id="26" creationId="{F8B12847-656E-43D3-B26B-00EDF861AF59}"/>
          </ac:spMkLst>
        </pc:spChg>
        <pc:spChg chg="mod">
          <ac:chgData name="Dr. Anil Carie" userId="0eb63ef7-cb50-4f0e-957e-a6e2a584389a" providerId="ADAL" clId="{A0D19F52-AE67-4922-9F33-C4D4BE4D27E7}" dt="2021-01-26T07:18:09.298" v="412" actId="1076"/>
          <ac:spMkLst>
            <pc:docMk/>
            <pc:sldMk cId="477218755" sldId="339"/>
            <ac:spMk id="27" creationId="{AE7F8794-23C4-4A3D-A487-D80441A61608}"/>
          </ac:spMkLst>
        </pc:spChg>
        <pc:spChg chg="mod">
          <ac:chgData name="Dr. Anil Carie" userId="0eb63ef7-cb50-4f0e-957e-a6e2a584389a" providerId="ADAL" clId="{A0D19F52-AE67-4922-9F33-C4D4BE4D27E7}" dt="2021-01-26T07:18:09.298" v="412" actId="1076"/>
          <ac:spMkLst>
            <pc:docMk/>
            <pc:sldMk cId="477218755" sldId="339"/>
            <ac:spMk id="28" creationId="{01F91C91-1589-42E6-9663-A4BC2D16DBE2}"/>
          </ac:spMkLst>
        </pc:spChg>
        <pc:spChg chg="mod">
          <ac:chgData name="Dr. Anil Carie" userId="0eb63ef7-cb50-4f0e-957e-a6e2a584389a" providerId="ADAL" clId="{A0D19F52-AE67-4922-9F33-C4D4BE4D27E7}" dt="2021-01-26T07:18:09.298" v="412" actId="1076"/>
          <ac:spMkLst>
            <pc:docMk/>
            <pc:sldMk cId="477218755" sldId="339"/>
            <ac:spMk id="29" creationId="{FAEEAD48-F028-4F78-8C3C-ABA32454B8F8}"/>
          </ac:spMkLst>
        </pc:spChg>
        <pc:spChg chg="mod">
          <ac:chgData name="Dr. Anil Carie" userId="0eb63ef7-cb50-4f0e-957e-a6e2a584389a" providerId="ADAL" clId="{A0D19F52-AE67-4922-9F33-C4D4BE4D27E7}" dt="2021-01-26T07:18:09.298" v="412" actId="1076"/>
          <ac:spMkLst>
            <pc:docMk/>
            <pc:sldMk cId="477218755" sldId="339"/>
            <ac:spMk id="32" creationId="{AD21144D-C344-477E-824D-E5283BCD5F3E}"/>
          </ac:spMkLst>
        </pc:spChg>
        <pc:spChg chg="mod">
          <ac:chgData name="Dr. Anil Carie" userId="0eb63ef7-cb50-4f0e-957e-a6e2a584389a" providerId="ADAL" clId="{A0D19F52-AE67-4922-9F33-C4D4BE4D27E7}" dt="2021-01-26T07:18:09.298" v="412" actId="1076"/>
          <ac:spMkLst>
            <pc:docMk/>
            <pc:sldMk cId="477218755" sldId="339"/>
            <ac:spMk id="33" creationId="{F85C696A-EAE2-4441-8A66-4F2F05ECAA75}"/>
          </ac:spMkLst>
        </pc:spChg>
        <pc:spChg chg="mod">
          <ac:chgData name="Dr. Anil Carie" userId="0eb63ef7-cb50-4f0e-957e-a6e2a584389a" providerId="ADAL" clId="{A0D19F52-AE67-4922-9F33-C4D4BE4D27E7}" dt="2021-01-26T07:18:09.298" v="412" actId="1076"/>
          <ac:spMkLst>
            <pc:docMk/>
            <pc:sldMk cId="477218755" sldId="339"/>
            <ac:spMk id="34" creationId="{FD65F1A3-3AEF-40BD-BEBD-17DE928053A0}"/>
          </ac:spMkLst>
        </pc:spChg>
        <pc:spChg chg="mod">
          <ac:chgData name="Dr. Anil Carie" userId="0eb63ef7-cb50-4f0e-957e-a6e2a584389a" providerId="ADAL" clId="{A0D19F52-AE67-4922-9F33-C4D4BE4D27E7}" dt="2021-01-26T07:18:09.298" v="412" actId="1076"/>
          <ac:spMkLst>
            <pc:docMk/>
            <pc:sldMk cId="477218755" sldId="339"/>
            <ac:spMk id="35" creationId="{1333486C-7E16-4F14-B689-81B0E305BAA0}"/>
          </ac:spMkLst>
        </pc:spChg>
        <pc:spChg chg="mod">
          <ac:chgData name="Dr. Anil Carie" userId="0eb63ef7-cb50-4f0e-957e-a6e2a584389a" providerId="ADAL" clId="{A0D19F52-AE67-4922-9F33-C4D4BE4D27E7}" dt="2021-01-26T07:18:33.390" v="422" actId="1076"/>
          <ac:spMkLst>
            <pc:docMk/>
            <pc:sldMk cId="477218755" sldId="339"/>
            <ac:spMk id="38" creationId="{3430C88D-8D85-408C-95FE-F1A3F1643F33}"/>
          </ac:spMkLst>
        </pc:spChg>
        <pc:spChg chg="mod">
          <ac:chgData name="Dr. Anil Carie" userId="0eb63ef7-cb50-4f0e-957e-a6e2a584389a" providerId="ADAL" clId="{A0D19F52-AE67-4922-9F33-C4D4BE4D27E7}" dt="2021-01-26T07:18:33.390" v="422" actId="1076"/>
          <ac:spMkLst>
            <pc:docMk/>
            <pc:sldMk cId="477218755" sldId="339"/>
            <ac:spMk id="39" creationId="{62A10933-AB41-4D46-8C65-E7900DFFC4FC}"/>
          </ac:spMkLst>
        </pc:spChg>
        <pc:spChg chg="mod">
          <ac:chgData name="Dr. Anil Carie" userId="0eb63ef7-cb50-4f0e-957e-a6e2a584389a" providerId="ADAL" clId="{A0D19F52-AE67-4922-9F33-C4D4BE4D27E7}" dt="2021-01-26T07:18:33.390" v="422" actId="1076"/>
          <ac:spMkLst>
            <pc:docMk/>
            <pc:sldMk cId="477218755" sldId="339"/>
            <ac:spMk id="40" creationId="{F6833479-5A05-4553-B2D7-DB75AD4FB3D6}"/>
          </ac:spMkLst>
        </pc:spChg>
        <pc:spChg chg="mod">
          <ac:chgData name="Dr. Anil Carie" userId="0eb63ef7-cb50-4f0e-957e-a6e2a584389a" providerId="ADAL" clId="{A0D19F52-AE67-4922-9F33-C4D4BE4D27E7}" dt="2021-01-26T07:18:33.390" v="422" actId="1076"/>
          <ac:spMkLst>
            <pc:docMk/>
            <pc:sldMk cId="477218755" sldId="339"/>
            <ac:spMk id="41" creationId="{39F85D78-009C-4FCC-B066-A0B9BC162E51}"/>
          </ac:spMkLst>
        </pc:spChg>
        <pc:spChg chg="mod">
          <ac:chgData name="Dr. Anil Carie" userId="0eb63ef7-cb50-4f0e-957e-a6e2a584389a" providerId="ADAL" clId="{A0D19F52-AE67-4922-9F33-C4D4BE4D27E7}" dt="2021-01-26T07:18:33.390" v="422" actId="1076"/>
          <ac:spMkLst>
            <pc:docMk/>
            <pc:sldMk cId="477218755" sldId="339"/>
            <ac:spMk id="42" creationId="{91364DA5-7224-4569-8C00-CA795C466BC3}"/>
          </ac:spMkLst>
        </pc:spChg>
        <pc:grpChg chg="add mod">
          <ac:chgData name="Dr. Anil Carie" userId="0eb63ef7-cb50-4f0e-957e-a6e2a584389a" providerId="ADAL" clId="{A0D19F52-AE67-4922-9F33-C4D4BE4D27E7}" dt="2021-01-26T07:17:53.845" v="404" actId="14100"/>
          <ac:grpSpMkLst>
            <pc:docMk/>
            <pc:sldMk cId="477218755" sldId="339"/>
            <ac:grpSpMk id="9" creationId="{DA7A5235-FDF6-4026-A152-2184FE79A825}"/>
          </ac:grpSpMkLst>
        </pc:grpChg>
        <pc:grpChg chg="add mod">
          <ac:chgData name="Dr. Anil Carie" userId="0eb63ef7-cb50-4f0e-957e-a6e2a584389a" providerId="ADAL" clId="{A0D19F52-AE67-4922-9F33-C4D4BE4D27E7}" dt="2021-01-26T07:17:57.117" v="406" actId="14100"/>
          <ac:grpSpMkLst>
            <pc:docMk/>
            <pc:sldMk cId="477218755" sldId="339"/>
            <ac:grpSpMk id="12" creationId="{9187C44C-D2CE-4E3A-90F5-28897C6278F4}"/>
          </ac:grpSpMkLst>
        </pc:grpChg>
        <pc:grpChg chg="add mod">
          <ac:chgData name="Dr. Anil Carie" userId="0eb63ef7-cb50-4f0e-957e-a6e2a584389a" providerId="ADAL" clId="{A0D19F52-AE67-4922-9F33-C4D4BE4D27E7}" dt="2021-01-26T07:18:00.751" v="408" actId="14100"/>
          <ac:grpSpMkLst>
            <pc:docMk/>
            <pc:sldMk cId="477218755" sldId="339"/>
            <ac:grpSpMk id="17" creationId="{74BFF228-0533-4801-90B9-334E9AB33B1E}"/>
          </ac:grpSpMkLst>
        </pc:grpChg>
        <pc:grpChg chg="add mod">
          <ac:chgData name="Dr. Anil Carie" userId="0eb63ef7-cb50-4f0e-957e-a6e2a584389a" providerId="ADAL" clId="{A0D19F52-AE67-4922-9F33-C4D4BE4D27E7}" dt="2021-01-26T07:18:09.298" v="412" actId="1076"/>
          <ac:grpSpMkLst>
            <pc:docMk/>
            <pc:sldMk cId="477218755" sldId="339"/>
            <ac:grpSpMk id="22" creationId="{143B1524-A729-4CF0-BE81-09A626C76CC4}"/>
          </ac:grpSpMkLst>
        </pc:grpChg>
        <pc:grpChg chg="add mod">
          <ac:chgData name="Dr. Anil Carie" userId="0eb63ef7-cb50-4f0e-957e-a6e2a584389a" providerId="ADAL" clId="{A0D19F52-AE67-4922-9F33-C4D4BE4D27E7}" dt="2021-01-26T07:18:33.390" v="422" actId="1076"/>
          <ac:grpSpMkLst>
            <pc:docMk/>
            <pc:sldMk cId="477218755" sldId="339"/>
            <ac:grpSpMk id="37" creationId="{E6E718FE-EF02-468B-98EC-D1AA25DCCF4A}"/>
          </ac:grpSpMkLst>
        </pc:grpChg>
        <pc:picChg chg="add mod">
          <ac:chgData name="Dr. Anil Carie" userId="0eb63ef7-cb50-4f0e-957e-a6e2a584389a" providerId="ADAL" clId="{A0D19F52-AE67-4922-9F33-C4D4BE4D27E7}" dt="2021-01-26T07:16:36.462" v="386" actId="1076"/>
          <ac:picMkLst>
            <pc:docMk/>
            <pc:sldMk cId="477218755" sldId="339"/>
            <ac:picMk id="7" creationId="{4BE275B4-0D8B-48F9-9E1B-DDA90390C5F2}"/>
          </ac:picMkLst>
        </pc:picChg>
        <pc:picChg chg="mod">
          <ac:chgData name="Dr. Anil Carie" userId="0eb63ef7-cb50-4f0e-957e-a6e2a584389a" providerId="ADAL" clId="{A0D19F52-AE67-4922-9F33-C4D4BE4D27E7}" dt="2021-01-26T07:17:53.845" v="404" actId="14100"/>
          <ac:picMkLst>
            <pc:docMk/>
            <pc:sldMk cId="477218755" sldId="339"/>
            <ac:picMk id="11" creationId="{4825ECE8-BCEA-4F18-B8A3-3657131A1552}"/>
          </ac:picMkLst>
        </pc:picChg>
        <pc:picChg chg="mod">
          <ac:chgData name="Dr. Anil Carie" userId="0eb63ef7-cb50-4f0e-957e-a6e2a584389a" providerId="ADAL" clId="{A0D19F52-AE67-4922-9F33-C4D4BE4D27E7}" dt="2021-01-26T07:17:57.117" v="406" actId="14100"/>
          <ac:picMkLst>
            <pc:docMk/>
            <pc:sldMk cId="477218755" sldId="339"/>
            <ac:picMk id="15" creationId="{15B77659-F7E2-49F3-8739-8AE97C2B5AD8}"/>
          </ac:picMkLst>
        </pc:picChg>
        <pc:picChg chg="mod">
          <ac:chgData name="Dr. Anil Carie" userId="0eb63ef7-cb50-4f0e-957e-a6e2a584389a" providerId="ADAL" clId="{A0D19F52-AE67-4922-9F33-C4D4BE4D27E7}" dt="2021-01-26T07:17:57.117" v="406" actId="14100"/>
          <ac:picMkLst>
            <pc:docMk/>
            <pc:sldMk cId="477218755" sldId="339"/>
            <ac:picMk id="16" creationId="{E7C26AD8-1811-474F-A583-A11A69843F5C}"/>
          </ac:picMkLst>
        </pc:picChg>
        <pc:picChg chg="mod">
          <ac:chgData name="Dr. Anil Carie" userId="0eb63ef7-cb50-4f0e-957e-a6e2a584389a" providerId="ADAL" clId="{A0D19F52-AE67-4922-9F33-C4D4BE4D27E7}" dt="2021-01-26T07:18:00.751" v="408" actId="14100"/>
          <ac:picMkLst>
            <pc:docMk/>
            <pc:sldMk cId="477218755" sldId="339"/>
            <ac:picMk id="20" creationId="{AD6FCBDB-DCD0-4F75-88F8-839DF4C1466B}"/>
          </ac:picMkLst>
        </pc:picChg>
        <pc:picChg chg="mod">
          <ac:chgData name="Dr. Anil Carie" userId="0eb63ef7-cb50-4f0e-957e-a6e2a584389a" providerId="ADAL" clId="{A0D19F52-AE67-4922-9F33-C4D4BE4D27E7}" dt="2021-01-26T07:18:00.751" v="408" actId="14100"/>
          <ac:picMkLst>
            <pc:docMk/>
            <pc:sldMk cId="477218755" sldId="339"/>
            <ac:picMk id="21" creationId="{79EF7A8F-AB58-4462-8D4D-4C115311782B}"/>
          </ac:picMkLst>
        </pc:picChg>
        <pc:picChg chg="mod">
          <ac:chgData name="Dr. Anil Carie" userId="0eb63ef7-cb50-4f0e-957e-a6e2a584389a" providerId="ADAL" clId="{A0D19F52-AE67-4922-9F33-C4D4BE4D27E7}" dt="2021-01-26T07:18:09.298" v="412" actId="1076"/>
          <ac:picMkLst>
            <pc:docMk/>
            <pc:sldMk cId="477218755" sldId="339"/>
            <ac:picMk id="30" creationId="{E5A48898-375E-4BBD-9C1C-EB0E9B0A8620}"/>
          </ac:picMkLst>
        </pc:picChg>
        <pc:picChg chg="mod">
          <ac:chgData name="Dr. Anil Carie" userId="0eb63ef7-cb50-4f0e-957e-a6e2a584389a" providerId="ADAL" clId="{A0D19F52-AE67-4922-9F33-C4D4BE4D27E7}" dt="2021-01-26T07:18:09.298" v="412" actId="1076"/>
          <ac:picMkLst>
            <pc:docMk/>
            <pc:sldMk cId="477218755" sldId="339"/>
            <ac:picMk id="31" creationId="{EB15D73F-AC98-4321-8F38-7B96E3D90156}"/>
          </ac:picMkLst>
        </pc:picChg>
        <pc:picChg chg="mod">
          <ac:chgData name="Dr. Anil Carie" userId="0eb63ef7-cb50-4f0e-957e-a6e2a584389a" providerId="ADAL" clId="{A0D19F52-AE67-4922-9F33-C4D4BE4D27E7}" dt="2021-01-26T07:18:09.298" v="412" actId="1076"/>
          <ac:picMkLst>
            <pc:docMk/>
            <pc:sldMk cId="477218755" sldId="339"/>
            <ac:picMk id="36" creationId="{BF710F52-7A6C-4F18-8F31-89F7F1C3CA9E}"/>
          </ac:picMkLst>
        </pc:picChg>
        <pc:picChg chg="mod">
          <ac:chgData name="Dr. Anil Carie" userId="0eb63ef7-cb50-4f0e-957e-a6e2a584389a" providerId="ADAL" clId="{A0D19F52-AE67-4922-9F33-C4D4BE4D27E7}" dt="2021-01-26T07:18:33.390" v="422" actId="1076"/>
          <ac:picMkLst>
            <pc:docMk/>
            <pc:sldMk cId="477218755" sldId="339"/>
            <ac:picMk id="43" creationId="{03C529CA-717A-438D-8409-D1AE1DD34066}"/>
          </ac:picMkLst>
        </pc:picChg>
        <pc:picChg chg="mod">
          <ac:chgData name="Dr. Anil Carie" userId="0eb63ef7-cb50-4f0e-957e-a6e2a584389a" providerId="ADAL" clId="{A0D19F52-AE67-4922-9F33-C4D4BE4D27E7}" dt="2021-01-26T07:18:33.390" v="422" actId="1076"/>
          <ac:picMkLst>
            <pc:docMk/>
            <pc:sldMk cId="477218755" sldId="339"/>
            <ac:picMk id="44" creationId="{6F3278B2-2630-4E04-991B-14C9B96E6E71}"/>
          </ac:picMkLst>
        </pc:picChg>
        <pc:picChg chg="mod">
          <ac:chgData name="Dr. Anil Carie" userId="0eb63ef7-cb50-4f0e-957e-a6e2a584389a" providerId="ADAL" clId="{A0D19F52-AE67-4922-9F33-C4D4BE4D27E7}" dt="2021-01-26T07:18:33.390" v="422" actId="1076"/>
          <ac:picMkLst>
            <pc:docMk/>
            <pc:sldMk cId="477218755" sldId="339"/>
            <ac:picMk id="45" creationId="{59919A34-E480-4172-9ECE-42E0CD13D29C}"/>
          </ac:picMkLst>
        </pc:picChg>
      </pc:sldChg>
      <pc:sldChg chg="del">
        <pc:chgData name="Dr. Anil Carie" userId="0eb63ef7-cb50-4f0e-957e-a6e2a584389a" providerId="ADAL" clId="{A0D19F52-AE67-4922-9F33-C4D4BE4D27E7}" dt="2021-01-26T05:15:17.631" v="188" actId="47"/>
        <pc:sldMkLst>
          <pc:docMk/>
          <pc:sldMk cId="2353801127" sldId="339"/>
        </pc:sldMkLst>
      </pc:sldChg>
      <pc:sldChg chg="del">
        <pc:chgData name="Dr. Anil Carie" userId="0eb63ef7-cb50-4f0e-957e-a6e2a584389a" providerId="ADAL" clId="{A0D19F52-AE67-4922-9F33-C4D4BE4D27E7}" dt="2021-01-26T05:15:17.087" v="187" actId="47"/>
        <pc:sldMkLst>
          <pc:docMk/>
          <pc:sldMk cId="2158815579" sldId="340"/>
        </pc:sldMkLst>
      </pc:sldChg>
      <pc:sldChg chg="addSp delSp modSp add mod">
        <pc:chgData name="Dr. Anil Carie" userId="0eb63ef7-cb50-4f0e-957e-a6e2a584389a" providerId="ADAL" clId="{A0D19F52-AE67-4922-9F33-C4D4BE4D27E7}" dt="2021-01-26T07:21:24.316" v="434" actId="14100"/>
        <pc:sldMkLst>
          <pc:docMk/>
          <pc:sldMk cId="2867201555" sldId="340"/>
        </pc:sldMkLst>
        <pc:spChg chg="mod">
          <ac:chgData name="Dr. Anil Carie" userId="0eb63ef7-cb50-4f0e-957e-a6e2a584389a" providerId="ADAL" clId="{A0D19F52-AE67-4922-9F33-C4D4BE4D27E7}" dt="2021-01-26T07:20:47.366" v="426"/>
          <ac:spMkLst>
            <pc:docMk/>
            <pc:sldMk cId="2867201555" sldId="340"/>
            <ac:spMk id="2" creationId="{00000000-0000-0000-0000-000000000000}"/>
          </ac:spMkLst>
        </pc:spChg>
        <pc:spChg chg="del">
          <ac:chgData name="Dr. Anil Carie" userId="0eb63ef7-cb50-4f0e-957e-a6e2a584389a" providerId="ADAL" clId="{A0D19F52-AE67-4922-9F33-C4D4BE4D27E7}" dt="2021-01-26T07:20:54.646" v="427" actId="478"/>
          <ac:spMkLst>
            <pc:docMk/>
            <pc:sldMk cId="2867201555" sldId="340"/>
            <ac:spMk id="3" creationId="{00000000-0000-0000-0000-000000000000}"/>
          </ac:spMkLst>
        </pc:spChg>
        <pc:spChg chg="del mod">
          <ac:chgData name="Dr. Anil Carie" userId="0eb63ef7-cb50-4f0e-957e-a6e2a584389a" providerId="ADAL" clId="{A0D19F52-AE67-4922-9F33-C4D4BE4D27E7}" dt="2021-01-26T07:20:33.364" v="425" actId="478"/>
          <ac:spMkLst>
            <pc:docMk/>
            <pc:sldMk cId="2867201555" sldId="340"/>
            <ac:spMk id="8" creationId="{5FFA686E-B665-4468-9A13-38E711C1EC54}"/>
          </ac:spMkLst>
        </pc:spChg>
        <pc:spChg chg="add del mod">
          <ac:chgData name="Dr. Anil Carie" userId="0eb63ef7-cb50-4f0e-957e-a6e2a584389a" providerId="ADAL" clId="{A0D19F52-AE67-4922-9F33-C4D4BE4D27E7}" dt="2021-01-26T07:20:56.242" v="428" actId="478"/>
          <ac:spMkLst>
            <pc:docMk/>
            <pc:sldMk cId="2867201555" sldId="340"/>
            <ac:spMk id="9" creationId="{617276AB-931C-4196-AB9F-BF6015923B88}"/>
          </ac:spMkLst>
        </pc:spChg>
        <pc:spChg chg="add del mod">
          <ac:chgData name="Dr. Anil Carie" userId="0eb63ef7-cb50-4f0e-957e-a6e2a584389a" providerId="ADAL" clId="{A0D19F52-AE67-4922-9F33-C4D4BE4D27E7}" dt="2021-01-26T07:21:04.831" v="430"/>
          <ac:spMkLst>
            <pc:docMk/>
            <pc:sldMk cId="2867201555" sldId="340"/>
            <ac:spMk id="10" creationId="{5C664154-2A16-4042-A24E-B2EED5E1B127}"/>
          </ac:spMkLst>
        </pc:spChg>
        <pc:picChg chg="add mod">
          <ac:chgData name="Dr. Anil Carie" userId="0eb63ef7-cb50-4f0e-957e-a6e2a584389a" providerId="ADAL" clId="{A0D19F52-AE67-4922-9F33-C4D4BE4D27E7}" dt="2021-01-26T07:21:24.316" v="434" actId="14100"/>
          <ac:picMkLst>
            <pc:docMk/>
            <pc:sldMk cId="2867201555" sldId="340"/>
            <ac:picMk id="11" creationId="{56845A4E-E5B8-45F4-9A65-17CF0F56C796}"/>
          </ac:picMkLst>
        </pc:picChg>
      </pc:sldChg>
      <pc:sldChg chg="del">
        <pc:chgData name="Dr. Anil Carie" userId="0eb63ef7-cb50-4f0e-957e-a6e2a584389a" providerId="ADAL" clId="{A0D19F52-AE67-4922-9F33-C4D4BE4D27E7}" dt="2021-01-26T05:15:16.012" v="186" actId="47"/>
        <pc:sldMkLst>
          <pc:docMk/>
          <pc:sldMk cId="647018490" sldId="341"/>
        </pc:sldMkLst>
      </pc:sldChg>
      <pc:sldChg chg="delSp add del">
        <pc:chgData name="Dr. Anil Carie" userId="0eb63ef7-cb50-4f0e-957e-a6e2a584389a" providerId="ADAL" clId="{A0D19F52-AE67-4922-9F33-C4D4BE4D27E7}" dt="2021-01-26T08:47:32.826" v="437" actId="47"/>
        <pc:sldMkLst>
          <pc:docMk/>
          <pc:sldMk cId="3100498744" sldId="341"/>
        </pc:sldMkLst>
        <pc:spChg chg="del">
          <ac:chgData name="Dr. Anil Carie" userId="0eb63ef7-cb50-4f0e-957e-a6e2a584389a" providerId="ADAL" clId="{A0D19F52-AE67-4922-9F33-C4D4BE4D27E7}" dt="2021-01-26T07:23:54.440" v="436" actId="478"/>
          <ac:spMkLst>
            <pc:docMk/>
            <pc:sldMk cId="3100498744" sldId="341"/>
            <ac:spMk id="8" creationId="{5FFA686E-B665-4468-9A13-38E711C1EC54}"/>
          </ac:spMkLst>
        </pc:spChg>
      </pc:sldChg>
      <pc:sldChg chg="del">
        <pc:chgData name="Dr. Anil Carie" userId="0eb63ef7-cb50-4f0e-957e-a6e2a584389a" providerId="ADAL" clId="{A0D19F52-AE67-4922-9F33-C4D4BE4D27E7}" dt="2021-01-26T05:15:13.832" v="181" actId="47"/>
        <pc:sldMkLst>
          <pc:docMk/>
          <pc:sldMk cId="376250963" sldId="342"/>
        </pc:sldMkLst>
      </pc:sldChg>
      <pc:sldChg chg="del">
        <pc:chgData name="Dr. Anil Carie" userId="0eb63ef7-cb50-4f0e-957e-a6e2a584389a" providerId="ADAL" clId="{A0D19F52-AE67-4922-9F33-C4D4BE4D27E7}" dt="2021-01-26T05:15:15.532" v="185" actId="47"/>
        <pc:sldMkLst>
          <pc:docMk/>
          <pc:sldMk cId="1001077371" sldId="343"/>
        </pc:sldMkLst>
      </pc:sldChg>
      <pc:sldChg chg="del">
        <pc:chgData name="Dr. Anil Carie" userId="0eb63ef7-cb50-4f0e-957e-a6e2a584389a" providerId="ADAL" clId="{A0D19F52-AE67-4922-9F33-C4D4BE4D27E7}" dt="2021-01-26T05:15:15.132" v="184" actId="47"/>
        <pc:sldMkLst>
          <pc:docMk/>
          <pc:sldMk cId="1148654065" sldId="344"/>
        </pc:sldMkLst>
      </pc:sldChg>
      <pc:sldChg chg="del">
        <pc:chgData name="Dr. Anil Carie" userId="0eb63ef7-cb50-4f0e-957e-a6e2a584389a" providerId="ADAL" clId="{A0D19F52-AE67-4922-9F33-C4D4BE4D27E7}" dt="2021-01-26T05:15:14.684" v="183" actId="47"/>
        <pc:sldMkLst>
          <pc:docMk/>
          <pc:sldMk cId="4285294630" sldId="345"/>
        </pc:sldMkLst>
      </pc:sldChg>
      <pc:sldChg chg="del">
        <pc:chgData name="Dr. Anil Carie" userId="0eb63ef7-cb50-4f0e-957e-a6e2a584389a" providerId="ADAL" clId="{A0D19F52-AE67-4922-9F33-C4D4BE4D27E7}" dt="2021-01-26T05:15:14.232" v="182" actId="47"/>
        <pc:sldMkLst>
          <pc:docMk/>
          <pc:sldMk cId="786503398" sldId="346"/>
        </pc:sldMkLst>
      </pc:sldChg>
      <pc:sldChg chg="del">
        <pc:chgData name="Dr. Anil Carie" userId="0eb63ef7-cb50-4f0e-957e-a6e2a584389a" providerId="ADAL" clId="{A0D19F52-AE67-4922-9F33-C4D4BE4D27E7}" dt="2021-01-26T05:15:13.344" v="180" actId="47"/>
        <pc:sldMkLst>
          <pc:docMk/>
          <pc:sldMk cId="3064922208" sldId="347"/>
        </pc:sldMkLst>
      </pc:sldChg>
      <pc:sldChg chg="del">
        <pc:chgData name="Dr. Anil Carie" userId="0eb63ef7-cb50-4f0e-957e-a6e2a584389a" providerId="ADAL" clId="{A0D19F52-AE67-4922-9F33-C4D4BE4D27E7}" dt="2021-01-26T05:15:13.192" v="179" actId="47"/>
        <pc:sldMkLst>
          <pc:docMk/>
          <pc:sldMk cId="1921547647" sldId="348"/>
        </pc:sldMkLst>
      </pc:sldChg>
    </pc:docChg>
  </pc:docChgLst>
  <pc:docChgLst>
    <pc:chgData name="Dr. Anil Carie" userId="0eb63ef7-cb50-4f0e-957e-a6e2a584389a" providerId="ADAL" clId="{7F26EC40-1C78-41CE-8290-18693B60C678}"/>
    <pc:docChg chg="undo custSel addSld delSld modSld sldOrd">
      <pc:chgData name="Dr. Anil Carie" userId="0eb63ef7-cb50-4f0e-957e-a6e2a584389a" providerId="ADAL" clId="{7F26EC40-1C78-41CE-8290-18693B60C678}" dt="2021-02-17T04:47:23.968" v="439" actId="20577"/>
      <pc:docMkLst>
        <pc:docMk/>
      </pc:docMkLst>
      <pc:sldChg chg="modSp mod">
        <pc:chgData name="Dr. Anil Carie" userId="0eb63ef7-cb50-4f0e-957e-a6e2a584389a" providerId="ADAL" clId="{7F26EC40-1C78-41CE-8290-18693B60C678}" dt="2021-02-16T21:34:10.629" v="0"/>
        <pc:sldMkLst>
          <pc:docMk/>
          <pc:sldMk cId="0" sldId="271"/>
        </pc:sldMkLst>
        <pc:spChg chg="mod">
          <ac:chgData name="Dr. Anil Carie" userId="0eb63ef7-cb50-4f0e-957e-a6e2a584389a" providerId="ADAL" clId="{7F26EC40-1C78-41CE-8290-18693B60C678}" dt="2021-02-16T21:34:10.629" v="0"/>
          <ac:spMkLst>
            <pc:docMk/>
            <pc:sldMk cId="0" sldId="271"/>
            <ac:spMk id="4100" creationId="{00000000-0000-0000-0000-000000000000}"/>
          </ac:spMkLst>
        </pc:spChg>
      </pc:sldChg>
      <pc:sldChg chg="addSp delSp modSp mod">
        <pc:chgData name="Dr. Anil Carie" userId="0eb63ef7-cb50-4f0e-957e-a6e2a584389a" providerId="ADAL" clId="{7F26EC40-1C78-41CE-8290-18693B60C678}" dt="2021-02-17T03:45:41.597" v="377" actId="14100"/>
        <pc:sldMkLst>
          <pc:docMk/>
          <pc:sldMk cId="4155766407" sldId="328"/>
        </pc:sldMkLst>
        <pc:spChg chg="mod">
          <ac:chgData name="Dr. Anil Carie" userId="0eb63ef7-cb50-4f0e-957e-a6e2a584389a" providerId="ADAL" clId="{7F26EC40-1C78-41CE-8290-18693B60C678}" dt="2021-02-16T21:35:50.778" v="1"/>
          <ac:spMkLst>
            <pc:docMk/>
            <pc:sldMk cId="4155766407" sldId="328"/>
            <ac:spMk id="2" creationId="{00000000-0000-0000-0000-000000000000}"/>
          </ac:spMkLst>
        </pc:spChg>
        <pc:spChg chg="del">
          <ac:chgData name="Dr. Anil Carie" userId="0eb63ef7-cb50-4f0e-957e-a6e2a584389a" providerId="ADAL" clId="{7F26EC40-1C78-41CE-8290-18693B60C678}" dt="2021-02-16T21:36:03.232" v="2" actId="478"/>
          <ac:spMkLst>
            <pc:docMk/>
            <pc:sldMk cId="4155766407" sldId="328"/>
            <ac:spMk id="3" creationId="{00000000-0000-0000-0000-000000000000}"/>
          </ac:spMkLst>
        </pc:spChg>
        <pc:spChg chg="add del mod">
          <ac:chgData name="Dr. Anil Carie" userId="0eb63ef7-cb50-4f0e-957e-a6e2a584389a" providerId="ADAL" clId="{7F26EC40-1C78-41CE-8290-18693B60C678}" dt="2021-02-16T21:36:07.648" v="3" actId="478"/>
          <ac:spMkLst>
            <pc:docMk/>
            <pc:sldMk cId="4155766407" sldId="328"/>
            <ac:spMk id="8" creationId="{0B967CC7-1D75-42C1-AF2E-984393F566C3}"/>
          </ac:spMkLst>
        </pc:spChg>
        <pc:spChg chg="add mod">
          <ac:chgData name="Dr. Anil Carie" userId="0eb63ef7-cb50-4f0e-957e-a6e2a584389a" providerId="ADAL" clId="{7F26EC40-1C78-41CE-8290-18693B60C678}" dt="2021-02-17T03:45:41.597" v="377" actId="14100"/>
          <ac:spMkLst>
            <pc:docMk/>
            <pc:sldMk cId="4155766407" sldId="328"/>
            <ac:spMk id="9" creationId="{90FB6A30-3339-404A-A536-E962BFD2FA56}"/>
          </ac:spMkLst>
        </pc:spChg>
      </pc:sldChg>
      <pc:sldChg chg="addSp delSp modSp mod">
        <pc:chgData name="Dr. Anil Carie" userId="0eb63ef7-cb50-4f0e-957e-a6e2a584389a" providerId="ADAL" clId="{7F26EC40-1C78-41CE-8290-18693B60C678}" dt="2021-02-17T03:48:09.312" v="379" actId="20577"/>
        <pc:sldMkLst>
          <pc:docMk/>
          <pc:sldMk cId="1101003769" sldId="329"/>
        </pc:sldMkLst>
        <pc:spChg chg="mod">
          <ac:chgData name="Dr. Anil Carie" userId="0eb63ef7-cb50-4f0e-957e-a6e2a584389a" providerId="ADAL" clId="{7F26EC40-1C78-41CE-8290-18693B60C678}" dt="2021-02-17T03:48:09.312" v="379" actId="20577"/>
          <ac:spMkLst>
            <pc:docMk/>
            <pc:sldMk cId="1101003769" sldId="329"/>
            <ac:spMk id="2" creationId="{00000000-0000-0000-0000-000000000000}"/>
          </ac:spMkLst>
        </pc:spChg>
        <pc:spChg chg="del">
          <ac:chgData name="Dr. Anil Carie" userId="0eb63ef7-cb50-4f0e-957e-a6e2a584389a" providerId="ADAL" clId="{7F26EC40-1C78-41CE-8290-18693B60C678}" dt="2021-02-16T21:53:17.318" v="7" actId="478"/>
          <ac:spMkLst>
            <pc:docMk/>
            <pc:sldMk cId="1101003769" sldId="329"/>
            <ac:spMk id="3" creationId="{00000000-0000-0000-0000-000000000000}"/>
          </ac:spMkLst>
        </pc:spChg>
        <pc:spChg chg="add del mod">
          <ac:chgData name="Dr. Anil Carie" userId="0eb63ef7-cb50-4f0e-957e-a6e2a584389a" providerId="ADAL" clId="{7F26EC40-1C78-41CE-8290-18693B60C678}" dt="2021-02-16T21:53:23.063" v="8" actId="478"/>
          <ac:spMkLst>
            <pc:docMk/>
            <pc:sldMk cId="1101003769" sldId="329"/>
            <ac:spMk id="8" creationId="{670E6CBB-2F01-482C-83A9-14CB10C79668}"/>
          </ac:spMkLst>
        </pc:spChg>
        <pc:spChg chg="add mod">
          <ac:chgData name="Dr. Anil Carie" userId="0eb63ef7-cb50-4f0e-957e-a6e2a584389a" providerId="ADAL" clId="{7F26EC40-1C78-41CE-8290-18693B60C678}" dt="2021-02-16T21:53:45.126" v="14" actId="14100"/>
          <ac:spMkLst>
            <pc:docMk/>
            <pc:sldMk cId="1101003769" sldId="329"/>
            <ac:spMk id="9" creationId="{89ECB226-B1C2-4561-850C-6BA7A255ED79}"/>
          </ac:spMkLst>
        </pc:spChg>
      </pc:sldChg>
      <pc:sldChg chg="ord">
        <pc:chgData name="Dr. Anil Carie" userId="0eb63ef7-cb50-4f0e-957e-a6e2a584389a" providerId="ADAL" clId="{7F26EC40-1C78-41CE-8290-18693B60C678}" dt="2021-02-16T21:54:49.863" v="17"/>
        <pc:sldMkLst>
          <pc:docMk/>
          <pc:sldMk cId="2753772149" sldId="330"/>
        </pc:sldMkLst>
      </pc:sldChg>
      <pc:sldChg chg="del">
        <pc:chgData name="Dr. Anil Carie" userId="0eb63ef7-cb50-4f0e-957e-a6e2a584389a" providerId="ADAL" clId="{7F26EC40-1C78-41CE-8290-18693B60C678}" dt="2021-02-16T21:55:02.121" v="18" actId="47"/>
        <pc:sldMkLst>
          <pc:docMk/>
          <pc:sldMk cId="3559387417" sldId="331"/>
        </pc:sldMkLst>
      </pc:sldChg>
      <pc:sldChg chg="modSp mod">
        <pc:chgData name="Dr. Anil Carie" userId="0eb63ef7-cb50-4f0e-957e-a6e2a584389a" providerId="ADAL" clId="{7F26EC40-1C78-41CE-8290-18693B60C678}" dt="2021-02-17T04:05:03.804" v="384" actId="20577"/>
        <pc:sldMkLst>
          <pc:docMk/>
          <pc:sldMk cId="2411588027" sldId="332"/>
        </pc:sldMkLst>
        <pc:spChg chg="mod">
          <ac:chgData name="Dr. Anil Carie" userId="0eb63ef7-cb50-4f0e-957e-a6e2a584389a" providerId="ADAL" clId="{7F26EC40-1C78-41CE-8290-18693B60C678}" dt="2021-02-16T22:07:19.285" v="44" actId="20577"/>
          <ac:spMkLst>
            <pc:docMk/>
            <pc:sldMk cId="2411588027" sldId="332"/>
            <ac:spMk id="2" creationId="{00000000-0000-0000-0000-000000000000}"/>
          </ac:spMkLst>
        </pc:spChg>
        <pc:spChg chg="mod">
          <ac:chgData name="Dr. Anil Carie" userId="0eb63ef7-cb50-4f0e-957e-a6e2a584389a" providerId="ADAL" clId="{7F26EC40-1C78-41CE-8290-18693B60C678}" dt="2021-02-17T04:05:03.804" v="384" actId="20577"/>
          <ac:spMkLst>
            <pc:docMk/>
            <pc:sldMk cId="2411588027" sldId="332"/>
            <ac:spMk id="3" creationId="{00000000-0000-0000-0000-000000000000}"/>
          </ac:spMkLst>
        </pc:spChg>
      </pc:sldChg>
      <pc:sldChg chg="del">
        <pc:chgData name="Dr. Anil Carie" userId="0eb63ef7-cb50-4f0e-957e-a6e2a584389a" providerId="ADAL" clId="{7F26EC40-1C78-41CE-8290-18693B60C678}" dt="2021-02-17T03:28:51.867" v="298" actId="47"/>
        <pc:sldMkLst>
          <pc:docMk/>
          <pc:sldMk cId="4016267687" sldId="333"/>
        </pc:sldMkLst>
      </pc:sldChg>
      <pc:sldChg chg="del">
        <pc:chgData name="Dr. Anil Carie" userId="0eb63ef7-cb50-4f0e-957e-a6e2a584389a" providerId="ADAL" clId="{7F26EC40-1C78-41CE-8290-18693B60C678}" dt="2021-02-17T03:28:44.869" v="289" actId="47"/>
        <pc:sldMkLst>
          <pc:docMk/>
          <pc:sldMk cId="1456318576" sldId="334"/>
        </pc:sldMkLst>
      </pc:sldChg>
      <pc:sldChg chg="del">
        <pc:chgData name="Dr. Anil Carie" userId="0eb63ef7-cb50-4f0e-957e-a6e2a584389a" providerId="ADAL" clId="{7F26EC40-1C78-41CE-8290-18693B60C678}" dt="2021-02-17T03:28:45.747" v="290" actId="47"/>
        <pc:sldMkLst>
          <pc:docMk/>
          <pc:sldMk cId="196564676" sldId="335"/>
        </pc:sldMkLst>
      </pc:sldChg>
      <pc:sldChg chg="del">
        <pc:chgData name="Dr. Anil Carie" userId="0eb63ef7-cb50-4f0e-957e-a6e2a584389a" providerId="ADAL" clId="{7F26EC40-1C78-41CE-8290-18693B60C678}" dt="2021-02-17T03:28:46.363" v="291" actId="47"/>
        <pc:sldMkLst>
          <pc:docMk/>
          <pc:sldMk cId="1287324565" sldId="336"/>
        </pc:sldMkLst>
      </pc:sldChg>
      <pc:sldChg chg="del">
        <pc:chgData name="Dr. Anil Carie" userId="0eb63ef7-cb50-4f0e-957e-a6e2a584389a" providerId="ADAL" clId="{7F26EC40-1C78-41CE-8290-18693B60C678}" dt="2021-02-17T03:28:48.806" v="294" actId="47"/>
        <pc:sldMkLst>
          <pc:docMk/>
          <pc:sldMk cId="3361599037" sldId="337"/>
        </pc:sldMkLst>
      </pc:sldChg>
      <pc:sldChg chg="del">
        <pc:chgData name="Dr. Anil Carie" userId="0eb63ef7-cb50-4f0e-957e-a6e2a584389a" providerId="ADAL" clId="{7F26EC40-1C78-41CE-8290-18693B60C678}" dt="2021-02-17T03:28:49.348" v="295" actId="47"/>
        <pc:sldMkLst>
          <pc:docMk/>
          <pc:sldMk cId="1810931899" sldId="338"/>
        </pc:sldMkLst>
      </pc:sldChg>
      <pc:sldChg chg="del">
        <pc:chgData name="Dr. Anil Carie" userId="0eb63ef7-cb50-4f0e-957e-a6e2a584389a" providerId="ADAL" clId="{7F26EC40-1C78-41CE-8290-18693B60C678}" dt="2021-02-17T03:28:49.875" v="296" actId="47"/>
        <pc:sldMkLst>
          <pc:docMk/>
          <pc:sldMk cId="477218755" sldId="339"/>
        </pc:sldMkLst>
      </pc:sldChg>
      <pc:sldChg chg="del">
        <pc:chgData name="Dr. Anil Carie" userId="0eb63ef7-cb50-4f0e-957e-a6e2a584389a" providerId="ADAL" clId="{7F26EC40-1C78-41CE-8290-18693B60C678}" dt="2021-02-17T03:28:50.743" v="297" actId="47"/>
        <pc:sldMkLst>
          <pc:docMk/>
          <pc:sldMk cId="2867201555" sldId="340"/>
        </pc:sldMkLst>
      </pc:sldChg>
      <pc:sldChg chg="del">
        <pc:chgData name="Dr. Anil Carie" userId="0eb63ef7-cb50-4f0e-957e-a6e2a584389a" providerId="ADAL" clId="{7F26EC40-1C78-41CE-8290-18693B60C678}" dt="2021-02-17T03:28:47.021" v="292" actId="47"/>
        <pc:sldMkLst>
          <pc:docMk/>
          <pc:sldMk cId="3326837957" sldId="341"/>
        </pc:sldMkLst>
      </pc:sldChg>
      <pc:sldChg chg="del">
        <pc:chgData name="Dr. Anil Carie" userId="0eb63ef7-cb50-4f0e-957e-a6e2a584389a" providerId="ADAL" clId="{7F26EC40-1C78-41CE-8290-18693B60C678}" dt="2021-02-17T03:28:47.604" v="293" actId="47"/>
        <pc:sldMkLst>
          <pc:docMk/>
          <pc:sldMk cId="1019649026" sldId="342"/>
        </pc:sldMkLst>
      </pc:sldChg>
      <pc:sldChg chg="addSp delSp modSp new mod">
        <pc:chgData name="Dr. Anil Carie" userId="0eb63ef7-cb50-4f0e-957e-a6e2a584389a" providerId="ADAL" clId="{7F26EC40-1C78-41CE-8290-18693B60C678}" dt="2021-02-16T21:56:47.340" v="24"/>
        <pc:sldMkLst>
          <pc:docMk/>
          <pc:sldMk cId="2791316663" sldId="343"/>
        </pc:sldMkLst>
        <pc:spChg chg="mod">
          <ac:chgData name="Dr. Anil Carie" userId="0eb63ef7-cb50-4f0e-957e-a6e2a584389a" providerId="ADAL" clId="{7F26EC40-1C78-41CE-8290-18693B60C678}" dt="2021-02-16T21:56:47.340" v="24"/>
          <ac:spMkLst>
            <pc:docMk/>
            <pc:sldMk cId="2791316663" sldId="343"/>
            <ac:spMk id="2" creationId="{15D484FF-B7B8-4A6C-A5F4-03755B7468AE}"/>
          </ac:spMkLst>
        </pc:spChg>
        <pc:spChg chg="del">
          <ac:chgData name="Dr. Anil Carie" userId="0eb63ef7-cb50-4f0e-957e-a6e2a584389a" providerId="ADAL" clId="{7F26EC40-1C78-41CE-8290-18693B60C678}" dt="2021-02-16T21:56:21.899" v="20" actId="22"/>
          <ac:spMkLst>
            <pc:docMk/>
            <pc:sldMk cId="2791316663" sldId="343"/>
            <ac:spMk id="3" creationId="{8671B939-677C-4381-BBAF-5EAF92B9B017}"/>
          </ac:spMkLst>
        </pc:spChg>
        <pc:picChg chg="add mod ord">
          <ac:chgData name="Dr. Anil Carie" userId="0eb63ef7-cb50-4f0e-957e-a6e2a584389a" providerId="ADAL" clId="{7F26EC40-1C78-41CE-8290-18693B60C678}" dt="2021-02-16T21:56:32.429" v="23" actId="14100"/>
          <ac:picMkLst>
            <pc:docMk/>
            <pc:sldMk cId="2791316663" sldId="343"/>
            <ac:picMk id="8" creationId="{6EF7FD56-F682-4A35-B79E-B2AE08B862EB}"/>
          </ac:picMkLst>
        </pc:picChg>
      </pc:sldChg>
      <pc:sldChg chg="addSp delSp modSp new mod">
        <pc:chgData name="Dr. Anil Carie" userId="0eb63ef7-cb50-4f0e-957e-a6e2a584389a" providerId="ADAL" clId="{7F26EC40-1C78-41CE-8290-18693B60C678}" dt="2021-02-17T04:47:23.968" v="439" actId="20577"/>
        <pc:sldMkLst>
          <pc:docMk/>
          <pc:sldMk cId="1771362562" sldId="344"/>
        </pc:sldMkLst>
        <pc:spChg chg="mod">
          <ac:chgData name="Dr. Anil Carie" userId="0eb63ef7-cb50-4f0e-957e-a6e2a584389a" providerId="ADAL" clId="{7F26EC40-1C78-41CE-8290-18693B60C678}" dt="2021-02-16T22:00:02.610" v="27"/>
          <ac:spMkLst>
            <pc:docMk/>
            <pc:sldMk cId="1771362562" sldId="344"/>
            <ac:spMk id="2" creationId="{011B71E7-3F2B-4EBE-99AB-00A4AF107A4B}"/>
          </ac:spMkLst>
        </pc:spChg>
        <pc:spChg chg="del">
          <ac:chgData name="Dr. Anil Carie" userId="0eb63ef7-cb50-4f0e-957e-a6e2a584389a" providerId="ADAL" clId="{7F26EC40-1C78-41CE-8290-18693B60C678}" dt="2021-02-16T21:59:37.905" v="26"/>
          <ac:spMkLst>
            <pc:docMk/>
            <pc:sldMk cId="1771362562" sldId="344"/>
            <ac:spMk id="3" creationId="{63CB1AE2-316B-4F89-A436-DAA5B1349000}"/>
          </ac:spMkLst>
        </pc:spChg>
        <pc:spChg chg="add mod">
          <ac:chgData name="Dr. Anil Carie" userId="0eb63ef7-cb50-4f0e-957e-a6e2a584389a" providerId="ADAL" clId="{7F26EC40-1C78-41CE-8290-18693B60C678}" dt="2021-02-17T04:47:23.968" v="439" actId="20577"/>
          <ac:spMkLst>
            <pc:docMk/>
            <pc:sldMk cId="1771362562" sldId="344"/>
            <ac:spMk id="7" creationId="{73FEDF11-FFA1-4850-8F31-3BC811CAB6A1}"/>
          </ac:spMkLst>
        </pc:spChg>
      </pc:sldChg>
      <pc:sldChg chg="addSp delSp modSp new mod">
        <pc:chgData name="Dr. Anil Carie" userId="0eb63ef7-cb50-4f0e-957e-a6e2a584389a" providerId="ADAL" clId="{7F26EC40-1C78-41CE-8290-18693B60C678}" dt="2021-02-16T22:11:09.700" v="163" actId="20577"/>
        <pc:sldMkLst>
          <pc:docMk/>
          <pc:sldMk cId="2119417416" sldId="345"/>
        </pc:sldMkLst>
        <pc:spChg chg="mod">
          <ac:chgData name="Dr. Anil Carie" userId="0eb63ef7-cb50-4f0e-957e-a6e2a584389a" providerId="ADAL" clId="{7F26EC40-1C78-41CE-8290-18693B60C678}" dt="2021-02-16T22:11:09.700" v="163" actId="20577"/>
          <ac:spMkLst>
            <pc:docMk/>
            <pc:sldMk cId="2119417416" sldId="345"/>
            <ac:spMk id="2" creationId="{EB177CE9-0656-4C5D-AA7A-25311D805E0E}"/>
          </ac:spMkLst>
        </pc:spChg>
        <pc:spChg chg="del">
          <ac:chgData name="Dr. Anil Carie" userId="0eb63ef7-cb50-4f0e-957e-a6e2a584389a" providerId="ADAL" clId="{7F26EC40-1C78-41CE-8290-18693B60C678}" dt="2021-02-16T22:10:45.788" v="135" actId="22"/>
          <ac:spMkLst>
            <pc:docMk/>
            <pc:sldMk cId="2119417416" sldId="345"/>
            <ac:spMk id="3" creationId="{47D2EE45-C1D7-48D7-97C8-9EB45CBFA128}"/>
          </ac:spMkLst>
        </pc:spChg>
        <pc:picChg chg="add mod ord">
          <ac:chgData name="Dr. Anil Carie" userId="0eb63ef7-cb50-4f0e-957e-a6e2a584389a" providerId="ADAL" clId="{7F26EC40-1C78-41CE-8290-18693B60C678}" dt="2021-02-16T22:10:47.298" v="136" actId="1076"/>
          <ac:picMkLst>
            <pc:docMk/>
            <pc:sldMk cId="2119417416" sldId="345"/>
            <ac:picMk id="8" creationId="{0B987412-D270-4231-B8C5-EC15FA55D74E}"/>
          </ac:picMkLst>
        </pc:picChg>
      </pc:sldChg>
      <pc:sldChg chg="addSp delSp modSp new mod">
        <pc:chgData name="Dr. Anil Carie" userId="0eb63ef7-cb50-4f0e-957e-a6e2a584389a" providerId="ADAL" clId="{7F26EC40-1C78-41CE-8290-18693B60C678}" dt="2021-02-16T22:22:39.525" v="172" actId="14100"/>
        <pc:sldMkLst>
          <pc:docMk/>
          <pc:sldMk cId="136044168" sldId="346"/>
        </pc:sldMkLst>
        <pc:spChg chg="add del">
          <ac:chgData name="Dr. Anil Carie" userId="0eb63ef7-cb50-4f0e-957e-a6e2a584389a" providerId="ADAL" clId="{7F26EC40-1C78-41CE-8290-18693B60C678}" dt="2021-02-16T22:22:33.607" v="170" actId="478"/>
          <ac:spMkLst>
            <pc:docMk/>
            <pc:sldMk cId="136044168" sldId="346"/>
            <ac:spMk id="2" creationId="{429433CB-9229-4833-948F-2B93373AB1CB}"/>
          </ac:spMkLst>
        </pc:spChg>
        <pc:spChg chg="del">
          <ac:chgData name="Dr. Anil Carie" userId="0eb63ef7-cb50-4f0e-957e-a6e2a584389a" providerId="ADAL" clId="{7F26EC40-1C78-41CE-8290-18693B60C678}" dt="2021-02-16T22:21:55.359" v="165" actId="22"/>
          <ac:spMkLst>
            <pc:docMk/>
            <pc:sldMk cId="136044168" sldId="346"/>
            <ac:spMk id="3" creationId="{F9F71338-E4CB-4AF0-88BF-8137BB744759}"/>
          </ac:spMkLst>
        </pc:spChg>
        <pc:spChg chg="mod modVis">
          <ac:chgData name="Dr. Anil Carie" userId="0eb63ef7-cb50-4f0e-957e-a6e2a584389a" providerId="ADAL" clId="{7F26EC40-1C78-41CE-8290-18693B60C678}" dt="2021-02-16T22:22:10.750" v="167" actId="26606"/>
          <ac:spMkLst>
            <pc:docMk/>
            <pc:sldMk cId="136044168" sldId="346"/>
            <ac:spMk id="4" creationId="{D5671107-184E-4259-89D8-02DE12982ADE}"/>
          </ac:spMkLst>
        </pc:spChg>
        <pc:spChg chg="mod">
          <ac:chgData name="Dr. Anil Carie" userId="0eb63ef7-cb50-4f0e-957e-a6e2a584389a" providerId="ADAL" clId="{7F26EC40-1C78-41CE-8290-18693B60C678}" dt="2021-02-16T22:22:10.750" v="167" actId="26606"/>
          <ac:spMkLst>
            <pc:docMk/>
            <pc:sldMk cId="136044168" sldId="346"/>
            <ac:spMk id="5" creationId="{4C629591-0124-4796-B8D1-EA37AF8F2816}"/>
          </ac:spMkLst>
        </pc:spChg>
        <pc:spChg chg="mod modVis">
          <ac:chgData name="Dr. Anil Carie" userId="0eb63ef7-cb50-4f0e-957e-a6e2a584389a" providerId="ADAL" clId="{7F26EC40-1C78-41CE-8290-18693B60C678}" dt="2021-02-16T22:22:10.750" v="167" actId="26606"/>
          <ac:spMkLst>
            <pc:docMk/>
            <pc:sldMk cId="136044168" sldId="346"/>
            <ac:spMk id="6" creationId="{8B1915DB-2BAC-4CCF-B97E-8A0BF213D70D}"/>
          </ac:spMkLst>
        </pc:spChg>
        <pc:picChg chg="add mod ord">
          <ac:chgData name="Dr. Anil Carie" userId="0eb63ef7-cb50-4f0e-957e-a6e2a584389a" providerId="ADAL" clId="{7F26EC40-1C78-41CE-8290-18693B60C678}" dt="2021-02-16T22:22:39.525" v="172" actId="14100"/>
          <ac:picMkLst>
            <pc:docMk/>
            <pc:sldMk cId="136044168" sldId="346"/>
            <ac:picMk id="8" creationId="{F6F4E1CA-F001-41F4-AA26-9F8849D6F1CD}"/>
          </ac:picMkLst>
        </pc:picChg>
      </pc:sldChg>
      <pc:sldChg chg="addSp delSp modSp new mod">
        <pc:chgData name="Dr. Anil Carie" userId="0eb63ef7-cb50-4f0e-957e-a6e2a584389a" providerId="ADAL" clId="{7F26EC40-1C78-41CE-8290-18693B60C678}" dt="2021-02-16T23:13:32.141" v="232" actId="20577"/>
        <pc:sldMkLst>
          <pc:docMk/>
          <pc:sldMk cId="2336871237" sldId="347"/>
        </pc:sldMkLst>
        <pc:spChg chg="mod">
          <ac:chgData name="Dr. Anil Carie" userId="0eb63ef7-cb50-4f0e-957e-a6e2a584389a" providerId="ADAL" clId="{7F26EC40-1C78-41CE-8290-18693B60C678}" dt="2021-02-16T23:13:32.141" v="232" actId="20577"/>
          <ac:spMkLst>
            <pc:docMk/>
            <pc:sldMk cId="2336871237" sldId="347"/>
            <ac:spMk id="2" creationId="{27AD1922-E376-4ABC-BF35-8B7397B11CAE}"/>
          </ac:spMkLst>
        </pc:spChg>
        <pc:spChg chg="del">
          <ac:chgData name="Dr. Anil Carie" userId="0eb63ef7-cb50-4f0e-957e-a6e2a584389a" providerId="ADAL" clId="{7F26EC40-1C78-41CE-8290-18693B60C678}" dt="2021-02-16T22:46:51.522" v="174" actId="22"/>
          <ac:spMkLst>
            <pc:docMk/>
            <pc:sldMk cId="2336871237" sldId="347"/>
            <ac:spMk id="3" creationId="{A7E30D49-EDEC-429B-8751-51EABB4B8D6A}"/>
          </ac:spMkLst>
        </pc:spChg>
        <pc:picChg chg="add mod ord">
          <ac:chgData name="Dr. Anil Carie" userId="0eb63ef7-cb50-4f0e-957e-a6e2a584389a" providerId="ADAL" clId="{7F26EC40-1C78-41CE-8290-18693B60C678}" dt="2021-02-16T22:46:53.063" v="175" actId="1076"/>
          <ac:picMkLst>
            <pc:docMk/>
            <pc:sldMk cId="2336871237" sldId="347"/>
            <ac:picMk id="8" creationId="{5280382B-69FC-409C-BA9A-B3A7ACFBA671}"/>
          </ac:picMkLst>
        </pc:picChg>
      </pc:sldChg>
      <pc:sldChg chg="addSp delSp modSp new mod">
        <pc:chgData name="Dr. Anil Carie" userId="0eb63ef7-cb50-4f0e-957e-a6e2a584389a" providerId="ADAL" clId="{7F26EC40-1C78-41CE-8290-18693B60C678}" dt="2021-02-16T23:08:50.471" v="226" actId="20577"/>
        <pc:sldMkLst>
          <pc:docMk/>
          <pc:sldMk cId="3729969417" sldId="348"/>
        </pc:sldMkLst>
        <pc:spChg chg="mod">
          <ac:chgData name="Dr. Anil Carie" userId="0eb63ef7-cb50-4f0e-957e-a6e2a584389a" providerId="ADAL" clId="{7F26EC40-1C78-41CE-8290-18693B60C678}" dt="2021-02-16T23:08:50.471" v="226" actId="20577"/>
          <ac:spMkLst>
            <pc:docMk/>
            <pc:sldMk cId="3729969417" sldId="348"/>
            <ac:spMk id="2" creationId="{2DF25DE2-5154-4C18-91C6-6679D6E02A42}"/>
          </ac:spMkLst>
        </pc:spChg>
        <pc:spChg chg="del">
          <ac:chgData name="Dr. Anil Carie" userId="0eb63ef7-cb50-4f0e-957e-a6e2a584389a" providerId="ADAL" clId="{7F26EC40-1C78-41CE-8290-18693B60C678}" dt="2021-02-16T22:59:02.038" v="203" actId="22"/>
          <ac:spMkLst>
            <pc:docMk/>
            <pc:sldMk cId="3729969417" sldId="348"/>
            <ac:spMk id="3" creationId="{7BCBF796-B992-4E65-B544-2852B1E51B10}"/>
          </ac:spMkLst>
        </pc:spChg>
        <pc:picChg chg="add mod ord">
          <ac:chgData name="Dr. Anil Carie" userId="0eb63ef7-cb50-4f0e-957e-a6e2a584389a" providerId="ADAL" clId="{7F26EC40-1C78-41CE-8290-18693B60C678}" dt="2021-02-16T22:59:02.038" v="203" actId="22"/>
          <ac:picMkLst>
            <pc:docMk/>
            <pc:sldMk cId="3729969417" sldId="348"/>
            <ac:picMk id="8" creationId="{8CA63BD4-FBF8-450F-972B-7E584D751EEC}"/>
          </ac:picMkLst>
        </pc:picChg>
      </pc:sldChg>
      <pc:sldChg chg="new del">
        <pc:chgData name="Dr. Anil Carie" userId="0eb63ef7-cb50-4f0e-957e-a6e2a584389a" providerId="ADAL" clId="{7F26EC40-1C78-41CE-8290-18693B60C678}" dt="2021-02-17T03:28:37.366" v="288" actId="47"/>
        <pc:sldMkLst>
          <pc:docMk/>
          <pc:sldMk cId="3469792480" sldId="349"/>
        </pc:sldMkLst>
      </pc:sldChg>
      <pc:sldChg chg="addSp delSp modSp new add del mod">
        <pc:chgData name="Dr. Anil Carie" userId="0eb63ef7-cb50-4f0e-957e-a6e2a584389a" providerId="ADAL" clId="{7F26EC40-1C78-41CE-8290-18693B60C678}" dt="2021-02-17T03:28:54.672" v="300" actId="47"/>
        <pc:sldMkLst>
          <pc:docMk/>
          <pc:sldMk cId="938808116" sldId="350"/>
        </pc:sldMkLst>
        <pc:spChg chg="mod">
          <ac:chgData name="Dr. Anil Carie" userId="0eb63ef7-cb50-4f0e-957e-a6e2a584389a" providerId="ADAL" clId="{7F26EC40-1C78-41CE-8290-18693B60C678}" dt="2021-02-16T23:16:23.835" v="283" actId="20577"/>
          <ac:spMkLst>
            <pc:docMk/>
            <pc:sldMk cId="938808116" sldId="350"/>
            <ac:spMk id="2" creationId="{3BC6DA90-81F3-41DF-AA97-6571F6DAD02D}"/>
          </ac:spMkLst>
        </pc:spChg>
        <pc:spChg chg="del">
          <ac:chgData name="Dr. Anil Carie" userId="0eb63ef7-cb50-4f0e-957e-a6e2a584389a" providerId="ADAL" clId="{7F26EC40-1C78-41CE-8290-18693B60C678}" dt="2021-02-16T23:16:56.408" v="284" actId="22"/>
          <ac:spMkLst>
            <pc:docMk/>
            <pc:sldMk cId="938808116" sldId="350"/>
            <ac:spMk id="3" creationId="{780BC4A0-B2CA-4B2D-82C2-44730D7CC578}"/>
          </ac:spMkLst>
        </pc:spChg>
        <pc:picChg chg="add mod ord">
          <ac:chgData name="Dr. Anil Carie" userId="0eb63ef7-cb50-4f0e-957e-a6e2a584389a" providerId="ADAL" clId="{7F26EC40-1C78-41CE-8290-18693B60C678}" dt="2021-02-16T23:17:01.942" v="287" actId="14100"/>
          <ac:picMkLst>
            <pc:docMk/>
            <pc:sldMk cId="938808116" sldId="350"/>
            <ac:picMk id="8" creationId="{D39EB3D2-AD6B-442A-AB71-0BC8C13BFDFA}"/>
          </ac:picMkLst>
        </pc:picChg>
      </pc:sldChg>
      <pc:sldChg chg="new del">
        <pc:chgData name="Dr. Anil Carie" userId="0eb63ef7-cb50-4f0e-957e-a6e2a584389a" providerId="ADAL" clId="{7F26EC40-1C78-41CE-8290-18693B60C678}" dt="2021-02-17T03:29:08.996" v="302" actId="680"/>
        <pc:sldMkLst>
          <pc:docMk/>
          <pc:sldMk cId="774662187" sldId="351"/>
        </pc:sldMkLst>
      </pc:sldChg>
      <pc:sldChg chg="modSp new mod">
        <pc:chgData name="Dr. Anil Carie" userId="0eb63ef7-cb50-4f0e-957e-a6e2a584389a" providerId="ADAL" clId="{7F26EC40-1C78-41CE-8290-18693B60C678}" dt="2021-02-17T03:31:42.262" v="376" actId="20577"/>
        <pc:sldMkLst>
          <pc:docMk/>
          <pc:sldMk cId="2650403733" sldId="351"/>
        </pc:sldMkLst>
        <pc:spChg chg="mod">
          <ac:chgData name="Dr. Anil Carie" userId="0eb63ef7-cb50-4f0e-957e-a6e2a584389a" providerId="ADAL" clId="{7F26EC40-1C78-41CE-8290-18693B60C678}" dt="2021-02-17T03:30:54.497" v="318" actId="20577"/>
          <ac:spMkLst>
            <pc:docMk/>
            <pc:sldMk cId="2650403733" sldId="351"/>
            <ac:spMk id="2" creationId="{D088DF84-6D05-4CFE-89EE-4E4816157685}"/>
          </ac:spMkLst>
        </pc:spChg>
        <pc:spChg chg="mod">
          <ac:chgData name="Dr. Anil Carie" userId="0eb63ef7-cb50-4f0e-957e-a6e2a584389a" providerId="ADAL" clId="{7F26EC40-1C78-41CE-8290-18693B60C678}" dt="2021-02-17T03:31:42.262" v="376" actId="20577"/>
          <ac:spMkLst>
            <pc:docMk/>
            <pc:sldMk cId="2650403733" sldId="351"/>
            <ac:spMk id="3" creationId="{273CA065-D75A-4F13-ABAD-673426F04ABD}"/>
          </ac:spMkLst>
        </pc:spChg>
      </pc:sldChg>
    </pc:docChg>
  </pc:docChgLst>
  <pc:docChgLst>
    <pc:chgData name="Dr. Anil Carie" userId="0eb63ef7-cb50-4f0e-957e-a6e2a584389a" providerId="ADAL" clId="{AC832B40-A9B8-4B5A-86F4-0334E6BF2C30}"/>
    <pc:docChg chg="custSel addSld delSld modSld">
      <pc:chgData name="Dr. Anil Carie" userId="0eb63ef7-cb50-4f0e-957e-a6e2a584389a" providerId="ADAL" clId="{AC832B40-A9B8-4B5A-86F4-0334E6BF2C30}" dt="2021-03-10T04:22:30.381" v="297" actId="20577"/>
      <pc:docMkLst>
        <pc:docMk/>
      </pc:docMkLst>
      <pc:sldChg chg="modSp mod">
        <pc:chgData name="Dr. Anil Carie" userId="0eb63ef7-cb50-4f0e-957e-a6e2a584389a" providerId="ADAL" clId="{AC832B40-A9B8-4B5A-86F4-0334E6BF2C30}" dt="2021-03-09T05:50:23.328" v="8"/>
        <pc:sldMkLst>
          <pc:docMk/>
          <pc:sldMk cId="0" sldId="271"/>
        </pc:sldMkLst>
        <pc:spChg chg="mod">
          <ac:chgData name="Dr. Anil Carie" userId="0eb63ef7-cb50-4f0e-957e-a6e2a584389a" providerId="ADAL" clId="{AC832B40-A9B8-4B5A-86F4-0334E6BF2C30}" dt="2021-03-09T05:50:23.328" v="8"/>
          <ac:spMkLst>
            <pc:docMk/>
            <pc:sldMk cId="0" sldId="271"/>
            <ac:spMk id="4100" creationId="{00000000-0000-0000-0000-000000000000}"/>
          </ac:spMkLst>
        </pc:spChg>
      </pc:sldChg>
      <pc:sldChg chg="addSp delSp modSp mod">
        <pc:chgData name="Dr. Anil Carie" userId="0eb63ef7-cb50-4f0e-957e-a6e2a584389a" providerId="ADAL" clId="{AC832B40-A9B8-4B5A-86F4-0334E6BF2C30}" dt="2021-03-09T08:39:45.819" v="169" actId="20577"/>
        <pc:sldMkLst>
          <pc:docMk/>
          <pc:sldMk cId="4155766407" sldId="328"/>
        </pc:sldMkLst>
        <pc:spChg chg="mod">
          <ac:chgData name="Dr. Anil Carie" userId="0eb63ef7-cb50-4f0e-957e-a6e2a584389a" providerId="ADAL" clId="{AC832B40-A9B8-4B5A-86F4-0334E6BF2C30}" dt="2021-03-09T05:51:38.184" v="34"/>
          <ac:spMkLst>
            <pc:docMk/>
            <pc:sldMk cId="4155766407" sldId="328"/>
            <ac:spMk id="2" creationId="{00000000-0000-0000-0000-000000000000}"/>
          </ac:spMkLst>
        </pc:spChg>
        <pc:spChg chg="add mod">
          <ac:chgData name="Dr. Anil Carie" userId="0eb63ef7-cb50-4f0e-957e-a6e2a584389a" providerId="ADAL" clId="{AC832B40-A9B8-4B5A-86F4-0334E6BF2C30}" dt="2021-03-09T08:39:45.819" v="169" actId="20577"/>
          <ac:spMkLst>
            <pc:docMk/>
            <pc:sldMk cId="4155766407" sldId="328"/>
            <ac:spMk id="7" creationId="{8904B41C-8432-4600-9699-51096981DC6C}"/>
          </ac:spMkLst>
        </pc:spChg>
        <pc:picChg chg="del">
          <ac:chgData name="Dr. Anil Carie" userId="0eb63ef7-cb50-4f0e-957e-a6e2a584389a" providerId="ADAL" clId="{AC832B40-A9B8-4B5A-86F4-0334E6BF2C30}" dt="2021-03-09T05:51:49.487" v="35" actId="478"/>
          <ac:picMkLst>
            <pc:docMk/>
            <pc:sldMk cId="4155766407" sldId="328"/>
            <ac:picMk id="3" creationId="{BE4A027A-3747-47AE-A09E-7F02084489E1}"/>
          </ac:picMkLst>
        </pc:picChg>
      </pc:sldChg>
      <pc:sldChg chg="del">
        <pc:chgData name="Dr. Anil Carie" userId="0eb63ef7-cb50-4f0e-957e-a6e2a584389a" providerId="ADAL" clId="{AC832B40-A9B8-4B5A-86F4-0334E6BF2C30}" dt="2021-03-09T05:50:39.854" v="9" actId="47"/>
        <pc:sldMkLst>
          <pc:docMk/>
          <pc:sldMk cId="1101003769" sldId="329"/>
        </pc:sldMkLst>
      </pc:sldChg>
      <pc:sldChg chg="addSp delSp modSp new mod">
        <pc:chgData name="Dr. Anil Carie" userId="0eb63ef7-cb50-4f0e-957e-a6e2a584389a" providerId="ADAL" clId="{AC832B40-A9B8-4B5A-86F4-0334E6BF2C30}" dt="2021-03-09T05:53:04.801" v="44" actId="1076"/>
        <pc:sldMkLst>
          <pc:docMk/>
          <pc:sldMk cId="327289836" sldId="331"/>
        </pc:sldMkLst>
        <pc:spChg chg="mod">
          <ac:chgData name="Dr. Anil Carie" userId="0eb63ef7-cb50-4f0e-957e-a6e2a584389a" providerId="ADAL" clId="{AC832B40-A9B8-4B5A-86F4-0334E6BF2C30}" dt="2021-03-09T05:52:39.228" v="40"/>
          <ac:spMkLst>
            <pc:docMk/>
            <pc:sldMk cId="327289836" sldId="331"/>
            <ac:spMk id="2" creationId="{528D0DC8-6D0B-429A-9A6A-AF2A0E52A817}"/>
          </ac:spMkLst>
        </pc:spChg>
        <pc:spChg chg="del">
          <ac:chgData name="Dr. Anil Carie" userId="0eb63ef7-cb50-4f0e-957e-a6e2a584389a" providerId="ADAL" clId="{AC832B40-A9B8-4B5A-86F4-0334E6BF2C30}" dt="2021-03-09T05:52:53.924" v="41" actId="478"/>
          <ac:spMkLst>
            <pc:docMk/>
            <pc:sldMk cId="327289836" sldId="331"/>
            <ac:spMk id="3" creationId="{FA62C2B1-EF05-4899-ACA4-3AF7A62C7B27}"/>
          </ac:spMkLst>
        </pc:spChg>
        <pc:spChg chg="add mod">
          <ac:chgData name="Dr. Anil Carie" userId="0eb63ef7-cb50-4f0e-957e-a6e2a584389a" providerId="ADAL" clId="{AC832B40-A9B8-4B5A-86F4-0334E6BF2C30}" dt="2021-03-09T05:53:04.801" v="44" actId="1076"/>
          <ac:spMkLst>
            <pc:docMk/>
            <pc:sldMk cId="327289836" sldId="331"/>
            <ac:spMk id="7" creationId="{3C4CB9A2-C7D8-4925-B9B8-422D78052A11}"/>
          </ac:spMkLst>
        </pc:spChg>
      </pc:sldChg>
      <pc:sldChg chg="addSp delSp modSp new mod">
        <pc:chgData name="Dr. Anil Carie" userId="0eb63ef7-cb50-4f0e-957e-a6e2a584389a" providerId="ADAL" clId="{AC832B40-A9B8-4B5A-86F4-0334E6BF2C30}" dt="2021-03-09T05:54:41.701" v="54" actId="14100"/>
        <pc:sldMkLst>
          <pc:docMk/>
          <pc:sldMk cId="1782969981" sldId="332"/>
        </pc:sldMkLst>
        <pc:spChg chg="mod">
          <ac:chgData name="Dr. Anil Carie" userId="0eb63ef7-cb50-4f0e-957e-a6e2a584389a" providerId="ADAL" clId="{AC832B40-A9B8-4B5A-86F4-0334E6BF2C30}" dt="2021-03-09T05:53:28.847" v="46"/>
          <ac:spMkLst>
            <pc:docMk/>
            <pc:sldMk cId="1782969981" sldId="332"/>
            <ac:spMk id="2" creationId="{933C5ED4-B46E-4466-85EB-18759B0B2619}"/>
          </ac:spMkLst>
        </pc:spChg>
        <pc:spChg chg="del">
          <ac:chgData name="Dr. Anil Carie" userId="0eb63ef7-cb50-4f0e-957e-a6e2a584389a" providerId="ADAL" clId="{AC832B40-A9B8-4B5A-86F4-0334E6BF2C30}" dt="2021-03-09T05:53:46.505" v="47" actId="478"/>
          <ac:spMkLst>
            <pc:docMk/>
            <pc:sldMk cId="1782969981" sldId="332"/>
            <ac:spMk id="3" creationId="{08CAFE6D-7381-4F56-89EB-FF3C2DB8EBA4}"/>
          </ac:spMkLst>
        </pc:spChg>
        <pc:spChg chg="mod">
          <ac:chgData name="Dr. Anil Carie" userId="0eb63ef7-cb50-4f0e-957e-a6e2a584389a" providerId="ADAL" clId="{AC832B40-A9B8-4B5A-86F4-0334E6BF2C30}" dt="2021-03-09T05:53:57.474" v="49" actId="1076"/>
          <ac:spMkLst>
            <pc:docMk/>
            <pc:sldMk cId="1782969981" sldId="332"/>
            <ac:spMk id="9" creationId="{78228209-367A-46B4-906C-213D0FE42A1A}"/>
          </ac:spMkLst>
        </pc:spChg>
        <pc:spChg chg="mod">
          <ac:chgData name="Dr. Anil Carie" userId="0eb63ef7-cb50-4f0e-957e-a6e2a584389a" providerId="ADAL" clId="{AC832B40-A9B8-4B5A-86F4-0334E6BF2C30}" dt="2021-03-09T05:53:57.474" v="49" actId="1076"/>
          <ac:spMkLst>
            <pc:docMk/>
            <pc:sldMk cId="1782969981" sldId="332"/>
            <ac:spMk id="10" creationId="{570D1693-110F-4559-9138-E5F569E4266F}"/>
          </ac:spMkLst>
        </pc:spChg>
        <pc:spChg chg="mod">
          <ac:chgData name="Dr. Anil Carie" userId="0eb63ef7-cb50-4f0e-957e-a6e2a584389a" providerId="ADAL" clId="{AC832B40-A9B8-4B5A-86F4-0334E6BF2C30}" dt="2021-03-09T05:53:57.474" v="49" actId="1076"/>
          <ac:spMkLst>
            <pc:docMk/>
            <pc:sldMk cId="1782969981" sldId="332"/>
            <ac:spMk id="12" creationId="{D5469D00-F80C-40B6-AC4F-EEA655BBDD07}"/>
          </ac:spMkLst>
        </pc:spChg>
        <pc:spChg chg="mod">
          <ac:chgData name="Dr. Anil Carie" userId="0eb63ef7-cb50-4f0e-957e-a6e2a584389a" providerId="ADAL" clId="{AC832B40-A9B8-4B5A-86F4-0334E6BF2C30}" dt="2021-03-09T05:53:57.474" v="49" actId="1076"/>
          <ac:spMkLst>
            <pc:docMk/>
            <pc:sldMk cId="1782969981" sldId="332"/>
            <ac:spMk id="13" creationId="{72385542-7901-4232-BA73-00BBB5C7611E}"/>
          </ac:spMkLst>
        </pc:spChg>
        <pc:spChg chg="mod">
          <ac:chgData name="Dr. Anil Carie" userId="0eb63ef7-cb50-4f0e-957e-a6e2a584389a" providerId="ADAL" clId="{AC832B40-A9B8-4B5A-86F4-0334E6BF2C30}" dt="2021-03-09T05:53:57.474" v="49" actId="1076"/>
          <ac:spMkLst>
            <pc:docMk/>
            <pc:sldMk cId="1782969981" sldId="332"/>
            <ac:spMk id="14" creationId="{3EF4E9B8-A291-452A-B935-282EB2EAE9EB}"/>
          </ac:spMkLst>
        </pc:spChg>
        <pc:spChg chg="mod">
          <ac:chgData name="Dr. Anil Carie" userId="0eb63ef7-cb50-4f0e-957e-a6e2a584389a" providerId="ADAL" clId="{AC832B40-A9B8-4B5A-86F4-0334E6BF2C30}" dt="2021-03-09T05:53:57.474" v="49" actId="1076"/>
          <ac:spMkLst>
            <pc:docMk/>
            <pc:sldMk cId="1782969981" sldId="332"/>
            <ac:spMk id="15" creationId="{7CB0CFA0-CB32-492F-A344-331EA3995E9B}"/>
          </ac:spMkLst>
        </pc:spChg>
        <pc:spChg chg="mod">
          <ac:chgData name="Dr. Anil Carie" userId="0eb63ef7-cb50-4f0e-957e-a6e2a584389a" providerId="ADAL" clId="{AC832B40-A9B8-4B5A-86F4-0334E6BF2C30}" dt="2021-03-09T05:53:57.474" v="49" actId="1076"/>
          <ac:spMkLst>
            <pc:docMk/>
            <pc:sldMk cId="1782969981" sldId="332"/>
            <ac:spMk id="16" creationId="{DB0C249F-3E94-4884-B2BE-9821175CDDB5}"/>
          </ac:spMkLst>
        </pc:spChg>
        <pc:grpChg chg="add del mod">
          <ac:chgData name="Dr. Anil Carie" userId="0eb63ef7-cb50-4f0e-957e-a6e2a584389a" providerId="ADAL" clId="{AC832B40-A9B8-4B5A-86F4-0334E6BF2C30}" dt="2021-03-09T05:54:11.628" v="50" actId="478"/>
          <ac:grpSpMkLst>
            <pc:docMk/>
            <pc:sldMk cId="1782969981" sldId="332"/>
            <ac:grpSpMk id="7" creationId="{12140022-CC59-4458-8A85-1C1E78D6AEBD}"/>
          </ac:grpSpMkLst>
        </pc:grpChg>
        <pc:picChg chg="mod">
          <ac:chgData name="Dr. Anil Carie" userId="0eb63ef7-cb50-4f0e-957e-a6e2a584389a" providerId="ADAL" clId="{AC832B40-A9B8-4B5A-86F4-0334E6BF2C30}" dt="2021-03-09T05:53:57.474" v="49" actId="1076"/>
          <ac:picMkLst>
            <pc:docMk/>
            <pc:sldMk cId="1782969981" sldId="332"/>
            <ac:picMk id="8" creationId="{08C4FA39-0D14-4827-9A97-B208A9075CB9}"/>
          </ac:picMkLst>
        </pc:picChg>
        <pc:picChg chg="mod">
          <ac:chgData name="Dr. Anil Carie" userId="0eb63ef7-cb50-4f0e-957e-a6e2a584389a" providerId="ADAL" clId="{AC832B40-A9B8-4B5A-86F4-0334E6BF2C30}" dt="2021-03-09T05:53:57.474" v="49" actId="1076"/>
          <ac:picMkLst>
            <pc:docMk/>
            <pc:sldMk cId="1782969981" sldId="332"/>
            <ac:picMk id="11" creationId="{9DE5A6D2-3D25-4480-9091-75128445E673}"/>
          </ac:picMkLst>
        </pc:picChg>
        <pc:picChg chg="add mod">
          <ac:chgData name="Dr. Anil Carie" userId="0eb63ef7-cb50-4f0e-957e-a6e2a584389a" providerId="ADAL" clId="{AC832B40-A9B8-4B5A-86F4-0334E6BF2C30}" dt="2021-03-09T05:54:41.701" v="54" actId="14100"/>
          <ac:picMkLst>
            <pc:docMk/>
            <pc:sldMk cId="1782969981" sldId="332"/>
            <ac:picMk id="18" creationId="{19FEC52F-15A6-4BB5-9A48-3AC4E955A11F}"/>
          </ac:picMkLst>
        </pc:picChg>
      </pc:sldChg>
      <pc:sldChg chg="addSp delSp modSp new mod">
        <pc:chgData name="Dr. Anil Carie" userId="0eb63ef7-cb50-4f0e-957e-a6e2a584389a" providerId="ADAL" clId="{AC832B40-A9B8-4B5A-86F4-0334E6BF2C30}" dt="2021-03-09T05:55:36.029" v="62" actId="14100"/>
        <pc:sldMkLst>
          <pc:docMk/>
          <pc:sldMk cId="1992975342" sldId="333"/>
        </pc:sldMkLst>
        <pc:spChg chg="mod">
          <ac:chgData name="Dr. Anil Carie" userId="0eb63ef7-cb50-4f0e-957e-a6e2a584389a" providerId="ADAL" clId="{AC832B40-A9B8-4B5A-86F4-0334E6BF2C30}" dt="2021-03-09T05:55:14.141" v="56"/>
          <ac:spMkLst>
            <pc:docMk/>
            <pc:sldMk cId="1992975342" sldId="333"/>
            <ac:spMk id="2" creationId="{0F83A9AB-F56E-4537-8947-10F7D25B761A}"/>
          </ac:spMkLst>
        </pc:spChg>
        <pc:spChg chg="del">
          <ac:chgData name="Dr. Anil Carie" userId="0eb63ef7-cb50-4f0e-957e-a6e2a584389a" providerId="ADAL" clId="{AC832B40-A9B8-4B5A-86F4-0334E6BF2C30}" dt="2021-03-09T05:55:24.876" v="57" actId="478"/>
          <ac:spMkLst>
            <pc:docMk/>
            <pc:sldMk cId="1992975342" sldId="333"/>
            <ac:spMk id="3" creationId="{C9A2C559-3771-4B16-B475-3C15F3D1C7EE}"/>
          </ac:spMkLst>
        </pc:spChg>
        <pc:spChg chg="add mod">
          <ac:chgData name="Dr. Anil Carie" userId="0eb63ef7-cb50-4f0e-957e-a6e2a584389a" providerId="ADAL" clId="{AC832B40-A9B8-4B5A-86F4-0334E6BF2C30}" dt="2021-03-09T05:55:36.029" v="62" actId="14100"/>
          <ac:spMkLst>
            <pc:docMk/>
            <pc:sldMk cId="1992975342" sldId="333"/>
            <ac:spMk id="7" creationId="{6C92763B-DF32-4527-8264-3DBA32526B55}"/>
          </ac:spMkLst>
        </pc:spChg>
      </pc:sldChg>
      <pc:sldChg chg="modSp new mod">
        <pc:chgData name="Dr. Anil Carie" userId="0eb63ef7-cb50-4f0e-957e-a6e2a584389a" providerId="ADAL" clId="{AC832B40-A9B8-4B5A-86F4-0334E6BF2C30}" dt="2021-03-09T05:58:03.887" v="65"/>
        <pc:sldMkLst>
          <pc:docMk/>
          <pc:sldMk cId="2903809164" sldId="334"/>
        </pc:sldMkLst>
        <pc:spChg chg="mod">
          <ac:chgData name="Dr. Anil Carie" userId="0eb63ef7-cb50-4f0e-957e-a6e2a584389a" providerId="ADAL" clId="{AC832B40-A9B8-4B5A-86F4-0334E6BF2C30}" dt="2021-03-09T05:57:50.562" v="64"/>
          <ac:spMkLst>
            <pc:docMk/>
            <pc:sldMk cId="2903809164" sldId="334"/>
            <ac:spMk id="2" creationId="{575A033D-F5F3-40BB-9B82-78BBF7D7A702}"/>
          </ac:spMkLst>
        </pc:spChg>
        <pc:spChg chg="mod">
          <ac:chgData name="Dr. Anil Carie" userId="0eb63ef7-cb50-4f0e-957e-a6e2a584389a" providerId="ADAL" clId="{AC832B40-A9B8-4B5A-86F4-0334E6BF2C30}" dt="2021-03-09T05:58:03.887" v="65"/>
          <ac:spMkLst>
            <pc:docMk/>
            <pc:sldMk cId="2903809164" sldId="334"/>
            <ac:spMk id="3" creationId="{F5C2ACB6-F4AD-47C2-B8D0-49E7AD8EE0D8}"/>
          </ac:spMkLst>
        </pc:spChg>
      </pc:sldChg>
      <pc:sldChg chg="modSp new mod">
        <pc:chgData name="Dr. Anil Carie" userId="0eb63ef7-cb50-4f0e-957e-a6e2a584389a" providerId="ADAL" clId="{AC832B40-A9B8-4B5A-86F4-0334E6BF2C30}" dt="2021-03-09T09:42:31.043" v="170" actId="207"/>
        <pc:sldMkLst>
          <pc:docMk/>
          <pc:sldMk cId="4201088276" sldId="335"/>
        </pc:sldMkLst>
        <pc:spChg chg="mod">
          <ac:chgData name="Dr. Anil Carie" userId="0eb63ef7-cb50-4f0e-957e-a6e2a584389a" providerId="ADAL" clId="{AC832B40-A9B8-4B5A-86F4-0334E6BF2C30}" dt="2021-03-09T06:38:30.326" v="67"/>
          <ac:spMkLst>
            <pc:docMk/>
            <pc:sldMk cId="4201088276" sldId="335"/>
            <ac:spMk id="2" creationId="{A1F36809-4A3E-4DA0-ADC1-1683D22F036D}"/>
          </ac:spMkLst>
        </pc:spChg>
        <pc:spChg chg="mod">
          <ac:chgData name="Dr. Anil Carie" userId="0eb63ef7-cb50-4f0e-957e-a6e2a584389a" providerId="ADAL" clId="{AC832B40-A9B8-4B5A-86F4-0334E6BF2C30}" dt="2021-03-09T09:42:31.043" v="170" actId="207"/>
          <ac:spMkLst>
            <pc:docMk/>
            <pc:sldMk cId="4201088276" sldId="335"/>
            <ac:spMk id="3" creationId="{923A8DB8-5DB2-4D49-AFF7-1C84F60219E7}"/>
          </ac:spMkLst>
        </pc:spChg>
      </pc:sldChg>
      <pc:sldChg chg="addSp modSp new mod">
        <pc:chgData name="Dr. Anil Carie" userId="0eb63ef7-cb50-4f0e-957e-a6e2a584389a" providerId="ADAL" clId="{AC832B40-A9B8-4B5A-86F4-0334E6BF2C30}" dt="2021-03-09T06:49:07.705" v="125" actId="14100"/>
        <pc:sldMkLst>
          <pc:docMk/>
          <pc:sldMk cId="700931643" sldId="336"/>
        </pc:sldMkLst>
        <pc:spChg chg="mod">
          <ac:chgData name="Dr. Anil Carie" userId="0eb63ef7-cb50-4f0e-957e-a6e2a584389a" providerId="ADAL" clId="{AC832B40-A9B8-4B5A-86F4-0334E6BF2C30}" dt="2021-03-09T06:45:37.806" v="114" actId="20577"/>
          <ac:spMkLst>
            <pc:docMk/>
            <pc:sldMk cId="700931643" sldId="336"/>
            <ac:spMk id="2" creationId="{4347928E-09B5-4A64-B902-09A99329272B}"/>
          </ac:spMkLst>
        </pc:spChg>
        <pc:spChg chg="mod">
          <ac:chgData name="Dr. Anil Carie" userId="0eb63ef7-cb50-4f0e-957e-a6e2a584389a" providerId="ADAL" clId="{AC832B40-A9B8-4B5A-86F4-0334E6BF2C30}" dt="2021-03-09T06:48:17.114" v="120" actId="15"/>
          <ac:spMkLst>
            <pc:docMk/>
            <pc:sldMk cId="700931643" sldId="336"/>
            <ac:spMk id="3" creationId="{D32726C2-9BC4-48DC-B09B-93CF5B6A1175}"/>
          </ac:spMkLst>
        </pc:spChg>
        <pc:picChg chg="add mod">
          <ac:chgData name="Dr. Anil Carie" userId="0eb63ef7-cb50-4f0e-957e-a6e2a584389a" providerId="ADAL" clId="{AC832B40-A9B8-4B5A-86F4-0334E6BF2C30}" dt="2021-03-09T06:49:07.705" v="125" actId="14100"/>
          <ac:picMkLst>
            <pc:docMk/>
            <pc:sldMk cId="700931643" sldId="336"/>
            <ac:picMk id="8" creationId="{D6A4B1FB-87F3-4F54-8A5A-C800547B6AC3}"/>
          </ac:picMkLst>
        </pc:picChg>
      </pc:sldChg>
      <pc:sldChg chg="modSp new mod">
        <pc:chgData name="Dr. Anil Carie" userId="0eb63ef7-cb50-4f0e-957e-a6e2a584389a" providerId="ADAL" clId="{AC832B40-A9B8-4B5A-86F4-0334E6BF2C30}" dt="2021-03-09T06:59:42.730" v="128"/>
        <pc:sldMkLst>
          <pc:docMk/>
          <pc:sldMk cId="1325256071" sldId="337"/>
        </pc:sldMkLst>
        <pc:spChg chg="mod">
          <ac:chgData name="Dr. Anil Carie" userId="0eb63ef7-cb50-4f0e-957e-a6e2a584389a" providerId="ADAL" clId="{AC832B40-A9B8-4B5A-86F4-0334E6BF2C30}" dt="2021-03-09T06:59:31.938" v="127"/>
          <ac:spMkLst>
            <pc:docMk/>
            <pc:sldMk cId="1325256071" sldId="337"/>
            <ac:spMk id="2" creationId="{45265225-3250-469C-9CBD-105DB97D3FFC}"/>
          </ac:spMkLst>
        </pc:spChg>
        <pc:spChg chg="mod">
          <ac:chgData name="Dr. Anil Carie" userId="0eb63ef7-cb50-4f0e-957e-a6e2a584389a" providerId="ADAL" clId="{AC832B40-A9B8-4B5A-86F4-0334E6BF2C30}" dt="2021-03-09T06:59:42.730" v="128"/>
          <ac:spMkLst>
            <pc:docMk/>
            <pc:sldMk cId="1325256071" sldId="337"/>
            <ac:spMk id="3" creationId="{D23329AC-A841-459D-A3AB-E5E1EEB0FAF5}"/>
          </ac:spMkLst>
        </pc:spChg>
      </pc:sldChg>
      <pc:sldChg chg="modSp new mod">
        <pc:chgData name="Dr. Anil Carie" userId="0eb63ef7-cb50-4f0e-957e-a6e2a584389a" providerId="ADAL" clId="{AC832B40-A9B8-4B5A-86F4-0334E6BF2C30}" dt="2021-03-09T07:03:19.632" v="131"/>
        <pc:sldMkLst>
          <pc:docMk/>
          <pc:sldMk cId="3861889149" sldId="338"/>
        </pc:sldMkLst>
        <pc:spChg chg="mod">
          <ac:chgData name="Dr. Anil Carie" userId="0eb63ef7-cb50-4f0e-957e-a6e2a584389a" providerId="ADAL" clId="{AC832B40-A9B8-4B5A-86F4-0334E6BF2C30}" dt="2021-03-09T07:00:33.908" v="130"/>
          <ac:spMkLst>
            <pc:docMk/>
            <pc:sldMk cId="3861889149" sldId="338"/>
            <ac:spMk id="2" creationId="{C131A8A4-4AA4-4C93-B594-06D2224F13C2}"/>
          </ac:spMkLst>
        </pc:spChg>
        <pc:spChg chg="mod">
          <ac:chgData name="Dr. Anil Carie" userId="0eb63ef7-cb50-4f0e-957e-a6e2a584389a" providerId="ADAL" clId="{AC832B40-A9B8-4B5A-86F4-0334E6BF2C30}" dt="2021-03-09T07:03:19.632" v="131"/>
          <ac:spMkLst>
            <pc:docMk/>
            <pc:sldMk cId="3861889149" sldId="338"/>
            <ac:spMk id="3" creationId="{5EE9C97D-BF63-4089-8027-1B82C4FB6F6C}"/>
          </ac:spMkLst>
        </pc:spChg>
      </pc:sldChg>
      <pc:sldChg chg="new">
        <pc:chgData name="Dr. Anil Carie" userId="0eb63ef7-cb50-4f0e-957e-a6e2a584389a" providerId="ADAL" clId="{AC832B40-A9B8-4B5A-86F4-0334E6BF2C30}" dt="2021-03-09T07:09:03.551" v="132" actId="680"/>
        <pc:sldMkLst>
          <pc:docMk/>
          <pc:sldMk cId="3861046934" sldId="339"/>
        </pc:sldMkLst>
      </pc:sldChg>
      <pc:sldChg chg="modSp new mod modNotesTx">
        <pc:chgData name="Dr. Anil Carie" userId="0eb63ef7-cb50-4f0e-957e-a6e2a584389a" providerId="ADAL" clId="{AC832B40-A9B8-4B5A-86F4-0334E6BF2C30}" dt="2021-03-09T07:58:58.878" v="167"/>
        <pc:sldMkLst>
          <pc:docMk/>
          <pc:sldMk cId="185290360" sldId="340"/>
        </pc:sldMkLst>
        <pc:spChg chg="mod">
          <ac:chgData name="Dr. Anil Carie" userId="0eb63ef7-cb50-4f0e-957e-a6e2a584389a" providerId="ADAL" clId="{AC832B40-A9B8-4B5A-86F4-0334E6BF2C30}" dt="2021-03-09T07:09:08.919" v="134"/>
          <ac:spMkLst>
            <pc:docMk/>
            <pc:sldMk cId="185290360" sldId="340"/>
            <ac:spMk id="2" creationId="{1813E3CA-0796-48D4-B654-E19DAB24C136}"/>
          </ac:spMkLst>
        </pc:spChg>
        <pc:spChg chg="mod">
          <ac:chgData name="Dr. Anil Carie" userId="0eb63ef7-cb50-4f0e-957e-a6e2a584389a" providerId="ADAL" clId="{AC832B40-A9B8-4B5A-86F4-0334E6BF2C30}" dt="2021-03-09T07:09:22.338" v="135"/>
          <ac:spMkLst>
            <pc:docMk/>
            <pc:sldMk cId="185290360" sldId="340"/>
            <ac:spMk id="3" creationId="{144C23F0-77F5-4969-A0AE-E653BDCF10BA}"/>
          </ac:spMkLst>
        </pc:spChg>
      </pc:sldChg>
      <pc:sldChg chg="modSp new mod">
        <pc:chgData name="Dr. Anil Carie" userId="0eb63ef7-cb50-4f0e-957e-a6e2a584389a" providerId="ADAL" clId="{AC832B40-A9B8-4B5A-86F4-0334E6BF2C30}" dt="2021-03-09T07:44:44.064" v="138"/>
        <pc:sldMkLst>
          <pc:docMk/>
          <pc:sldMk cId="3326837957" sldId="341"/>
        </pc:sldMkLst>
        <pc:spChg chg="mod">
          <ac:chgData name="Dr. Anil Carie" userId="0eb63ef7-cb50-4f0e-957e-a6e2a584389a" providerId="ADAL" clId="{AC832B40-A9B8-4B5A-86F4-0334E6BF2C30}" dt="2021-03-09T07:44:44.064" v="138"/>
          <ac:spMkLst>
            <pc:docMk/>
            <pc:sldMk cId="3326837957" sldId="341"/>
            <ac:spMk id="2" creationId="{7173EAC3-78B1-44A8-828C-885E6AF54E1B}"/>
          </ac:spMkLst>
        </pc:spChg>
        <pc:spChg chg="mod">
          <ac:chgData name="Dr. Anil Carie" userId="0eb63ef7-cb50-4f0e-957e-a6e2a584389a" providerId="ADAL" clId="{AC832B40-A9B8-4B5A-86F4-0334E6BF2C30}" dt="2021-03-09T07:44:21.351" v="137"/>
          <ac:spMkLst>
            <pc:docMk/>
            <pc:sldMk cId="3326837957" sldId="341"/>
            <ac:spMk id="3" creationId="{C22D28E0-59EA-4CBF-A8CC-E481FAF440F8}"/>
          </ac:spMkLst>
        </pc:spChg>
      </pc:sldChg>
      <pc:sldChg chg="addSp delSp modSp new mod">
        <pc:chgData name="Dr. Anil Carie" userId="0eb63ef7-cb50-4f0e-957e-a6e2a584389a" providerId="ADAL" clId="{AC832B40-A9B8-4B5A-86F4-0334E6BF2C30}" dt="2021-03-09T07:49:02.659" v="154" actId="14100"/>
        <pc:sldMkLst>
          <pc:docMk/>
          <pc:sldMk cId="1019649026" sldId="342"/>
        </pc:sldMkLst>
        <pc:spChg chg="mod">
          <ac:chgData name="Dr. Anil Carie" userId="0eb63ef7-cb50-4f0e-957e-a6e2a584389a" providerId="ADAL" clId="{AC832B40-A9B8-4B5A-86F4-0334E6BF2C30}" dt="2021-03-10T03:57:09.150" v="245" actId="20577"/>
          <ac:spMkLst>
            <pc:docMk/>
            <pc:sldMk cId="1019649026" sldId="342"/>
            <ac:spMk id="2" creationId="{EF6274AF-A25D-47E2-BC37-E7A28E5C78B5}"/>
          </ac:spMkLst>
        </pc:spChg>
        <pc:spChg chg="del">
          <ac:chgData name="Dr. Anil Carie" userId="0eb63ef7-cb50-4f0e-957e-a6e2a584389a" providerId="ADAL" clId="{AC832B40-A9B8-4B5A-86F4-0334E6BF2C30}" dt="2021-03-09T07:48:04.302" v="140"/>
          <ac:spMkLst>
            <pc:docMk/>
            <pc:sldMk cId="1019649026" sldId="342"/>
            <ac:spMk id="3" creationId="{EEFECC90-ED04-4849-A6FE-C857D02EB1D7}"/>
          </ac:spMkLst>
        </pc:spChg>
        <pc:spChg chg="add mod">
          <ac:chgData name="Dr. Anil Carie" userId="0eb63ef7-cb50-4f0e-957e-a6e2a584389a" providerId="ADAL" clId="{AC832B40-A9B8-4B5A-86F4-0334E6BF2C30}" dt="2021-03-09T07:49:02.659" v="154" actId="14100"/>
          <ac:spMkLst>
            <pc:docMk/>
            <pc:sldMk cId="1019649026" sldId="342"/>
            <ac:spMk id="8" creationId="{437CF4EE-BB7A-4C49-83DC-1086784C4C52}"/>
          </ac:spMkLst>
        </pc:spChg>
        <pc:picChg chg="add mod">
          <ac:chgData name="Dr. Anil Carie" userId="0eb63ef7-cb50-4f0e-957e-a6e2a584389a" providerId="ADAL" clId="{AC832B40-A9B8-4B5A-86F4-0334E6BF2C30}" dt="2021-03-09T07:48:23.811" v="144" actId="14100"/>
          <ac:picMkLst>
            <pc:docMk/>
            <pc:sldMk cId="1019649026" sldId="342"/>
            <ac:picMk id="7" creationId="{E2927591-2508-4741-B713-6030B5AF6C87}"/>
          </ac:picMkLst>
        </pc:picChg>
      </pc:sldChg>
      <pc:sldChg chg="addSp delSp modSp new mod">
        <pc:chgData name="Dr. Anil Carie" userId="0eb63ef7-cb50-4f0e-957e-a6e2a584389a" providerId="ADAL" clId="{AC832B40-A9B8-4B5A-86F4-0334E6BF2C30}" dt="2021-03-09T07:51:15.165" v="160"/>
        <pc:sldMkLst>
          <pc:docMk/>
          <pc:sldMk cId="2215976403" sldId="343"/>
        </pc:sldMkLst>
        <pc:spChg chg="mod">
          <ac:chgData name="Dr. Anil Carie" userId="0eb63ef7-cb50-4f0e-957e-a6e2a584389a" providerId="ADAL" clId="{AC832B40-A9B8-4B5A-86F4-0334E6BF2C30}" dt="2021-03-09T07:51:15.165" v="160"/>
          <ac:spMkLst>
            <pc:docMk/>
            <pc:sldMk cId="2215976403" sldId="343"/>
            <ac:spMk id="2" creationId="{B051F611-4507-4CF1-A96B-E8D5465B5AD2}"/>
          </ac:spMkLst>
        </pc:spChg>
        <pc:spChg chg="del">
          <ac:chgData name="Dr. Anil Carie" userId="0eb63ef7-cb50-4f0e-957e-a6e2a584389a" providerId="ADAL" clId="{AC832B40-A9B8-4B5A-86F4-0334E6BF2C30}" dt="2021-03-09T07:50:55.976" v="156" actId="22"/>
          <ac:spMkLst>
            <pc:docMk/>
            <pc:sldMk cId="2215976403" sldId="343"/>
            <ac:spMk id="3" creationId="{E42059CA-3B0F-442B-B033-93FEA6A16431}"/>
          </ac:spMkLst>
        </pc:spChg>
        <pc:picChg chg="add mod ord">
          <ac:chgData name="Dr. Anil Carie" userId="0eb63ef7-cb50-4f0e-957e-a6e2a584389a" providerId="ADAL" clId="{AC832B40-A9B8-4B5A-86F4-0334E6BF2C30}" dt="2021-03-09T07:51:01.506" v="159" actId="14100"/>
          <ac:picMkLst>
            <pc:docMk/>
            <pc:sldMk cId="2215976403" sldId="343"/>
            <ac:picMk id="8" creationId="{D4BBDAAC-6FCA-4FEB-AB95-8AC67D279346}"/>
          </ac:picMkLst>
        </pc:picChg>
      </pc:sldChg>
      <pc:sldChg chg="del">
        <pc:chgData name="Dr. Anil Carie" userId="0eb63ef7-cb50-4f0e-957e-a6e2a584389a" providerId="ADAL" clId="{AC832B40-A9B8-4B5A-86F4-0334E6BF2C30}" dt="2021-03-09T05:50:40.475" v="11" actId="47"/>
        <pc:sldMkLst>
          <pc:docMk/>
          <pc:sldMk cId="2791316663" sldId="343"/>
        </pc:sldMkLst>
      </pc:sldChg>
      <pc:sldChg chg="del">
        <pc:chgData name="Dr. Anil Carie" userId="0eb63ef7-cb50-4f0e-957e-a6e2a584389a" providerId="ADAL" clId="{AC832B40-A9B8-4B5A-86F4-0334E6BF2C30}" dt="2021-03-09T05:50:40.197" v="10" actId="47"/>
        <pc:sldMkLst>
          <pc:docMk/>
          <pc:sldMk cId="1771362562" sldId="344"/>
        </pc:sldMkLst>
      </pc:sldChg>
      <pc:sldChg chg="modSp new mod">
        <pc:chgData name="Dr. Anil Carie" userId="0eb63ef7-cb50-4f0e-957e-a6e2a584389a" providerId="ADAL" clId="{AC832B40-A9B8-4B5A-86F4-0334E6BF2C30}" dt="2021-03-09T07:52:46.284" v="165" actId="14100"/>
        <pc:sldMkLst>
          <pc:docMk/>
          <pc:sldMk cId="3922725185" sldId="344"/>
        </pc:sldMkLst>
        <pc:spChg chg="mod">
          <ac:chgData name="Dr. Anil Carie" userId="0eb63ef7-cb50-4f0e-957e-a6e2a584389a" providerId="ADAL" clId="{AC832B40-A9B8-4B5A-86F4-0334E6BF2C30}" dt="2021-03-09T07:52:46.284" v="165" actId="14100"/>
          <ac:spMkLst>
            <pc:docMk/>
            <pc:sldMk cId="3922725185" sldId="344"/>
            <ac:spMk id="3" creationId="{58F86493-5A22-45E3-8F4C-489AA4E51579}"/>
          </ac:spMkLst>
        </pc:spChg>
      </pc:sldChg>
      <pc:sldChg chg="addSp delSp modSp new mod modNotesTx">
        <pc:chgData name="Dr. Anil Carie" userId="0eb63ef7-cb50-4f0e-957e-a6e2a584389a" providerId="ADAL" clId="{AC832B40-A9B8-4B5A-86F4-0334E6BF2C30}" dt="2021-03-10T04:22:30.381" v="297" actId="20577"/>
        <pc:sldMkLst>
          <pc:docMk/>
          <pc:sldMk cId="175641748" sldId="345"/>
        </pc:sldMkLst>
        <pc:spChg chg="mod">
          <ac:chgData name="Dr. Anil Carie" userId="0eb63ef7-cb50-4f0e-957e-a6e2a584389a" providerId="ADAL" clId="{AC832B40-A9B8-4B5A-86F4-0334E6BF2C30}" dt="2021-03-10T03:31:42.452" v="186" actId="20577"/>
          <ac:spMkLst>
            <pc:docMk/>
            <pc:sldMk cId="175641748" sldId="345"/>
            <ac:spMk id="2" creationId="{AA5B4589-62B7-40B7-9E59-AC35EF0CCD12}"/>
          </ac:spMkLst>
        </pc:spChg>
        <pc:spChg chg="del">
          <ac:chgData name="Dr. Anil Carie" userId="0eb63ef7-cb50-4f0e-957e-a6e2a584389a" providerId="ADAL" clId="{AC832B40-A9B8-4B5A-86F4-0334E6BF2C30}" dt="2021-03-10T03:31:37.041" v="171" actId="22"/>
          <ac:spMkLst>
            <pc:docMk/>
            <pc:sldMk cId="175641748" sldId="345"/>
            <ac:spMk id="3" creationId="{1D1B531B-A7AC-4136-B3E2-C348BB1A4E65}"/>
          </ac:spMkLst>
        </pc:spChg>
        <pc:picChg chg="add mod ord">
          <ac:chgData name="Dr. Anil Carie" userId="0eb63ef7-cb50-4f0e-957e-a6e2a584389a" providerId="ADAL" clId="{AC832B40-A9B8-4B5A-86F4-0334E6BF2C30}" dt="2021-03-10T03:31:37.041" v="171" actId="22"/>
          <ac:picMkLst>
            <pc:docMk/>
            <pc:sldMk cId="175641748" sldId="345"/>
            <ac:picMk id="8" creationId="{C4BA8DE9-0358-40B9-B14E-EF2412F65D92}"/>
          </ac:picMkLst>
        </pc:picChg>
      </pc:sldChg>
      <pc:sldChg chg="del">
        <pc:chgData name="Dr. Anil Carie" userId="0eb63ef7-cb50-4f0e-957e-a6e2a584389a" providerId="ADAL" clId="{AC832B40-A9B8-4B5A-86F4-0334E6BF2C30}" dt="2021-03-09T05:50:40.697" v="12" actId="47"/>
        <pc:sldMkLst>
          <pc:docMk/>
          <pc:sldMk cId="3778503076" sldId="345"/>
        </pc:sldMkLst>
      </pc:sldChg>
      <pc:sldChg chg="addSp delSp modSp new mod">
        <pc:chgData name="Dr. Anil Carie" userId="0eb63ef7-cb50-4f0e-957e-a6e2a584389a" providerId="ADAL" clId="{AC832B40-A9B8-4B5A-86F4-0334E6BF2C30}" dt="2021-03-10T04:17:17.700" v="250" actId="20577"/>
        <pc:sldMkLst>
          <pc:docMk/>
          <pc:sldMk cId="3100980099" sldId="346"/>
        </pc:sldMkLst>
        <pc:spChg chg="mod">
          <ac:chgData name="Dr. Anil Carie" userId="0eb63ef7-cb50-4f0e-957e-a6e2a584389a" providerId="ADAL" clId="{AC832B40-A9B8-4B5A-86F4-0334E6BF2C30}" dt="2021-03-10T04:17:17.700" v="250" actId="20577"/>
          <ac:spMkLst>
            <pc:docMk/>
            <pc:sldMk cId="3100980099" sldId="346"/>
            <ac:spMk id="2" creationId="{407F9EAD-C6CF-4504-B234-6569C21A2FFE}"/>
          </ac:spMkLst>
        </pc:spChg>
        <pc:spChg chg="del">
          <ac:chgData name="Dr. Anil Carie" userId="0eb63ef7-cb50-4f0e-957e-a6e2a584389a" providerId="ADAL" clId="{AC832B40-A9B8-4B5A-86F4-0334E6BF2C30}" dt="2021-03-10T03:32:39.980" v="188" actId="22"/>
          <ac:spMkLst>
            <pc:docMk/>
            <pc:sldMk cId="3100980099" sldId="346"/>
            <ac:spMk id="3" creationId="{2D7EE0EE-7BDB-4B98-BE31-DA70F960A207}"/>
          </ac:spMkLst>
        </pc:spChg>
        <pc:picChg chg="add mod ord">
          <ac:chgData name="Dr. Anil Carie" userId="0eb63ef7-cb50-4f0e-957e-a6e2a584389a" providerId="ADAL" clId="{AC832B40-A9B8-4B5A-86F4-0334E6BF2C30}" dt="2021-03-10T04:15:27.178" v="249" actId="14100"/>
          <ac:picMkLst>
            <pc:docMk/>
            <pc:sldMk cId="3100980099" sldId="346"/>
            <ac:picMk id="8" creationId="{13F3A1A9-A9C6-4C12-B721-96AF0BAFC1ED}"/>
          </ac:picMkLst>
        </pc:picChg>
      </pc:sldChg>
      <pc:sldChg chg="del">
        <pc:chgData name="Dr. Anil Carie" userId="0eb63ef7-cb50-4f0e-957e-a6e2a584389a" providerId="ADAL" clId="{AC832B40-A9B8-4B5A-86F4-0334E6BF2C30}" dt="2021-03-09T05:50:40.891" v="13" actId="47"/>
        <pc:sldMkLst>
          <pc:docMk/>
          <pc:sldMk cId="3985334378" sldId="346"/>
        </pc:sldMkLst>
      </pc:sldChg>
      <pc:sldChg chg="del">
        <pc:chgData name="Dr. Anil Carie" userId="0eb63ef7-cb50-4f0e-957e-a6e2a584389a" providerId="ADAL" clId="{AC832B40-A9B8-4B5A-86F4-0334E6BF2C30}" dt="2021-03-09T05:50:41.064" v="14" actId="47"/>
        <pc:sldMkLst>
          <pc:docMk/>
          <pc:sldMk cId="1166729689" sldId="347"/>
        </pc:sldMkLst>
      </pc:sldChg>
      <pc:sldChg chg="del">
        <pc:chgData name="Dr. Anil Carie" userId="0eb63ef7-cb50-4f0e-957e-a6e2a584389a" providerId="ADAL" clId="{AC832B40-A9B8-4B5A-86F4-0334E6BF2C30}" dt="2021-03-09T05:50:41.240" v="15" actId="47"/>
        <pc:sldMkLst>
          <pc:docMk/>
          <pc:sldMk cId="1310599017" sldId="348"/>
        </pc:sldMkLst>
      </pc:sldChg>
      <pc:sldChg chg="del">
        <pc:chgData name="Dr. Anil Carie" userId="0eb63ef7-cb50-4f0e-957e-a6e2a584389a" providerId="ADAL" clId="{AC832B40-A9B8-4B5A-86F4-0334E6BF2C30}" dt="2021-03-09T05:50:41.440" v="16" actId="47"/>
        <pc:sldMkLst>
          <pc:docMk/>
          <pc:sldMk cId="1147057219" sldId="349"/>
        </pc:sldMkLst>
      </pc:sldChg>
      <pc:sldChg chg="del">
        <pc:chgData name="Dr. Anil Carie" userId="0eb63ef7-cb50-4f0e-957e-a6e2a584389a" providerId="ADAL" clId="{AC832B40-A9B8-4B5A-86F4-0334E6BF2C30}" dt="2021-03-09T05:50:41.641" v="17" actId="47"/>
        <pc:sldMkLst>
          <pc:docMk/>
          <pc:sldMk cId="1509754236" sldId="350"/>
        </pc:sldMkLst>
      </pc:sldChg>
      <pc:sldChg chg="del">
        <pc:chgData name="Dr. Anil Carie" userId="0eb63ef7-cb50-4f0e-957e-a6e2a584389a" providerId="ADAL" clId="{AC832B40-A9B8-4B5A-86F4-0334E6BF2C30}" dt="2021-03-09T05:50:42.224" v="18" actId="47"/>
        <pc:sldMkLst>
          <pc:docMk/>
          <pc:sldMk cId="1277751866" sldId="351"/>
        </pc:sldMkLst>
      </pc:sldChg>
      <pc:sldChg chg="del">
        <pc:chgData name="Dr. Anil Carie" userId="0eb63ef7-cb50-4f0e-957e-a6e2a584389a" providerId="ADAL" clId="{AC832B40-A9B8-4B5A-86F4-0334E6BF2C30}" dt="2021-03-09T05:50:42.515" v="19" actId="47"/>
        <pc:sldMkLst>
          <pc:docMk/>
          <pc:sldMk cId="955702242" sldId="352"/>
        </pc:sldMkLst>
      </pc:sldChg>
      <pc:sldChg chg="del">
        <pc:chgData name="Dr. Anil Carie" userId="0eb63ef7-cb50-4f0e-957e-a6e2a584389a" providerId="ADAL" clId="{AC832B40-A9B8-4B5A-86F4-0334E6BF2C30}" dt="2021-03-09T05:50:42.750" v="20" actId="47"/>
        <pc:sldMkLst>
          <pc:docMk/>
          <pc:sldMk cId="1995417881" sldId="353"/>
        </pc:sldMkLst>
      </pc:sldChg>
      <pc:sldChg chg="del">
        <pc:chgData name="Dr. Anil Carie" userId="0eb63ef7-cb50-4f0e-957e-a6e2a584389a" providerId="ADAL" clId="{AC832B40-A9B8-4B5A-86F4-0334E6BF2C30}" dt="2021-03-09T05:50:42.959" v="21" actId="47"/>
        <pc:sldMkLst>
          <pc:docMk/>
          <pc:sldMk cId="3736421537" sldId="354"/>
        </pc:sldMkLst>
      </pc:sldChg>
      <pc:sldChg chg="del">
        <pc:chgData name="Dr. Anil Carie" userId="0eb63ef7-cb50-4f0e-957e-a6e2a584389a" providerId="ADAL" clId="{AC832B40-A9B8-4B5A-86F4-0334E6BF2C30}" dt="2021-03-09T05:50:43.633" v="22" actId="47"/>
        <pc:sldMkLst>
          <pc:docMk/>
          <pc:sldMk cId="2558106981" sldId="355"/>
        </pc:sldMkLst>
      </pc:sldChg>
      <pc:sldChg chg="del">
        <pc:chgData name="Dr. Anil Carie" userId="0eb63ef7-cb50-4f0e-957e-a6e2a584389a" providerId="ADAL" clId="{AC832B40-A9B8-4B5A-86F4-0334E6BF2C30}" dt="2021-03-09T05:50:44.006" v="23" actId="47"/>
        <pc:sldMkLst>
          <pc:docMk/>
          <pc:sldMk cId="3186108272" sldId="356"/>
        </pc:sldMkLst>
      </pc:sldChg>
      <pc:sldChg chg="del">
        <pc:chgData name="Dr. Anil Carie" userId="0eb63ef7-cb50-4f0e-957e-a6e2a584389a" providerId="ADAL" clId="{AC832B40-A9B8-4B5A-86F4-0334E6BF2C30}" dt="2021-03-09T05:50:44.617" v="24" actId="47"/>
        <pc:sldMkLst>
          <pc:docMk/>
          <pc:sldMk cId="3228075633" sldId="357"/>
        </pc:sldMkLst>
      </pc:sldChg>
      <pc:sldChg chg="del">
        <pc:chgData name="Dr. Anil Carie" userId="0eb63ef7-cb50-4f0e-957e-a6e2a584389a" providerId="ADAL" clId="{AC832B40-A9B8-4B5A-86F4-0334E6BF2C30}" dt="2021-03-09T05:50:45.406" v="25" actId="47"/>
        <pc:sldMkLst>
          <pc:docMk/>
          <pc:sldMk cId="97873393" sldId="358"/>
        </pc:sldMkLst>
      </pc:sldChg>
      <pc:sldChg chg="del">
        <pc:chgData name="Dr. Anil Carie" userId="0eb63ef7-cb50-4f0e-957e-a6e2a584389a" providerId="ADAL" clId="{AC832B40-A9B8-4B5A-86F4-0334E6BF2C30}" dt="2021-03-09T05:50:45.619" v="26" actId="47"/>
        <pc:sldMkLst>
          <pc:docMk/>
          <pc:sldMk cId="3249793783" sldId="359"/>
        </pc:sldMkLst>
      </pc:sldChg>
      <pc:sldChg chg="del">
        <pc:chgData name="Dr. Anil Carie" userId="0eb63ef7-cb50-4f0e-957e-a6e2a584389a" providerId="ADAL" clId="{AC832B40-A9B8-4B5A-86F4-0334E6BF2C30}" dt="2021-03-09T05:50:46.268" v="27" actId="47"/>
        <pc:sldMkLst>
          <pc:docMk/>
          <pc:sldMk cId="3603367740" sldId="360"/>
        </pc:sldMkLst>
      </pc:sldChg>
      <pc:sldChg chg="del">
        <pc:chgData name="Dr. Anil Carie" userId="0eb63ef7-cb50-4f0e-957e-a6e2a584389a" providerId="ADAL" clId="{AC832B40-A9B8-4B5A-86F4-0334E6BF2C30}" dt="2021-03-09T05:50:46.584" v="28" actId="47"/>
        <pc:sldMkLst>
          <pc:docMk/>
          <pc:sldMk cId="3801190096" sldId="361"/>
        </pc:sldMkLst>
      </pc:sldChg>
      <pc:sldChg chg="del">
        <pc:chgData name="Dr. Anil Carie" userId="0eb63ef7-cb50-4f0e-957e-a6e2a584389a" providerId="ADAL" clId="{AC832B40-A9B8-4B5A-86F4-0334E6BF2C30}" dt="2021-03-09T05:50:47.061" v="29" actId="47"/>
        <pc:sldMkLst>
          <pc:docMk/>
          <pc:sldMk cId="582472366" sldId="362"/>
        </pc:sldMkLst>
      </pc:sldChg>
      <pc:sldChg chg="del">
        <pc:chgData name="Dr. Anil Carie" userId="0eb63ef7-cb50-4f0e-957e-a6e2a584389a" providerId="ADAL" clId="{AC832B40-A9B8-4B5A-86F4-0334E6BF2C30}" dt="2021-03-09T05:50:47.231" v="30" actId="47"/>
        <pc:sldMkLst>
          <pc:docMk/>
          <pc:sldMk cId="2380984016" sldId="363"/>
        </pc:sldMkLst>
      </pc:sldChg>
      <pc:sldChg chg="del">
        <pc:chgData name="Dr. Anil Carie" userId="0eb63ef7-cb50-4f0e-957e-a6e2a584389a" providerId="ADAL" clId="{AC832B40-A9B8-4B5A-86F4-0334E6BF2C30}" dt="2021-03-09T05:50:47.412" v="31" actId="47"/>
        <pc:sldMkLst>
          <pc:docMk/>
          <pc:sldMk cId="3420157466" sldId="364"/>
        </pc:sldMkLst>
      </pc:sldChg>
      <pc:sldChg chg="del">
        <pc:chgData name="Dr. Anil Carie" userId="0eb63ef7-cb50-4f0e-957e-a6e2a584389a" providerId="ADAL" clId="{AC832B40-A9B8-4B5A-86F4-0334E6BF2C30}" dt="2021-03-09T05:50:48.127" v="32" actId="47"/>
        <pc:sldMkLst>
          <pc:docMk/>
          <pc:sldMk cId="2941822101" sldId="365"/>
        </pc:sldMkLst>
      </pc:sldChg>
      <pc:sldChg chg="del">
        <pc:chgData name="Dr. Anil Carie" userId="0eb63ef7-cb50-4f0e-957e-a6e2a584389a" providerId="ADAL" clId="{AC832B40-A9B8-4B5A-86F4-0334E6BF2C30}" dt="2021-03-09T05:50:48.628" v="33" actId="47"/>
        <pc:sldMkLst>
          <pc:docMk/>
          <pc:sldMk cId="144586245" sldId="366"/>
        </pc:sldMkLst>
      </pc:sldChg>
    </pc:docChg>
  </pc:docChgLst>
  <pc:docChgLst>
    <pc:chgData name="Dr. Anil Carie" userId="0eb63ef7-cb50-4f0e-957e-a6e2a584389a" providerId="ADAL" clId="{C20ADF02-731E-4C83-BD8A-772FD2B2DFF2}"/>
    <pc:docChg chg="undo custSel addSld delSld modSld">
      <pc:chgData name="Dr. Anil Carie" userId="0eb63ef7-cb50-4f0e-957e-a6e2a584389a" providerId="ADAL" clId="{C20ADF02-731E-4C83-BD8A-772FD2B2DFF2}" dt="2021-03-12T06:08:36.999" v="161" actId="14100"/>
      <pc:docMkLst>
        <pc:docMk/>
      </pc:docMkLst>
      <pc:sldChg chg="modSp mod">
        <pc:chgData name="Dr. Anil Carie" userId="0eb63ef7-cb50-4f0e-957e-a6e2a584389a" providerId="ADAL" clId="{C20ADF02-731E-4C83-BD8A-772FD2B2DFF2}" dt="2021-03-11T23:09:03.394" v="17"/>
        <pc:sldMkLst>
          <pc:docMk/>
          <pc:sldMk cId="0" sldId="271"/>
        </pc:sldMkLst>
        <pc:spChg chg="mod">
          <ac:chgData name="Dr. Anil Carie" userId="0eb63ef7-cb50-4f0e-957e-a6e2a584389a" providerId="ADAL" clId="{C20ADF02-731E-4C83-BD8A-772FD2B2DFF2}" dt="2021-03-11T23:09:03.394" v="17"/>
          <ac:spMkLst>
            <pc:docMk/>
            <pc:sldMk cId="0" sldId="271"/>
            <ac:spMk id="4100" creationId="{00000000-0000-0000-0000-000000000000}"/>
          </ac:spMkLst>
        </pc:spChg>
      </pc:sldChg>
      <pc:sldChg chg="del">
        <pc:chgData name="Dr. Anil Carie" userId="0eb63ef7-cb50-4f0e-957e-a6e2a584389a" providerId="ADAL" clId="{C20ADF02-731E-4C83-BD8A-772FD2B2DFF2}" dt="2021-03-11T23:07:12.646" v="0" actId="47"/>
        <pc:sldMkLst>
          <pc:docMk/>
          <pc:sldMk cId="4155766407" sldId="328"/>
        </pc:sldMkLst>
      </pc:sldChg>
      <pc:sldChg chg="modSp mod">
        <pc:chgData name="Dr. Anil Carie" userId="0eb63ef7-cb50-4f0e-957e-a6e2a584389a" providerId="ADAL" clId="{C20ADF02-731E-4C83-BD8A-772FD2B2DFF2}" dt="2021-03-12T05:19:21.578" v="157" actId="1076"/>
        <pc:sldMkLst>
          <pc:docMk/>
          <pc:sldMk cId="2753772149" sldId="330"/>
        </pc:sldMkLst>
        <pc:picChg chg="mod">
          <ac:chgData name="Dr. Anil Carie" userId="0eb63ef7-cb50-4f0e-957e-a6e2a584389a" providerId="ADAL" clId="{C20ADF02-731E-4C83-BD8A-772FD2B2DFF2}" dt="2021-03-12T05:19:21.578" v="157" actId="1076"/>
          <ac:picMkLst>
            <pc:docMk/>
            <pc:sldMk cId="2753772149" sldId="330"/>
            <ac:picMk id="8" creationId="{433EA702-BE6D-430F-B909-CF45C135C0D6}"/>
          </ac:picMkLst>
        </pc:picChg>
      </pc:sldChg>
      <pc:sldChg chg="del">
        <pc:chgData name="Dr. Anil Carie" userId="0eb63ef7-cb50-4f0e-957e-a6e2a584389a" providerId="ADAL" clId="{C20ADF02-731E-4C83-BD8A-772FD2B2DFF2}" dt="2021-03-11T23:07:14.044" v="3" actId="47"/>
        <pc:sldMkLst>
          <pc:docMk/>
          <pc:sldMk cId="327289836" sldId="331"/>
        </pc:sldMkLst>
      </pc:sldChg>
      <pc:sldChg chg="del">
        <pc:chgData name="Dr. Anil Carie" userId="0eb63ef7-cb50-4f0e-957e-a6e2a584389a" providerId="ADAL" clId="{C20ADF02-731E-4C83-BD8A-772FD2B2DFF2}" dt="2021-03-11T23:07:14.350" v="4" actId="47"/>
        <pc:sldMkLst>
          <pc:docMk/>
          <pc:sldMk cId="1782969981" sldId="332"/>
        </pc:sldMkLst>
      </pc:sldChg>
      <pc:sldChg chg="del">
        <pc:chgData name="Dr. Anil Carie" userId="0eb63ef7-cb50-4f0e-957e-a6e2a584389a" providerId="ADAL" clId="{C20ADF02-731E-4C83-BD8A-772FD2B2DFF2}" dt="2021-03-11T23:07:14.633" v="5" actId="47"/>
        <pc:sldMkLst>
          <pc:docMk/>
          <pc:sldMk cId="1992975342" sldId="333"/>
        </pc:sldMkLst>
      </pc:sldChg>
      <pc:sldChg chg="del">
        <pc:chgData name="Dr. Anil Carie" userId="0eb63ef7-cb50-4f0e-957e-a6e2a584389a" providerId="ADAL" clId="{C20ADF02-731E-4C83-BD8A-772FD2B2DFF2}" dt="2021-03-11T23:07:14.860" v="6" actId="47"/>
        <pc:sldMkLst>
          <pc:docMk/>
          <pc:sldMk cId="2903809164" sldId="334"/>
        </pc:sldMkLst>
      </pc:sldChg>
      <pc:sldChg chg="del">
        <pc:chgData name="Dr. Anil Carie" userId="0eb63ef7-cb50-4f0e-957e-a6e2a584389a" providerId="ADAL" clId="{C20ADF02-731E-4C83-BD8A-772FD2B2DFF2}" dt="2021-03-11T23:07:12.802" v="1" actId="47"/>
        <pc:sldMkLst>
          <pc:docMk/>
          <pc:sldMk cId="4201088276" sldId="335"/>
        </pc:sldMkLst>
      </pc:sldChg>
      <pc:sldChg chg="del">
        <pc:chgData name="Dr. Anil Carie" userId="0eb63ef7-cb50-4f0e-957e-a6e2a584389a" providerId="ADAL" clId="{C20ADF02-731E-4C83-BD8A-772FD2B2DFF2}" dt="2021-03-11T23:07:12.985" v="2" actId="47"/>
        <pc:sldMkLst>
          <pc:docMk/>
          <pc:sldMk cId="700931643" sldId="336"/>
        </pc:sldMkLst>
      </pc:sldChg>
      <pc:sldChg chg="del">
        <pc:chgData name="Dr. Anil Carie" userId="0eb63ef7-cb50-4f0e-957e-a6e2a584389a" providerId="ADAL" clId="{C20ADF02-731E-4C83-BD8A-772FD2B2DFF2}" dt="2021-03-11T23:07:15.140" v="7" actId="47"/>
        <pc:sldMkLst>
          <pc:docMk/>
          <pc:sldMk cId="1325256071" sldId="337"/>
        </pc:sldMkLst>
      </pc:sldChg>
      <pc:sldChg chg="del">
        <pc:chgData name="Dr. Anil Carie" userId="0eb63ef7-cb50-4f0e-957e-a6e2a584389a" providerId="ADAL" clId="{C20ADF02-731E-4C83-BD8A-772FD2B2DFF2}" dt="2021-03-11T23:07:15.404" v="8" actId="47"/>
        <pc:sldMkLst>
          <pc:docMk/>
          <pc:sldMk cId="3861889149" sldId="338"/>
        </pc:sldMkLst>
      </pc:sldChg>
      <pc:sldChg chg="del">
        <pc:chgData name="Dr. Anil Carie" userId="0eb63ef7-cb50-4f0e-957e-a6e2a584389a" providerId="ADAL" clId="{C20ADF02-731E-4C83-BD8A-772FD2B2DFF2}" dt="2021-03-11T23:07:15.665" v="9" actId="47"/>
        <pc:sldMkLst>
          <pc:docMk/>
          <pc:sldMk cId="3861046934" sldId="339"/>
        </pc:sldMkLst>
      </pc:sldChg>
      <pc:sldChg chg="del">
        <pc:chgData name="Dr. Anil Carie" userId="0eb63ef7-cb50-4f0e-957e-a6e2a584389a" providerId="ADAL" clId="{C20ADF02-731E-4C83-BD8A-772FD2B2DFF2}" dt="2021-03-11T23:07:16.556" v="10" actId="47"/>
        <pc:sldMkLst>
          <pc:docMk/>
          <pc:sldMk cId="185290360" sldId="340"/>
        </pc:sldMkLst>
      </pc:sldChg>
      <pc:sldChg chg="del">
        <pc:chgData name="Dr. Anil Carie" userId="0eb63ef7-cb50-4f0e-957e-a6e2a584389a" providerId="ADAL" clId="{C20ADF02-731E-4C83-BD8A-772FD2B2DFF2}" dt="2021-03-11T23:07:17.056" v="11" actId="47"/>
        <pc:sldMkLst>
          <pc:docMk/>
          <pc:sldMk cId="3326837957" sldId="341"/>
        </pc:sldMkLst>
      </pc:sldChg>
      <pc:sldChg chg="del">
        <pc:chgData name="Dr. Anil Carie" userId="0eb63ef7-cb50-4f0e-957e-a6e2a584389a" providerId="ADAL" clId="{C20ADF02-731E-4C83-BD8A-772FD2B2DFF2}" dt="2021-03-11T23:07:17.544" v="12" actId="47"/>
        <pc:sldMkLst>
          <pc:docMk/>
          <pc:sldMk cId="1019649026" sldId="342"/>
        </pc:sldMkLst>
      </pc:sldChg>
      <pc:sldChg chg="del">
        <pc:chgData name="Dr. Anil Carie" userId="0eb63ef7-cb50-4f0e-957e-a6e2a584389a" providerId="ADAL" clId="{C20ADF02-731E-4C83-BD8A-772FD2B2DFF2}" dt="2021-03-11T23:07:17.989" v="13" actId="47"/>
        <pc:sldMkLst>
          <pc:docMk/>
          <pc:sldMk cId="2215976403" sldId="343"/>
        </pc:sldMkLst>
      </pc:sldChg>
      <pc:sldChg chg="del">
        <pc:chgData name="Dr. Anil Carie" userId="0eb63ef7-cb50-4f0e-957e-a6e2a584389a" providerId="ADAL" clId="{C20ADF02-731E-4C83-BD8A-772FD2B2DFF2}" dt="2021-03-11T23:07:18.793" v="14" actId="47"/>
        <pc:sldMkLst>
          <pc:docMk/>
          <pc:sldMk cId="3922725185" sldId="344"/>
        </pc:sldMkLst>
      </pc:sldChg>
      <pc:sldChg chg="del">
        <pc:chgData name="Dr. Anil Carie" userId="0eb63ef7-cb50-4f0e-957e-a6e2a584389a" providerId="ADAL" clId="{C20ADF02-731E-4C83-BD8A-772FD2B2DFF2}" dt="2021-03-11T23:07:19.123" v="15" actId="47"/>
        <pc:sldMkLst>
          <pc:docMk/>
          <pc:sldMk cId="175641748" sldId="345"/>
        </pc:sldMkLst>
      </pc:sldChg>
      <pc:sldChg chg="addSp delSp modSp mod">
        <pc:chgData name="Dr. Anil Carie" userId="0eb63ef7-cb50-4f0e-957e-a6e2a584389a" providerId="ADAL" clId="{C20ADF02-731E-4C83-BD8A-772FD2B2DFF2}" dt="2021-03-11T23:14:06.790" v="22" actId="15"/>
        <pc:sldMkLst>
          <pc:docMk/>
          <pc:sldMk cId="3100980099" sldId="346"/>
        </pc:sldMkLst>
        <pc:spChg chg="mod">
          <ac:chgData name="Dr. Anil Carie" userId="0eb63ef7-cb50-4f0e-957e-a6e2a584389a" providerId="ADAL" clId="{C20ADF02-731E-4C83-BD8A-772FD2B2DFF2}" dt="2021-03-11T23:10:02.658" v="18"/>
          <ac:spMkLst>
            <pc:docMk/>
            <pc:sldMk cId="3100980099" sldId="346"/>
            <ac:spMk id="2" creationId="{407F9EAD-C6CF-4504-B234-6569C21A2FFE}"/>
          </ac:spMkLst>
        </pc:spChg>
        <pc:spChg chg="add del mod">
          <ac:chgData name="Dr. Anil Carie" userId="0eb63ef7-cb50-4f0e-957e-a6e2a584389a" providerId="ADAL" clId="{C20ADF02-731E-4C83-BD8A-772FD2B2DFF2}" dt="2021-03-11T23:14:06.790" v="22" actId="15"/>
          <ac:spMkLst>
            <pc:docMk/>
            <pc:sldMk cId="3100980099" sldId="346"/>
            <ac:spMk id="7" creationId="{90D0A6C0-E518-461A-A3CA-D4C77FB60E71}"/>
          </ac:spMkLst>
        </pc:spChg>
        <pc:spChg chg="add del mod">
          <ac:chgData name="Dr. Anil Carie" userId="0eb63ef7-cb50-4f0e-957e-a6e2a584389a" providerId="ADAL" clId="{C20ADF02-731E-4C83-BD8A-772FD2B2DFF2}" dt="2021-03-11T23:13:32.852" v="20"/>
          <ac:spMkLst>
            <pc:docMk/>
            <pc:sldMk cId="3100980099" sldId="346"/>
            <ac:spMk id="9" creationId="{C4E4F1B6-CF5C-4129-8C22-4EF68AF63BE0}"/>
          </ac:spMkLst>
        </pc:spChg>
        <pc:picChg chg="del">
          <ac:chgData name="Dr. Anil Carie" userId="0eb63ef7-cb50-4f0e-957e-a6e2a584389a" providerId="ADAL" clId="{C20ADF02-731E-4C83-BD8A-772FD2B2DFF2}" dt="2021-03-11T23:07:24.508" v="16" actId="478"/>
          <ac:picMkLst>
            <pc:docMk/>
            <pc:sldMk cId="3100980099" sldId="346"/>
            <ac:picMk id="8" creationId="{13F3A1A9-A9C6-4C12-B721-96AF0BAFC1ED}"/>
          </ac:picMkLst>
        </pc:picChg>
      </pc:sldChg>
      <pc:sldChg chg="modSp new mod">
        <pc:chgData name="Dr. Anil Carie" userId="0eb63ef7-cb50-4f0e-957e-a6e2a584389a" providerId="ADAL" clId="{C20ADF02-731E-4C83-BD8A-772FD2B2DFF2}" dt="2021-03-11T23:15:04.211" v="26" actId="15"/>
        <pc:sldMkLst>
          <pc:docMk/>
          <pc:sldMk cId="2151024319" sldId="347"/>
        </pc:sldMkLst>
        <pc:spChg chg="mod">
          <ac:chgData name="Dr. Anil Carie" userId="0eb63ef7-cb50-4f0e-957e-a6e2a584389a" providerId="ADAL" clId="{C20ADF02-731E-4C83-BD8A-772FD2B2DFF2}" dt="2021-03-11T23:14:35.668" v="24"/>
          <ac:spMkLst>
            <pc:docMk/>
            <pc:sldMk cId="2151024319" sldId="347"/>
            <ac:spMk id="2" creationId="{A7C9F4D6-58F7-4EB0-9274-9923271D1B08}"/>
          </ac:spMkLst>
        </pc:spChg>
        <pc:spChg chg="mod">
          <ac:chgData name="Dr. Anil Carie" userId="0eb63ef7-cb50-4f0e-957e-a6e2a584389a" providerId="ADAL" clId="{C20ADF02-731E-4C83-BD8A-772FD2B2DFF2}" dt="2021-03-11T23:15:04.211" v="26" actId="15"/>
          <ac:spMkLst>
            <pc:docMk/>
            <pc:sldMk cId="2151024319" sldId="347"/>
            <ac:spMk id="3" creationId="{91F6FFAF-2E33-4726-B120-B8B5E9BE809E}"/>
          </ac:spMkLst>
        </pc:spChg>
      </pc:sldChg>
      <pc:sldChg chg="modSp new mod">
        <pc:chgData name="Dr. Anil Carie" userId="0eb63ef7-cb50-4f0e-957e-a6e2a584389a" providerId="ADAL" clId="{C20ADF02-731E-4C83-BD8A-772FD2B2DFF2}" dt="2021-03-12T04:51:06.040" v="155" actId="207"/>
        <pc:sldMkLst>
          <pc:docMk/>
          <pc:sldMk cId="1115556012" sldId="348"/>
        </pc:sldMkLst>
        <pc:spChg chg="mod">
          <ac:chgData name="Dr. Anil Carie" userId="0eb63ef7-cb50-4f0e-957e-a6e2a584389a" providerId="ADAL" clId="{C20ADF02-731E-4C83-BD8A-772FD2B2DFF2}" dt="2021-03-11T23:15:53.019" v="28"/>
          <ac:spMkLst>
            <pc:docMk/>
            <pc:sldMk cId="1115556012" sldId="348"/>
            <ac:spMk id="2" creationId="{90DF7F6C-547C-420C-88DE-122F3FAFD9DC}"/>
          </ac:spMkLst>
        </pc:spChg>
        <pc:spChg chg="mod">
          <ac:chgData name="Dr. Anil Carie" userId="0eb63ef7-cb50-4f0e-957e-a6e2a584389a" providerId="ADAL" clId="{C20ADF02-731E-4C83-BD8A-772FD2B2DFF2}" dt="2021-03-12T04:51:06.040" v="155" actId="207"/>
          <ac:spMkLst>
            <pc:docMk/>
            <pc:sldMk cId="1115556012" sldId="348"/>
            <ac:spMk id="3" creationId="{D68BF65B-A07F-4E2F-9807-CBB4834555B6}"/>
          </ac:spMkLst>
        </pc:spChg>
      </pc:sldChg>
      <pc:sldChg chg="addSp delSp modSp new mod modClrScheme chgLayout">
        <pc:chgData name="Dr. Anil Carie" userId="0eb63ef7-cb50-4f0e-957e-a6e2a584389a" providerId="ADAL" clId="{C20ADF02-731E-4C83-BD8A-772FD2B2DFF2}" dt="2021-03-11T23:50:30.356" v="115" actId="1076"/>
        <pc:sldMkLst>
          <pc:docMk/>
          <pc:sldMk cId="3755499534" sldId="349"/>
        </pc:sldMkLst>
        <pc:spChg chg="mod">
          <ac:chgData name="Dr. Anil Carie" userId="0eb63ef7-cb50-4f0e-957e-a6e2a584389a" providerId="ADAL" clId="{C20ADF02-731E-4C83-BD8A-772FD2B2DFF2}" dt="2021-03-11T23:48:48.066" v="110" actId="26606"/>
          <ac:spMkLst>
            <pc:docMk/>
            <pc:sldMk cId="3755499534" sldId="349"/>
            <ac:spMk id="2" creationId="{2C23AAC7-BE79-48F6-9A5B-963D1D2C07F0}"/>
          </ac:spMkLst>
        </pc:spChg>
        <pc:spChg chg="del">
          <ac:chgData name="Dr. Anil Carie" userId="0eb63ef7-cb50-4f0e-957e-a6e2a584389a" providerId="ADAL" clId="{C20ADF02-731E-4C83-BD8A-772FD2B2DFF2}" dt="2021-03-11T23:23:46.307" v="36" actId="478"/>
          <ac:spMkLst>
            <pc:docMk/>
            <pc:sldMk cId="3755499534" sldId="349"/>
            <ac:spMk id="3" creationId="{4787FD3C-1C49-4D80-974B-E9453B780DFF}"/>
          </ac:spMkLst>
        </pc:spChg>
        <pc:spChg chg="mod">
          <ac:chgData name="Dr. Anil Carie" userId="0eb63ef7-cb50-4f0e-957e-a6e2a584389a" providerId="ADAL" clId="{C20ADF02-731E-4C83-BD8A-772FD2B2DFF2}" dt="2021-03-11T23:48:48.066" v="110" actId="26606"/>
          <ac:spMkLst>
            <pc:docMk/>
            <pc:sldMk cId="3755499534" sldId="349"/>
            <ac:spMk id="4" creationId="{EDBB2DB8-1A3D-4150-A6E5-170E9A2B51C9}"/>
          </ac:spMkLst>
        </pc:spChg>
        <pc:spChg chg="mod">
          <ac:chgData name="Dr. Anil Carie" userId="0eb63ef7-cb50-4f0e-957e-a6e2a584389a" providerId="ADAL" clId="{C20ADF02-731E-4C83-BD8A-772FD2B2DFF2}" dt="2021-03-11T23:48:48.066" v="110" actId="26606"/>
          <ac:spMkLst>
            <pc:docMk/>
            <pc:sldMk cId="3755499534" sldId="349"/>
            <ac:spMk id="5" creationId="{0FDA2243-ED2A-4536-A8DA-B2885CD65F20}"/>
          </ac:spMkLst>
        </pc:spChg>
        <pc:spChg chg="mod">
          <ac:chgData name="Dr. Anil Carie" userId="0eb63ef7-cb50-4f0e-957e-a6e2a584389a" providerId="ADAL" clId="{C20ADF02-731E-4C83-BD8A-772FD2B2DFF2}" dt="2021-03-11T23:48:48.066" v="110" actId="26606"/>
          <ac:spMkLst>
            <pc:docMk/>
            <pc:sldMk cId="3755499534" sldId="349"/>
            <ac:spMk id="6" creationId="{CC57E8AE-05AD-4F91-9F88-957035BACB2B}"/>
          </ac:spMkLst>
        </pc:spChg>
        <pc:spChg chg="add mod ord">
          <ac:chgData name="Dr. Anil Carie" userId="0eb63ef7-cb50-4f0e-957e-a6e2a584389a" providerId="ADAL" clId="{C20ADF02-731E-4C83-BD8A-772FD2B2DFF2}" dt="2021-03-11T23:48:48.066" v="110" actId="26606"/>
          <ac:spMkLst>
            <pc:docMk/>
            <pc:sldMk cId="3755499534" sldId="349"/>
            <ac:spMk id="7" creationId="{455FEDE4-882E-4A03-9AE0-9C8C3C4DCDF1}"/>
          </ac:spMkLst>
        </pc:spChg>
        <pc:spChg chg="add mod ord">
          <ac:chgData name="Dr. Anil Carie" userId="0eb63ef7-cb50-4f0e-957e-a6e2a584389a" providerId="ADAL" clId="{C20ADF02-731E-4C83-BD8A-772FD2B2DFF2}" dt="2021-03-11T23:50:20.452" v="113" actId="1076"/>
          <ac:spMkLst>
            <pc:docMk/>
            <pc:sldMk cId="3755499534" sldId="349"/>
            <ac:spMk id="8" creationId="{B8A600D5-2F5F-4FBF-872B-DB38EEEC412B}"/>
          </ac:spMkLst>
        </pc:spChg>
        <pc:spChg chg="add del mod">
          <ac:chgData name="Dr. Anil Carie" userId="0eb63ef7-cb50-4f0e-957e-a6e2a584389a" providerId="ADAL" clId="{C20ADF02-731E-4C83-BD8A-772FD2B2DFF2}" dt="2021-03-11T23:48:48.066" v="110" actId="26606"/>
          <ac:spMkLst>
            <pc:docMk/>
            <pc:sldMk cId="3755499534" sldId="349"/>
            <ac:spMk id="9" creationId="{21CD37A6-746F-4391-A3C8-7EAE5F05622A}"/>
          </ac:spMkLst>
        </pc:spChg>
        <pc:spChg chg="add del mod">
          <ac:chgData name="Dr. Anil Carie" userId="0eb63ef7-cb50-4f0e-957e-a6e2a584389a" providerId="ADAL" clId="{C20ADF02-731E-4C83-BD8A-772FD2B2DFF2}" dt="2021-03-11T23:48:48.008" v="109" actId="26606"/>
          <ac:spMkLst>
            <pc:docMk/>
            <pc:sldMk cId="3755499534" sldId="349"/>
            <ac:spMk id="15" creationId="{AC63EC98-E95F-414C-87BB-5008F86E170D}"/>
          </ac:spMkLst>
        </pc:spChg>
        <pc:spChg chg="add del mod">
          <ac:chgData name="Dr. Anil Carie" userId="0eb63ef7-cb50-4f0e-957e-a6e2a584389a" providerId="ADAL" clId="{C20ADF02-731E-4C83-BD8A-772FD2B2DFF2}" dt="2021-03-11T23:50:28.697" v="114" actId="22"/>
          <ac:spMkLst>
            <pc:docMk/>
            <pc:sldMk cId="3755499534" sldId="349"/>
            <ac:spMk id="17" creationId="{A4ED4509-9C7E-41F9-AC96-2FD798DACA5D}"/>
          </ac:spMkLst>
        </pc:spChg>
        <pc:graphicFrameChg chg="add del mod">
          <ac:chgData name="Dr. Anil Carie" userId="0eb63ef7-cb50-4f0e-957e-a6e2a584389a" providerId="ADAL" clId="{C20ADF02-731E-4C83-BD8A-772FD2B2DFF2}" dt="2021-03-11T23:48:48.008" v="109" actId="26606"/>
          <ac:graphicFrameMkLst>
            <pc:docMk/>
            <pc:sldMk cId="3755499534" sldId="349"/>
            <ac:graphicFrameMk id="11" creationId="{89979909-5CAC-4203-931D-12919BA60742}"/>
          </ac:graphicFrameMkLst>
        </pc:graphicFrameChg>
        <pc:graphicFrameChg chg="add mod">
          <ac:chgData name="Dr. Anil Carie" userId="0eb63ef7-cb50-4f0e-957e-a6e2a584389a" providerId="ADAL" clId="{C20ADF02-731E-4C83-BD8A-772FD2B2DFF2}" dt="2021-03-11T23:48:48.066" v="110" actId="26606"/>
          <ac:graphicFrameMkLst>
            <pc:docMk/>
            <pc:sldMk cId="3755499534" sldId="349"/>
            <ac:graphicFrameMk id="18" creationId="{79A8FEF1-F154-4F7D-8EE9-53988C28207E}"/>
          </ac:graphicFrameMkLst>
        </pc:graphicFrameChg>
        <pc:picChg chg="add mod ord">
          <ac:chgData name="Dr. Anil Carie" userId="0eb63ef7-cb50-4f0e-957e-a6e2a584389a" providerId="ADAL" clId="{C20ADF02-731E-4C83-BD8A-772FD2B2DFF2}" dt="2021-03-11T23:50:30.356" v="115" actId="1076"/>
          <ac:picMkLst>
            <pc:docMk/>
            <pc:sldMk cId="3755499534" sldId="349"/>
            <ac:picMk id="12" creationId="{37A1877D-5835-4DBB-AA97-8C1A84268CA8}"/>
          </ac:picMkLst>
        </pc:picChg>
      </pc:sldChg>
      <pc:sldChg chg="addSp delSp modSp new mod">
        <pc:chgData name="Dr. Anil Carie" userId="0eb63ef7-cb50-4f0e-957e-a6e2a584389a" providerId="ADAL" clId="{C20ADF02-731E-4C83-BD8A-772FD2B2DFF2}" dt="2021-03-11T23:27:20.886" v="56" actId="1076"/>
        <pc:sldMkLst>
          <pc:docMk/>
          <pc:sldMk cId="4133258762" sldId="350"/>
        </pc:sldMkLst>
        <pc:spChg chg="mod">
          <ac:chgData name="Dr. Anil Carie" userId="0eb63ef7-cb50-4f0e-957e-a6e2a584389a" providerId="ADAL" clId="{C20ADF02-731E-4C83-BD8A-772FD2B2DFF2}" dt="2021-03-11T23:26:37.345" v="49"/>
          <ac:spMkLst>
            <pc:docMk/>
            <pc:sldMk cId="4133258762" sldId="350"/>
            <ac:spMk id="2" creationId="{40CC7CC9-893B-40D8-B3D6-F97BA451C49F}"/>
          </ac:spMkLst>
        </pc:spChg>
        <pc:spChg chg="del">
          <ac:chgData name="Dr. Anil Carie" userId="0eb63ef7-cb50-4f0e-957e-a6e2a584389a" providerId="ADAL" clId="{C20ADF02-731E-4C83-BD8A-772FD2B2DFF2}" dt="2021-03-11T23:26:57.015" v="50" actId="478"/>
          <ac:spMkLst>
            <pc:docMk/>
            <pc:sldMk cId="4133258762" sldId="350"/>
            <ac:spMk id="3" creationId="{4B46DC37-BC8A-43CD-9CCE-CB8543AB397B}"/>
          </ac:spMkLst>
        </pc:spChg>
        <pc:spChg chg="add mod">
          <ac:chgData name="Dr. Anil Carie" userId="0eb63ef7-cb50-4f0e-957e-a6e2a584389a" providerId="ADAL" clId="{C20ADF02-731E-4C83-BD8A-772FD2B2DFF2}" dt="2021-03-11T23:27:03.533" v="52" actId="14100"/>
          <ac:spMkLst>
            <pc:docMk/>
            <pc:sldMk cId="4133258762" sldId="350"/>
            <ac:spMk id="7" creationId="{3506409F-9FD5-4408-813E-22206378DC30}"/>
          </ac:spMkLst>
        </pc:spChg>
        <pc:spChg chg="mod">
          <ac:chgData name="Dr. Anil Carie" userId="0eb63ef7-cb50-4f0e-957e-a6e2a584389a" providerId="ADAL" clId="{C20ADF02-731E-4C83-BD8A-772FD2B2DFF2}" dt="2021-03-11T23:27:14.183" v="53"/>
          <ac:spMkLst>
            <pc:docMk/>
            <pc:sldMk cId="4133258762" sldId="350"/>
            <ac:spMk id="9" creationId="{3012EC57-FFB7-4E59-863E-530AAC13EBE4}"/>
          </ac:spMkLst>
        </pc:spChg>
        <pc:spChg chg="mod">
          <ac:chgData name="Dr. Anil Carie" userId="0eb63ef7-cb50-4f0e-957e-a6e2a584389a" providerId="ADAL" clId="{C20ADF02-731E-4C83-BD8A-772FD2B2DFF2}" dt="2021-03-11T23:27:14.183" v="53"/>
          <ac:spMkLst>
            <pc:docMk/>
            <pc:sldMk cId="4133258762" sldId="350"/>
            <ac:spMk id="10" creationId="{5FA72CC9-B968-4D1F-8A00-D29095D6A400}"/>
          </ac:spMkLst>
        </pc:spChg>
        <pc:spChg chg="mod">
          <ac:chgData name="Dr. Anil Carie" userId="0eb63ef7-cb50-4f0e-957e-a6e2a584389a" providerId="ADAL" clId="{C20ADF02-731E-4C83-BD8A-772FD2B2DFF2}" dt="2021-03-11T23:27:14.183" v="53"/>
          <ac:spMkLst>
            <pc:docMk/>
            <pc:sldMk cId="4133258762" sldId="350"/>
            <ac:spMk id="11" creationId="{A91FEE51-D06B-4D72-B26E-D881A78CA282}"/>
          </ac:spMkLst>
        </pc:spChg>
        <pc:spChg chg="mod">
          <ac:chgData name="Dr. Anil Carie" userId="0eb63ef7-cb50-4f0e-957e-a6e2a584389a" providerId="ADAL" clId="{C20ADF02-731E-4C83-BD8A-772FD2B2DFF2}" dt="2021-03-11T23:27:14.183" v="53"/>
          <ac:spMkLst>
            <pc:docMk/>
            <pc:sldMk cId="4133258762" sldId="350"/>
            <ac:spMk id="22" creationId="{9A1DCD23-9A35-451D-A65B-8871AB699F44}"/>
          </ac:spMkLst>
        </pc:spChg>
        <pc:spChg chg="mod">
          <ac:chgData name="Dr. Anil Carie" userId="0eb63ef7-cb50-4f0e-957e-a6e2a584389a" providerId="ADAL" clId="{C20ADF02-731E-4C83-BD8A-772FD2B2DFF2}" dt="2021-03-11T23:27:14.183" v="53"/>
          <ac:spMkLst>
            <pc:docMk/>
            <pc:sldMk cId="4133258762" sldId="350"/>
            <ac:spMk id="24" creationId="{4346C0FF-8EAE-4F01-B843-5BC8A3660B4E}"/>
          </ac:spMkLst>
        </pc:spChg>
        <pc:spChg chg="mod">
          <ac:chgData name="Dr. Anil Carie" userId="0eb63ef7-cb50-4f0e-957e-a6e2a584389a" providerId="ADAL" clId="{C20ADF02-731E-4C83-BD8A-772FD2B2DFF2}" dt="2021-03-11T23:27:14.183" v="53"/>
          <ac:spMkLst>
            <pc:docMk/>
            <pc:sldMk cId="4133258762" sldId="350"/>
            <ac:spMk id="25" creationId="{009D4E72-B7AE-4B5B-8E31-488B716BF92F}"/>
          </ac:spMkLst>
        </pc:spChg>
        <pc:spChg chg="mod">
          <ac:chgData name="Dr. Anil Carie" userId="0eb63ef7-cb50-4f0e-957e-a6e2a584389a" providerId="ADAL" clId="{C20ADF02-731E-4C83-BD8A-772FD2B2DFF2}" dt="2021-03-11T23:27:14.183" v="53"/>
          <ac:spMkLst>
            <pc:docMk/>
            <pc:sldMk cId="4133258762" sldId="350"/>
            <ac:spMk id="26" creationId="{7B32674B-7813-4F92-A03A-4D111FA03FA2}"/>
          </ac:spMkLst>
        </pc:spChg>
        <pc:spChg chg="mod">
          <ac:chgData name="Dr. Anil Carie" userId="0eb63ef7-cb50-4f0e-957e-a6e2a584389a" providerId="ADAL" clId="{C20ADF02-731E-4C83-BD8A-772FD2B2DFF2}" dt="2021-03-11T23:27:14.183" v="53"/>
          <ac:spMkLst>
            <pc:docMk/>
            <pc:sldMk cId="4133258762" sldId="350"/>
            <ac:spMk id="27" creationId="{BE1AFAF3-ECA1-43AF-AB41-E4A21B229805}"/>
          </ac:spMkLst>
        </pc:spChg>
        <pc:spChg chg="mod">
          <ac:chgData name="Dr. Anil Carie" userId="0eb63ef7-cb50-4f0e-957e-a6e2a584389a" providerId="ADAL" clId="{C20ADF02-731E-4C83-BD8A-772FD2B2DFF2}" dt="2021-03-11T23:27:14.183" v="53"/>
          <ac:spMkLst>
            <pc:docMk/>
            <pc:sldMk cId="4133258762" sldId="350"/>
            <ac:spMk id="28" creationId="{F715628D-529E-4543-A4DC-16297C39A1D6}"/>
          </ac:spMkLst>
        </pc:spChg>
        <pc:spChg chg="mod">
          <ac:chgData name="Dr. Anil Carie" userId="0eb63ef7-cb50-4f0e-957e-a6e2a584389a" providerId="ADAL" clId="{C20ADF02-731E-4C83-BD8A-772FD2B2DFF2}" dt="2021-03-11T23:27:14.183" v="53"/>
          <ac:spMkLst>
            <pc:docMk/>
            <pc:sldMk cId="4133258762" sldId="350"/>
            <ac:spMk id="29" creationId="{E3A57207-3A82-49A0-B839-768807CEC881}"/>
          </ac:spMkLst>
        </pc:spChg>
        <pc:spChg chg="mod">
          <ac:chgData name="Dr. Anil Carie" userId="0eb63ef7-cb50-4f0e-957e-a6e2a584389a" providerId="ADAL" clId="{C20ADF02-731E-4C83-BD8A-772FD2B2DFF2}" dt="2021-03-11T23:27:14.183" v="53"/>
          <ac:spMkLst>
            <pc:docMk/>
            <pc:sldMk cId="4133258762" sldId="350"/>
            <ac:spMk id="30" creationId="{37CBE952-7EC9-4FF1-A787-D487A2413954}"/>
          </ac:spMkLst>
        </pc:spChg>
        <pc:spChg chg="mod">
          <ac:chgData name="Dr. Anil Carie" userId="0eb63ef7-cb50-4f0e-957e-a6e2a584389a" providerId="ADAL" clId="{C20ADF02-731E-4C83-BD8A-772FD2B2DFF2}" dt="2021-03-11T23:27:14.183" v="53"/>
          <ac:spMkLst>
            <pc:docMk/>
            <pc:sldMk cId="4133258762" sldId="350"/>
            <ac:spMk id="31" creationId="{F31FE919-B590-4CAE-B9EE-8BF26B44B38E}"/>
          </ac:spMkLst>
        </pc:spChg>
        <pc:spChg chg="mod">
          <ac:chgData name="Dr. Anil Carie" userId="0eb63ef7-cb50-4f0e-957e-a6e2a584389a" providerId="ADAL" clId="{C20ADF02-731E-4C83-BD8A-772FD2B2DFF2}" dt="2021-03-11T23:27:14.183" v="53"/>
          <ac:spMkLst>
            <pc:docMk/>
            <pc:sldMk cId="4133258762" sldId="350"/>
            <ac:spMk id="32" creationId="{D65D67E7-0D42-4F28-98E5-46444D55A6B9}"/>
          </ac:spMkLst>
        </pc:spChg>
        <pc:spChg chg="mod">
          <ac:chgData name="Dr. Anil Carie" userId="0eb63ef7-cb50-4f0e-957e-a6e2a584389a" providerId="ADAL" clId="{C20ADF02-731E-4C83-BD8A-772FD2B2DFF2}" dt="2021-03-11T23:27:14.183" v="53"/>
          <ac:spMkLst>
            <pc:docMk/>
            <pc:sldMk cId="4133258762" sldId="350"/>
            <ac:spMk id="33" creationId="{3E2931AC-7FF1-48AC-B55D-C7176E317921}"/>
          </ac:spMkLst>
        </pc:spChg>
        <pc:spChg chg="mod">
          <ac:chgData name="Dr. Anil Carie" userId="0eb63ef7-cb50-4f0e-957e-a6e2a584389a" providerId="ADAL" clId="{C20ADF02-731E-4C83-BD8A-772FD2B2DFF2}" dt="2021-03-11T23:27:14.183" v="53"/>
          <ac:spMkLst>
            <pc:docMk/>
            <pc:sldMk cId="4133258762" sldId="350"/>
            <ac:spMk id="34" creationId="{BE018CAC-8933-491F-9ABE-90BEEFB62B4A}"/>
          </ac:spMkLst>
        </pc:spChg>
        <pc:grpChg chg="add mod">
          <ac:chgData name="Dr. Anil Carie" userId="0eb63ef7-cb50-4f0e-957e-a6e2a584389a" providerId="ADAL" clId="{C20ADF02-731E-4C83-BD8A-772FD2B2DFF2}" dt="2021-03-11T23:27:20.886" v="56" actId="1076"/>
          <ac:grpSpMkLst>
            <pc:docMk/>
            <pc:sldMk cId="4133258762" sldId="350"/>
            <ac:grpSpMk id="8" creationId="{EF1C1072-1715-4360-A36C-4A4851DAB8DB}"/>
          </ac:grpSpMkLst>
        </pc:grpChg>
        <pc:grpChg chg="mod">
          <ac:chgData name="Dr. Anil Carie" userId="0eb63ef7-cb50-4f0e-957e-a6e2a584389a" providerId="ADAL" clId="{C20ADF02-731E-4C83-BD8A-772FD2B2DFF2}" dt="2021-03-11T23:27:14.183" v="53"/>
          <ac:grpSpMkLst>
            <pc:docMk/>
            <pc:sldMk cId="4133258762" sldId="350"/>
            <ac:grpSpMk id="12" creationId="{06CC0F31-1FD9-48ED-A3F4-300D974252EA}"/>
          </ac:grpSpMkLst>
        </pc:grpChg>
        <pc:picChg chg="mod">
          <ac:chgData name="Dr. Anil Carie" userId="0eb63ef7-cb50-4f0e-957e-a6e2a584389a" providerId="ADAL" clId="{C20ADF02-731E-4C83-BD8A-772FD2B2DFF2}" dt="2021-03-11T23:27:14.183" v="53"/>
          <ac:picMkLst>
            <pc:docMk/>
            <pc:sldMk cId="4133258762" sldId="350"/>
            <ac:picMk id="13" creationId="{AB8DF75F-E058-45EB-B8D8-4701C1B3701F}"/>
          </ac:picMkLst>
        </pc:picChg>
        <pc:picChg chg="mod">
          <ac:chgData name="Dr. Anil Carie" userId="0eb63ef7-cb50-4f0e-957e-a6e2a584389a" providerId="ADAL" clId="{C20ADF02-731E-4C83-BD8A-772FD2B2DFF2}" dt="2021-03-11T23:27:14.183" v="53"/>
          <ac:picMkLst>
            <pc:docMk/>
            <pc:sldMk cId="4133258762" sldId="350"/>
            <ac:picMk id="14" creationId="{335D281B-1A6C-4E7A-A695-239D1890A6D8}"/>
          </ac:picMkLst>
        </pc:picChg>
        <pc:picChg chg="mod">
          <ac:chgData name="Dr. Anil Carie" userId="0eb63ef7-cb50-4f0e-957e-a6e2a584389a" providerId="ADAL" clId="{C20ADF02-731E-4C83-BD8A-772FD2B2DFF2}" dt="2021-03-11T23:27:14.183" v="53"/>
          <ac:picMkLst>
            <pc:docMk/>
            <pc:sldMk cId="4133258762" sldId="350"/>
            <ac:picMk id="15" creationId="{1A6ABFE0-D273-4137-AB65-EADF05497A49}"/>
          </ac:picMkLst>
        </pc:picChg>
        <pc:picChg chg="mod">
          <ac:chgData name="Dr. Anil Carie" userId="0eb63ef7-cb50-4f0e-957e-a6e2a584389a" providerId="ADAL" clId="{C20ADF02-731E-4C83-BD8A-772FD2B2DFF2}" dt="2021-03-11T23:27:14.183" v="53"/>
          <ac:picMkLst>
            <pc:docMk/>
            <pc:sldMk cId="4133258762" sldId="350"/>
            <ac:picMk id="16" creationId="{F23A026D-FB3B-4283-B4BD-790EBE9E3723}"/>
          </ac:picMkLst>
        </pc:picChg>
        <pc:picChg chg="mod">
          <ac:chgData name="Dr. Anil Carie" userId="0eb63ef7-cb50-4f0e-957e-a6e2a584389a" providerId="ADAL" clId="{C20ADF02-731E-4C83-BD8A-772FD2B2DFF2}" dt="2021-03-11T23:27:14.183" v="53"/>
          <ac:picMkLst>
            <pc:docMk/>
            <pc:sldMk cId="4133258762" sldId="350"/>
            <ac:picMk id="17" creationId="{32294666-1800-4D1C-AE81-B90C3C621E1C}"/>
          </ac:picMkLst>
        </pc:picChg>
        <pc:picChg chg="mod">
          <ac:chgData name="Dr. Anil Carie" userId="0eb63ef7-cb50-4f0e-957e-a6e2a584389a" providerId="ADAL" clId="{C20ADF02-731E-4C83-BD8A-772FD2B2DFF2}" dt="2021-03-11T23:27:14.183" v="53"/>
          <ac:picMkLst>
            <pc:docMk/>
            <pc:sldMk cId="4133258762" sldId="350"/>
            <ac:picMk id="18" creationId="{D8F4D5CA-AEDA-4B01-BF5B-A959656A5A7E}"/>
          </ac:picMkLst>
        </pc:picChg>
        <pc:picChg chg="mod">
          <ac:chgData name="Dr. Anil Carie" userId="0eb63ef7-cb50-4f0e-957e-a6e2a584389a" providerId="ADAL" clId="{C20ADF02-731E-4C83-BD8A-772FD2B2DFF2}" dt="2021-03-11T23:27:14.183" v="53"/>
          <ac:picMkLst>
            <pc:docMk/>
            <pc:sldMk cId="4133258762" sldId="350"/>
            <ac:picMk id="19" creationId="{81A0E17E-71BA-47E6-B2E8-9EA327044D31}"/>
          </ac:picMkLst>
        </pc:picChg>
        <pc:picChg chg="mod">
          <ac:chgData name="Dr. Anil Carie" userId="0eb63ef7-cb50-4f0e-957e-a6e2a584389a" providerId="ADAL" clId="{C20ADF02-731E-4C83-BD8A-772FD2B2DFF2}" dt="2021-03-11T23:27:14.183" v="53"/>
          <ac:picMkLst>
            <pc:docMk/>
            <pc:sldMk cId="4133258762" sldId="350"/>
            <ac:picMk id="20" creationId="{439B68A9-0F1F-4EA4-8C63-021BC0868A35}"/>
          </ac:picMkLst>
        </pc:picChg>
        <pc:picChg chg="mod">
          <ac:chgData name="Dr. Anil Carie" userId="0eb63ef7-cb50-4f0e-957e-a6e2a584389a" providerId="ADAL" clId="{C20ADF02-731E-4C83-BD8A-772FD2B2DFF2}" dt="2021-03-11T23:27:14.183" v="53"/>
          <ac:picMkLst>
            <pc:docMk/>
            <pc:sldMk cId="4133258762" sldId="350"/>
            <ac:picMk id="21" creationId="{E1B9EE4D-00C3-42BF-AE38-208AED06AD22}"/>
          </ac:picMkLst>
        </pc:picChg>
        <pc:picChg chg="mod">
          <ac:chgData name="Dr. Anil Carie" userId="0eb63ef7-cb50-4f0e-957e-a6e2a584389a" providerId="ADAL" clId="{C20ADF02-731E-4C83-BD8A-772FD2B2DFF2}" dt="2021-03-11T23:27:14.183" v="53"/>
          <ac:picMkLst>
            <pc:docMk/>
            <pc:sldMk cId="4133258762" sldId="350"/>
            <ac:picMk id="23" creationId="{365E2D69-7417-4690-851E-14DA75D5FA75}"/>
          </ac:picMkLst>
        </pc:picChg>
      </pc:sldChg>
      <pc:sldChg chg="modSp new mod">
        <pc:chgData name="Dr. Anil Carie" userId="0eb63ef7-cb50-4f0e-957e-a6e2a584389a" providerId="ADAL" clId="{C20ADF02-731E-4C83-BD8A-772FD2B2DFF2}" dt="2021-03-11T23:29:23.951" v="59"/>
        <pc:sldMkLst>
          <pc:docMk/>
          <pc:sldMk cId="3367370993" sldId="351"/>
        </pc:sldMkLst>
        <pc:spChg chg="mod">
          <ac:chgData name="Dr. Anil Carie" userId="0eb63ef7-cb50-4f0e-957e-a6e2a584389a" providerId="ADAL" clId="{C20ADF02-731E-4C83-BD8A-772FD2B2DFF2}" dt="2021-03-11T23:29:06.351" v="58"/>
          <ac:spMkLst>
            <pc:docMk/>
            <pc:sldMk cId="3367370993" sldId="351"/>
            <ac:spMk id="2" creationId="{9703DD3A-97DB-4652-A8E7-DC8D0F7B5ABF}"/>
          </ac:spMkLst>
        </pc:spChg>
        <pc:spChg chg="mod">
          <ac:chgData name="Dr. Anil Carie" userId="0eb63ef7-cb50-4f0e-957e-a6e2a584389a" providerId="ADAL" clId="{C20ADF02-731E-4C83-BD8A-772FD2B2DFF2}" dt="2021-03-11T23:29:23.951" v="59"/>
          <ac:spMkLst>
            <pc:docMk/>
            <pc:sldMk cId="3367370993" sldId="351"/>
            <ac:spMk id="3" creationId="{F38D4FA3-C234-4085-AD6A-4F38CADC97A6}"/>
          </ac:spMkLst>
        </pc:spChg>
      </pc:sldChg>
      <pc:sldChg chg="addSp delSp modSp new mod">
        <pc:chgData name="Dr. Anil Carie" userId="0eb63ef7-cb50-4f0e-957e-a6e2a584389a" providerId="ADAL" clId="{C20ADF02-731E-4C83-BD8A-772FD2B2DFF2}" dt="2021-03-11T23:30:39.693" v="66" actId="1076"/>
        <pc:sldMkLst>
          <pc:docMk/>
          <pc:sldMk cId="2104305975" sldId="352"/>
        </pc:sldMkLst>
        <pc:spChg chg="mod">
          <ac:chgData name="Dr. Anil Carie" userId="0eb63ef7-cb50-4f0e-957e-a6e2a584389a" providerId="ADAL" clId="{C20ADF02-731E-4C83-BD8A-772FD2B2DFF2}" dt="2021-03-11T23:29:51.232" v="61"/>
          <ac:spMkLst>
            <pc:docMk/>
            <pc:sldMk cId="2104305975" sldId="352"/>
            <ac:spMk id="2" creationId="{63FEA113-F5C7-48DE-8BB1-F99FF4C5350A}"/>
          </ac:spMkLst>
        </pc:spChg>
        <pc:spChg chg="del">
          <ac:chgData name="Dr. Anil Carie" userId="0eb63ef7-cb50-4f0e-957e-a6e2a584389a" providerId="ADAL" clId="{C20ADF02-731E-4C83-BD8A-772FD2B2DFF2}" dt="2021-03-11T23:30:17.059" v="62" actId="478"/>
          <ac:spMkLst>
            <pc:docMk/>
            <pc:sldMk cId="2104305975" sldId="352"/>
            <ac:spMk id="3" creationId="{21C1E9DD-13E1-416D-B2B8-BBC2CAEC531F}"/>
          </ac:spMkLst>
        </pc:spChg>
        <pc:spChg chg="add mod">
          <ac:chgData name="Dr. Anil Carie" userId="0eb63ef7-cb50-4f0e-957e-a6e2a584389a" providerId="ADAL" clId="{C20ADF02-731E-4C83-BD8A-772FD2B2DFF2}" dt="2021-03-11T23:30:22.827" v="64" actId="14100"/>
          <ac:spMkLst>
            <pc:docMk/>
            <pc:sldMk cId="2104305975" sldId="352"/>
            <ac:spMk id="7" creationId="{554581A3-615E-4A17-A043-9AE90A3D2470}"/>
          </ac:spMkLst>
        </pc:spChg>
        <pc:spChg chg="mod">
          <ac:chgData name="Dr. Anil Carie" userId="0eb63ef7-cb50-4f0e-957e-a6e2a584389a" providerId="ADAL" clId="{C20ADF02-731E-4C83-BD8A-772FD2B2DFF2}" dt="2021-03-11T23:30:35.506" v="65"/>
          <ac:spMkLst>
            <pc:docMk/>
            <pc:sldMk cId="2104305975" sldId="352"/>
            <ac:spMk id="11" creationId="{030AA833-FCE1-480E-9536-4A72A36EB569}"/>
          </ac:spMkLst>
        </pc:spChg>
        <pc:spChg chg="mod">
          <ac:chgData name="Dr. Anil Carie" userId="0eb63ef7-cb50-4f0e-957e-a6e2a584389a" providerId="ADAL" clId="{C20ADF02-731E-4C83-BD8A-772FD2B2DFF2}" dt="2021-03-11T23:30:35.506" v="65"/>
          <ac:spMkLst>
            <pc:docMk/>
            <pc:sldMk cId="2104305975" sldId="352"/>
            <ac:spMk id="12" creationId="{6CAC18E8-5830-4373-8031-DAB37D70A3A7}"/>
          </ac:spMkLst>
        </pc:spChg>
        <pc:spChg chg="mod">
          <ac:chgData name="Dr. Anil Carie" userId="0eb63ef7-cb50-4f0e-957e-a6e2a584389a" providerId="ADAL" clId="{C20ADF02-731E-4C83-BD8A-772FD2B2DFF2}" dt="2021-03-11T23:30:35.506" v="65"/>
          <ac:spMkLst>
            <pc:docMk/>
            <pc:sldMk cId="2104305975" sldId="352"/>
            <ac:spMk id="13" creationId="{CE65EE3A-A03C-4731-AEEF-ED2AA75CE02D}"/>
          </ac:spMkLst>
        </pc:spChg>
        <pc:spChg chg="mod">
          <ac:chgData name="Dr. Anil Carie" userId="0eb63ef7-cb50-4f0e-957e-a6e2a584389a" providerId="ADAL" clId="{C20ADF02-731E-4C83-BD8A-772FD2B2DFF2}" dt="2021-03-11T23:30:35.506" v="65"/>
          <ac:spMkLst>
            <pc:docMk/>
            <pc:sldMk cId="2104305975" sldId="352"/>
            <ac:spMk id="15" creationId="{D8BBC200-7350-45AE-A783-D5DD33BB0FFC}"/>
          </ac:spMkLst>
        </pc:spChg>
        <pc:spChg chg="mod">
          <ac:chgData name="Dr. Anil Carie" userId="0eb63ef7-cb50-4f0e-957e-a6e2a584389a" providerId="ADAL" clId="{C20ADF02-731E-4C83-BD8A-772FD2B2DFF2}" dt="2021-03-11T23:30:35.506" v="65"/>
          <ac:spMkLst>
            <pc:docMk/>
            <pc:sldMk cId="2104305975" sldId="352"/>
            <ac:spMk id="16" creationId="{6443BC00-FE0D-46F1-A733-098E66B9823C}"/>
          </ac:spMkLst>
        </pc:spChg>
        <pc:spChg chg="mod">
          <ac:chgData name="Dr. Anil Carie" userId="0eb63ef7-cb50-4f0e-957e-a6e2a584389a" providerId="ADAL" clId="{C20ADF02-731E-4C83-BD8A-772FD2B2DFF2}" dt="2021-03-11T23:30:35.506" v="65"/>
          <ac:spMkLst>
            <pc:docMk/>
            <pc:sldMk cId="2104305975" sldId="352"/>
            <ac:spMk id="17" creationId="{419C8D42-F5FD-4862-95DE-A1B04337BDD6}"/>
          </ac:spMkLst>
        </pc:spChg>
        <pc:spChg chg="mod">
          <ac:chgData name="Dr. Anil Carie" userId="0eb63ef7-cb50-4f0e-957e-a6e2a584389a" providerId="ADAL" clId="{C20ADF02-731E-4C83-BD8A-772FD2B2DFF2}" dt="2021-03-11T23:30:35.506" v="65"/>
          <ac:spMkLst>
            <pc:docMk/>
            <pc:sldMk cId="2104305975" sldId="352"/>
            <ac:spMk id="18" creationId="{B37DED16-38FA-4559-BF70-BD4B5766257F}"/>
          </ac:spMkLst>
        </pc:spChg>
        <pc:spChg chg="mod">
          <ac:chgData name="Dr. Anil Carie" userId="0eb63ef7-cb50-4f0e-957e-a6e2a584389a" providerId="ADAL" clId="{C20ADF02-731E-4C83-BD8A-772FD2B2DFF2}" dt="2021-03-11T23:30:35.506" v="65"/>
          <ac:spMkLst>
            <pc:docMk/>
            <pc:sldMk cId="2104305975" sldId="352"/>
            <ac:spMk id="19" creationId="{1DA2F2DB-F399-41F3-B5FC-2CAE0E848F90}"/>
          </ac:spMkLst>
        </pc:spChg>
        <pc:spChg chg="mod">
          <ac:chgData name="Dr. Anil Carie" userId="0eb63ef7-cb50-4f0e-957e-a6e2a584389a" providerId="ADAL" clId="{C20ADF02-731E-4C83-BD8A-772FD2B2DFF2}" dt="2021-03-11T23:30:35.506" v="65"/>
          <ac:spMkLst>
            <pc:docMk/>
            <pc:sldMk cId="2104305975" sldId="352"/>
            <ac:spMk id="20" creationId="{A647B16C-4B8D-423A-87A0-32C24910B168}"/>
          </ac:spMkLst>
        </pc:spChg>
        <pc:spChg chg="mod">
          <ac:chgData name="Dr. Anil Carie" userId="0eb63ef7-cb50-4f0e-957e-a6e2a584389a" providerId="ADAL" clId="{C20ADF02-731E-4C83-BD8A-772FD2B2DFF2}" dt="2021-03-11T23:30:35.506" v="65"/>
          <ac:spMkLst>
            <pc:docMk/>
            <pc:sldMk cId="2104305975" sldId="352"/>
            <ac:spMk id="21" creationId="{B76B0B25-70D6-43A5-BCFF-D043B53ABD7F}"/>
          </ac:spMkLst>
        </pc:spChg>
        <pc:spChg chg="mod">
          <ac:chgData name="Dr. Anil Carie" userId="0eb63ef7-cb50-4f0e-957e-a6e2a584389a" providerId="ADAL" clId="{C20ADF02-731E-4C83-BD8A-772FD2B2DFF2}" dt="2021-03-11T23:30:35.506" v="65"/>
          <ac:spMkLst>
            <pc:docMk/>
            <pc:sldMk cId="2104305975" sldId="352"/>
            <ac:spMk id="22" creationId="{9083462D-C1B6-4914-92D6-C75363AEE5E7}"/>
          </ac:spMkLst>
        </pc:spChg>
        <pc:spChg chg="mod">
          <ac:chgData name="Dr. Anil Carie" userId="0eb63ef7-cb50-4f0e-957e-a6e2a584389a" providerId="ADAL" clId="{C20ADF02-731E-4C83-BD8A-772FD2B2DFF2}" dt="2021-03-11T23:30:35.506" v="65"/>
          <ac:spMkLst>
            <pc:docMk/>
            <pc:sldMk cId="2104305975" sldId="352"/>
            <ac:spMk id="23" creationId="{469EAC9E-4A13-424D-920F-DE4BE852C8F0}"/>
          </ac:spMkLst>
        </pc:spChg>
        <pc:spChg chg="mod">
          <ac:chgData name="Dr. Anil Carie" userId="0eb63ef7-cb50-4f0e-957e-a6e2a584389a" providerId="ADAL" clId="{C20ADF02-731E-4C83-BD8A-772FD2B2DFF2}" dt="2021-03-11T23:30:35.506" v="65"/>
          <ac:spMkLst>
            <pc:docMk/>
            <pc:sldMk cId="2104305975" sldId="352"/>
            <ac:spMk id="24" creationId="{0FFE1A32-C596-4A71-A77A-46EB32159319}"/>
          </ac:spMkLst>
        </pc:spChg>
        <pc:spChg chg="mod">
          <ac:chgData name="Dr. Anil Carie" userId="0eb63ef7-cb50-4f0e-957e-a6e2a584389a" providerId="ADAL" clId="{C20ADF02-731E-4C83-BD8A-772FD2B2DFF2}" dt="2021-03-11T23:30:35.506" v="65"/>
          <ac:spMkLst>
            <pc:docMk/>
            <pc:sldMk cId="2104305975" sldId="352"/>
            <ac:spMk id="25" creationId="{90E3F1BF-0E82-467A-8C5E-39C79CF5CB9A}"/>
          </ac:spMkLst>
        </pc:spChg>
        <pc:spChg chg="mod">
          <ac:chgData name="Dr. Anil Carie" userId="0eb63ef7-cb50-4f0e-957e-a6e2a584389a" providerId="ADAL" clId="{C20ADF02-731E-4C83-BD8A-772FD2B2DFF2}" dt="2021-03-11T23:30:35.506" v="65"/>
          <ac:spMkLst>
            <pc:docMk/>
            <pc:sldMk cId="2104305975" sldId="352"/>
            <ac:spMk id="26" creationId="{464E3CAD-6EC6-4E01-8BD4-4091FB5F2783}"/>
          </ac:spMkLst>
        </pc:spChg>
        <pc:spChg chg="mod">
          <ac:chgData name="Dr. Anil Carie" userId="0eb63ef7-cb50-4f0e-957e-a6e2a584389a" providerId="ADAL" clId="{C20ADF02-731E-4C83-BD8A-772FD2B2DFF2}" dt="2021-03-11T23:30:35.506" v="65"/>
          <ac:spMkLst>
            <pc:docMk/>
            <pc:sldMk cId="2104305975" sldId="352"/>
            <ac:spMk id="27" creationId="{D01E3658-979C-41E4-BFBB-D6A4B5AD4F2F}"/>
          </ac:spMkLst>
        </pc:spChg>
        <pc:spChg chg="mod">
          <ac:chgData name="Dr. Anil Carie" userId="0eb63ef7-cb50-4f0e-957e-a6e2a584389a" providerId="ADAL" clId="{C20ADF02-731E-4C83-BD8A-772FD2B2DFF2}" dt="2021-03-11T23:30:35.506" v="65"/>
          <ac:spMkLst>
            <pc:docMk/>
            <pc:sldMk cId="2104305975" sldId="352"/>
            <ac:spMk id="28" creationId="{D662CD2C-75D1-4077-9FC2-FC3670C3A2CE}"/>
          </ac:spMkLst>
        </pc:spChg>
        <pc:spChg chg="mod">
          <ac:chgData name="Dr. Anil Carie" userId="0eb63ef7-cb50-4f0e-957e-a6e2a584389a" providerId="ADAL" clId="{C20ADF02-731E-4C83-BD8A-772FD2B2DFF2}" dt="2021-03-11T23:30:35.506" v="65"/>
          <ac:spMkLst>
            <pc:docMk/>
            <pc:sldMk cId="2104305975" sldId="352"/>
            <ac:spMk id="29" creationId="{27855C50-A900-4237-BC20-FE0E71197E07}"/>
          </ac:spMkLst>
        </pc:spChg>
        <pc:spChg chg="mod">
          <ac:chgData name="Dr. Anil Carie" userId="0eb63ef7-cb50-4f0e-957e-a6e2a584389a" providerId="ADAL" clId="{C20ADF02-731E-4C83-BD8A-772FD2B2DFF2}" dt="2021-03-11T23:30:35.506" v="65"/>
          <ac:spMkLst>
            <pc:docMk/>
            <pc:sldMk cId="2104305975" sldId="352"/>
            <ac:spMk id="30" creationId="{DC1F7CDA-9AC1-40F8-96DF-0232E8404ECC}"/>
          </ac:spMkLst>
        </pc:spChg>
        <pc:spChg chg="mod">
          <ac:chgData name="Dr. Anil Carie" userId="0eb63ef7-cb50-4f0e-957e-a6e2a584389a" providerId="ADAL" clId="{C20ADF02-731E-4C83-BD8A-772FD2B2DFF2}" dt="2021-03-11T23:30:35.506" v="65"/>
          <ac:spMkLst>
            <pc:docMk/>
            <pc:sldMk cId="2104305975" sldId="352"/>
            <ac:spMk id="31" creationId="{0BBF58AB-F701-4A53-A443-27A992D217C7}"/>
          </ac:spMkLst>
        </pc:spChg>
        <pc:spChg chg="mod">
          <ac:chgData name="Dr. Anil Carie" userId="0eb63ef7-cb50-4f0e-957e-a6e2a584389a" providerId="ADAL" clId="{C20ADF02-731E-4C83-BD8A-772FD2B2DFF2}" dt="2021-03-11T23:30:35.506" v="65"/>
          <ac:spMkLst>
            <pc:docMk/>
            <pc:sldMk cId="2104305975" sldId="352"/>
            <ac:spMk id="32" creationId="{B04D5277-CE98-49E9-9C76-72EA81511D4C}"/>
          </ac:spMkLst>
        </pc:spChg>
        <pc:spChg chg="mod">
          <ac:chgData name="Dr. Anil Carie" userId="0eb63ef7-cb50-4f0e-957e-a6e2a584389a" providerId="ADAL" clId="{C20ADF02-731E-4C83-BD8A-772FD2B2DFF2}" dt="2021-03-11T23:30:35.506" v="65"/>
          <ac:spMkLst>
            <pc:docMk/>
            <pc:sldMk cId="2104305975" sldId="352"/>
            <ac:spMk id="33" creationId="{78BF1E73-0813-4FFF-8FDB-C8881B955355}"/>
          </ac:spMkLst>
        </pc:spChg>
        <pc:grpChg chg="add mod">
          <ac:chgData name="Dr. Anil Carie" userId="0eb63ef7-cb50-4f0e-957e-a6e2a584389a" providerId="ADAL" clId="{C20ADF02-731E-4C83-BD8A-772FD2B2DFF2}" dt="2021-03-11T23:30:39.693" v="66" actId="1076"/>
          <ac:grpSpMkLst>
            <pc:docMk/>
            <pc:sldMk cId="2104305975" sldId="352"/>
            <ac:grpSpMk id="8" creationId="{2D0B1B1F-2F51-41CA-BDC6-B06EDD6CCCC9}"/>
          </ac:grpSpMkLst>
        </pc:grpChg>
        <pc:grpChg chg="mod">
          <ac:chgData name="Dr. Anil Carie" userId="0eb63ef7-cb50-4f0e-957e-a6e2a584389a" providerId="ADAL" clId="{C20ADF02-731E-4C83-BD8A-772FD2B2DFF2}" dt="2021-03-11T23:30:35.506" v="65"/>
          <ac:grpSpMkLst>
            <pc:docMk/>
            <pc:sldMk cId="2104305975" sldId="352"/>
            <ac:grpSpMk id="10" creationId="{4473E74A-7CA9-460A-B882-DDEBE146490D}"/>
          </ac:grpSpMkLst>
        </pc:grpChg>
        <pc:grpChg chg="mod">
          <ac:chgData name="Dr. Anil Carie" userId="0eb63ef7-cb50-4f0e-957e-a6e2a584389a" providerId="ADAL" clId="{C20ADF02-731E-4C83-BD8A-772FD2B2DFF2}" dt="2021-03-11T23:30:35.506" v="65"/>
          <ac:grpSpMkLst>
            <pc:docMk/>
            <pc:sldMk cId="2104305975" sldId="352"/>
            <ac:grpSpMk id="14" creationId="{836DA29E-D3C6-4D6C-BC4C-40EABEA831F2}"/>
          </ac:grpSpMkLst>
        </pc:grpChg>
        <pc:picChg chg="mod">
          <ac:chgData name="Dr. Anil Carie" userId="0eb63ef7-cb50-4f0e-957e-a6e2a584389a" providerId="ADAL" clId="{C20ADF02-731E-4C83-BD8A-772FD2B2DFF2}" dt="2021-03-11T23:30:35.506" v="65"/>
          <ac:picMkLst>
            <pc:docMk/>
            <pc:sldMk cId="2104305975" sldId="352"/>
            <ac:picMk id="9" creationId="{F82F2C05-8240-45E7-B2B1-DCB902A96487}"/>
          </ac:picMkLst>
        </pc:picChg>
      </pc:sldChg>
      <pc:sldChg chg="addSp delSp modSp new mod">
        <pc:chgData name="Dr. Anil Carie" userId="0eb63ef7-cb50-4f0e-957e-a6e2a584389a" providerId="ADAL" clId="{C20ADF02-731E-4C83-BD8A-772FD2B2DFF2}" dt="2021-03-11T23:35:55.306" v="73" actId="1076"/>
        <pc:sldMkLst>
          <pc:docMk/>
          <pc:sldMk cId="2718998828" sldId="353"/>
        </pc:sldMkLst>
        <pc:spChg chg="mod">
          <ac:chgData name="Dr. Anil Carie" userId="0eb63ef7-cb50-4f0e-957e-a6e2a584389a" providerId="ADAL" clId="{C20ADF02-731E-4C83-BD8A-772FD2B2DFF2}" dt="2021-03-11T23:33:36.919" v="68"/>
          <ac:spMkLst>
            <pc:docMk/>
            <pc:sldMk cId="2718998828" sldId="353"/>
            <ac:spMk id="2" creationId="{EEEE100F-6643-4E3F-8222-7BEC7F11FF0F}"/>
          </ac:spMkLst>
        </pc:spChg>
        <pc:spChg chg="del">
          <ac:chgData name="Dr. Anil Carie" userId="0eb63ef7-cb50-4f0e-957e-a6e2a584389a" providerId="ADAL" clId="{C20ADF02-731E-4C83-BD8A-772FD2B2DFF2}" dt="2021-03-11T23:33:48.646" v="69"/>
          <ac:spMkLst>
            <pc:docMk/>
            <pc:sldMk cId="2718998828" sldId="353"/>
            <ac:spMk id="3" creationId="{2C47EECC-69DA-40D9-A878-A563C2535366}"/>
          </ac:spMkLst>
        </pc:spChg>
        <pc:spChg chg="add mod">
          <ac:chgData name="Dr. Anil Carie" userId="0eb63ef7-cb50-4f0e-957e-a6e2a584389a" providerId="ADAL" clId="{C20ADF02-731E-4C83-BD8A-772FD2B2DFF2}" dt="2021-03-11T23:33:48.646" v="69"/>
          <ac:spMkLst>
            <pc:docMk/>
            <pc:sldMk cId="2718998828" sldId="353"/>
            <ac:spMk id="7" creationId="{AB47186E-E518-4C09-BDF5-656F6E55EFFA}"/>
          </ac:spMkLst>
        </pc:spChg>
        <pc:graphicFrameChg chg="add mod">
          <ac:chgData name="Dr. Anil Carie" userId="0eb63ef7-cb50-4f0e-957e-a6e2a584389a" providerId="ADAL" clId="{C20ADF02-731E-4C83-BD8A-772FD2B2DFF2}" dt="2021-03-11T23:34:03.226" v="71" actId="1076"/>
          <ac:graphicFrameMkLst>
            <pc:docMk/>
            <pc:sldMk cId="2718998828" sldId="353"/>
            <ac:graphicFrameMk id="8" creationId="{2803894F-BFD1-4E0E-ABF8-A2642E6C5BB8}"/>
          </ac:graphicFrameMkLst>
        </pc:graphicFrameChg>
        <pc:picChg chg="add mod">
          <ac:chgData name="Dr. Anil Carie" userId="0eb63ef7-cb50-4f0e-957e-a6e2a584389a" providerId="ADAL" clId="{C20ADF02-731E-4C83-BD8A-772FD2B2DFF2}" dt="2021-03-11T23:35:55.306" v="73" actId="1076"/>
          <ac:picMkLst>
            <pc:docMk/>
            <pc:sldMk cId="2718998828" sldId="353"/>
            <ac:picMk id="10" creationId="{8AFF68EB-0D23-40A7-A03F-EE74575D52BD}"/>
          </ac:picMkLst>
        </pc:picChg>
      </pc:sldChg>
      <pc:sldChg chg="addSp delSp modSp new mod">
        <pc:chgData name="Dr. Anil Carie" userId="0eb63ef7-cb50-4f0e-957e-a6e2a584389a" providerId="ADAL" clId="{C20ADF02-731E-4C83-BD8A-772FD2B2DFF2}" dt="2021-03-11T23:37:17.546" v="82" actId="14100"/>
        <pc:sldMkLst>
          <pc:docMk/>
          <pc:sldMk cId="1343917716" sldId="354"/>
        </pc:sldMkLst>
        <pc:spChg chg="mod">
          <ac:chgData name="Dr. Anil Carie" userId="0eb63ef7-cb50-4f0e-957e-a6e2a584389a" providerId="ADAL" clId="{C20ADF02-731E-4C83-BD8A-772FD2B2DFF2}" dt="2021-03-11T23:36:28.889" v="75"/>
          <ac:spMkLst>
            <pc:docMk/>
            <pc:sldMk cId="1343917716" sldId="354"/>
            <ac:spMk id="2" creationId="{D162C16E-70F8-4CAE-A84D-C4E93A24D414}"/>
          </ac:spMkLst>
        </pc:spChg>
        <pc:spChg chg="del">
          <ac:chgData name="Dr. Anil Carie" userId="0eb63ef7-cb50-4f0e-957e-a6e2a584389a" providerId="ADAL" clId="{C20ADF02-731E-4C83-BD8A-772FD2B2DFF2}" dt="2021-03-11T23:37:11.195" v="80" actId="478"/>
          <ac:spMkLst>
            <pc:docMk/>
            <pc:sldMk cId="1343917716" sldId="354"/>
            <ac:spMk id="3" creationId="{D96B28F0-0403-424E-9700-4F02D323245C}"/>
          </ac:spMkLst>
        </pc:spChg>
        <pc:spChg chg="mod">
          <ac:chgData name="Dr. Anil Carie" userId="0eb63ef7-cb50-4f0e-957e-a6e2a584389a" providerId="ADAL" clId="{C20ADF02-731E-4C83-BD8A-772FD2B2DFF2}" dt="2021-03-11T23:36:43.965" v="76"/>
          <ac:spMkLst>
            <pc:docMk/>
            <pc:sldMk cId="1343917716" sldId="354"/>
            <ac:spMk id="11" creationId="{F5D85AB0-D234-4D4A-B7B1-C40086922746}"/>
          </ac:spMkLst>
        </pc:spChg>
        <pc:spChg chg="mod">
          <ac:chgData name="Dr. Anil Carie" userId="0eb63ef7-cb50-4f0e-957e-a6e2a584389a" providerId="ADAL" clId="{C20ADF02-731E-4C83-BD8A-772FD2B2DFF2}" dt="2021-03-11T23:36:43.965" v="76"/>
          <ac:spMkLst>
            <pc:docMk/>
            <pc:sldMk cId="1343917716" sldId="354"/>
            <ac:spMk id="12" creationId="{F78FDF42-6B19-409B-B18C-41BC24226DFB}"/>
          </ac:spMkLst>
        </pc:spChg>
        <pc:spChg chg="mod">
          <ac:chgData name="Dr. Anil Carie" userId="0eb63ef7-cb50-4f0e-957e-a6e2a584389a" providerId="ADAL" clId="{C20ADF02-731E-4C83-BD8A-772FD2B2DFF2}" dt="2021-03-11T23:36:43.965" v="76"/>
          <ac:spMkLst>
            <pc:docMk/>
            <pc:sldMk cId="1343917716" sldId="354"/>
            <ac:spMk id="13" creationId="{886022FD-678D-45A9-BFDF-4BA5F4751B88}"/>
          </ac:spMkLst>
        </pc:spChg>
        <pc:spChg chg="add mod">
          <ac:chgData name="Dr. Anil Carie" userId="0eb63ef7-cb50-4f0e-957e-a6e2a584389a" providerId="ADAL" clId="{C20ADF02-731E-4C83-BD8A-772FD2B2DFF2}" dt="2021-03-11T23:37:17.546" v="82" actId="14100"/>
          <ac:spMkLst>
            <pc:docMk/>
            <pc:sldMk cId="1343917716" sldId="354"/>
            <ac:spMk id="14" creationId="{F955741D-1711-4156-82CF-CA0BABC0F748}"/>
          </ac:spMkLst>
        </pc:spChg>
        <pc:grpChg chg="add mod">
          <ac:chgData name="Dr. Anil Carie" userId="0eb63ef7-cb50-4f0e-957e-a6e2a584389a" providerId="ADAL" clId="{C20ADF02-731E-4C83-BD8A-772FD2B2DFF2}" dt="2021-03-11T23:36:51.458" v="79" actId="14100"/>
          <ac:grpSpMkLst>
            <pc:docMk/>
            <pc:sldMk cId="1343917716" sldId="354"/>
            <ac:grpSpMk id="7" creationId="{1F00FB52-6340-4CA2-B8D8-DCFD1BD9EE29}"/>
          </ac:grpSpMkLst>
        </pc:grpChg>
        <pc:picChg chg="mod">
          <ac:chgData name="Dr. Anil Carie" userId="0eb63ef7-cb50-4f0e-957e-a6e2a584389a" providerId="ADAL" clId="{C20ADF02-731E-4C83-BD8A-772FD2B2DFF2}" dt="2021-03-11T23:36:43.965" v="76"/>
          <ac:picMkLst>
            <pc:docMk/>
            <pc:sldMk cId="1343917716" sldId="354"/>
            <ac:picMk id="8" creationId="{DA2067E0-E8BD-4E36-B36A-57FC8534C1C3}"/>
          </ac:picMkLst>
        </pc:picChg>
        <pc:picChg chg="mod">
          <ac:chgData name="Dr. Anil Carie" userId="0eb63ef7-cb50-4f0e-957e-a6e2a584389a" providerId="ADAL" clId="{C20ADF02-731E-4C83-BD8A-772FD2B2DFF2}" dt="2021-03-11T23:36:43.965" v="76"/>
          <ac:picMkLst>
            <pc:docMk/>
            <pc:sldMk cId="1343917716" sldId="354"/>
            <ac:picMk id="9" creationId="{4878BEC7-C607-4AAC-B987-2C20B3DD2EE7}"/>
          </ac:picMkLst>
        </pc:picChg>
        <pc:picChg chg="mod">
          <ac:chgData name="Dr. Anil Carie" userId="0eb63ef7-cb50-4f0e-957e-a6e2a584389a" providerId="ADAL" clId="{C20ADF02-731E-4C83-BD8A-772FD2B2DFF2}" dt="2021-03-11T23:36:43.965" v="76"/>
          <ac:picMkLst>
            <pc:docMk/>
            <pc:sldMk cId="1343917716" sldId="354"/>
            <ac:picMk id="10" creationId="{64F2755E-E33A-49AF-8287-482558F84073}"/>
          </ac:picMkLst>
        </pc:picChg>
      </pc:sldChg>
      <pc:sldChg chg="addSp delSp modSp new mod modClrScheme chgLayout">
        <pc:chgData name="Dr. Anil Carie" userId="0eb63ef7-cb50-4f0e-957e-a6e2a584389a" providerId="ADAL" clId="{C20ADF02-731E-4C83-BD8A-772FD2B2DFF2}" dt="2021-03-12T06:07:39.114" v="159" actId="1076"/>
        <pc:sldMkLst>
          <pc:docMk/>
          <pc:sldMk cId="2035524620" sldId="355"/>
        </pc:sldMkLst>
        <pc:spChg chg="mod">
          <ac:chgData name="Dr. Anil Carie" userId="0eb63ef7-cb50-4f0e-957e-a6e2a584389a" providerId="ADAL" clId="{C20ADF02-731E-4C83-BD8A-772FD2B2DFF2}" dt="2021-03-11T23:52:01.426" v="118" actId="26606"/>
          <ac:spMkLst>
            <pc:docMk/>
            <pc:sldMk cId="2035524620" sldId="355"/>
            <ac:spMk id="2" creationId="{ECFC3B45-0739-473C-9478-45136923F884}"/>
          </ac:spMkLst>
        </pc:spChg>
        <pc:spChg chg="del">
          <ac:chgData name="Dr. Anil Carie" userId="0eb63ef7-cb50-4f0e-957e-a6e2a584389a" providerId="ADAL" clId="{C20ADF02-731E-4C83-BD8A-772FD2B2DFF2}" dt="2021-03-11T23:39:31.721" v="85" actId="478"/>
          <ac:spMkLst>
            <pc:docMk/>
            <pc:sldMk cId="2035524620" sldId="355"/>
            <ac:spMk id="3" creationId="{C9870500-5606-4504-B4AB-AA258AAD9A4B}"/>
          </ac:spMkLst>
        </pc:spChg>
        <pc:spChg chg="mod">
          <ac:chgData name="Dr. Anil Carie" userId="0eb63ef7-cb50-4f0e-957e-a6e2a584389a" providerId="ADAL" clId="{C20ADF02-731E-4C83-BD8A-772FD2B2DFF2}" dt="2021-03-11T23:52:01.426" v="118" actId="26606"/>
          <ac:spMkLst>
            <pc:docMk/>
            <pc:sldMk cId="2035524620" sldId="355"/>
            <ac:spMk id="4" creationId="{6A124064-2E8B-4B13-A694-F24762FCA072}"/>
          </ac:spMkLst>
        </pc:spChg>
        <pc:spChg chg="mod">
          <ac:chgData name="Dr. Anil Carie" userId="0eb63ef7-cb50-4f0e-957e-a6e2a584389a" providerId="ADAL" clId="{C20ADF02-731E-4C83-BD8A-772FD2B2DFF2}" dt="2021-03-11T23:52:01.426" v="118" actId="26606"/>
          <ac:spMkLst>
            <pc:docMk/>
            <pc:sldMk cId="2035524620" sldId="355"/>
            <ac:spMk id="5" creationId="{A63408D3-9CF1-4D4A-823D-0427316E8CBD}"/>
          </ac:spMkLst>
        </pc:spChg>
        <pc:spChg chg="mod">
          <ac:chgData name="Dr. Anil Carie" userId="0eb63ef7-cb50-4f0e-957e-a6e2a584389a" providerId="ADAL" clId="{C20ADF02-731E-4C83-BD8A-772FD2B2DFF2}" dt="2021-03-11T23:52:01.426" v="118" actId="26606"/>
          <ac:spMkLst>
            <pc:docMk/>
            <pc:sldMk cId="2035524620" sldId="355"/>
            <ac:spMk id="6" creationId="{36265840-C32F-44EF-B60A-6FE384823D8F}"/>
          </ac:spMkLst>
        </pc:spChg>
        <pc:spChg chg="add del mod">
          <ac:chgData name="Dr. Anil Carie" userId="0eb63ef7-cb50-4f0e-957e-a6e2a584389a" providerId="ADAL" clId="{C20ADF02-731E-4C83-BD8A-772FD2B2DFF2}" dt="2021-03-11T23:52:01.426" v="118" actId="26606"/>
          <ac:spMkLst>
            <pc:docMk/>
            <pc:sldMk cId="2035524620" sldId="355"/>
            <ac:spMk id="7" creationId="{F11EF2DB-FE3D-497B-81B3-3F73A1DDFC85}"/>
          </ac:spMkLst>
        </pc:spChg>
        <pc:spChg chg="add mod">
          <ac:chgData name="Dr. Anil Carie" userId="0eb63ef7-cb50-4f0e-957e-a6e2a584389a" providerId="ADAL" clId="{C20ADF02-731E-4C83-BD8A-772FD2B2DFF2}" dt="2021-03-11T23:52:01.426" v="118" actId="26606"/>
          <ac:spMkLst>
            <pc:docMk/>
            <pc:sldMk cId="2035524620" sldId="355"/>
            <ac:spMk id="11" creationId="{F11EF2DB-FE3D-497B-81B3-3F73A1DDFC85}"/>
          </ac:spMkLst>
        </pc:spChg>
        <pc:spChg chg="add del mod">
          <ac:chgData name="Dr. Anil Carie" userId="0eb63ef7-cb50-4f0e-957e-a6e2a584389a" providerId="ADAL" clId="{C20ADF02-731E-4C83-BD8A-772FD2B2DFF2}" dt="2021-03-11T23:53:08.985" v="119" actId="22"/>
          <ac:spMkLst>
            <pc:docMk/>
            <pc:sldMk cId="2035524620" sldId="355"/>
            <ac:spMk id="12" creationId="{2E2CDDD4-ED0A-4442-9360-0CBD054C2B5C}"/>
          </ac:spMkLst>
        </pc:spChg>
        <pc:graphicFrameChg chg="add del">
          <ac:chgData name="Dr. Anil Carie" userId="0eb63ef7-cb50-4f0e-957e-a6e2a584389a" providerId="ADAL" clId="{C20ADF02-731E-4C83-BD8A-772FD2B2DFF2}" dt="2021-03-11T23:52:01.403" v="117" actId="26606"/>
          <ac:graphicFrameMkLst>
            <pc:docMk/>
            <pc:sldMk cId="2035524620" sldId="355"/>
            <ac:graphicFrameMk id="9" creationId="{8CC7B7E7-2E37-4146-9BA9-16F29D8346FA}"/>
          </ac:graphicFrameMkLst>
        </pc:graphicFrameChg>
        <pc:picChg chg="add mod ord">
          <ac:chgData name="Dr. Anil Carie" userId="0eb63ef7-cb50-4f0e-957e-a6e2a584389a" providerId="ADAL" clId="{C20ADF02-731E-4C83-BD8A-772FD2B2DFF2}" dt="2021-03-12T06:07:39.114" v="159" actId="1076"/>
          <ac:picMkLst>
            <pc:docMk/>
            <pc:sldMk cId="2035524620" sldId="355"/>
            <ac:picMk id="10" creationId="{E50912C1-4299-4E22-93D9-654AE72CD4A3}"/>
          </ac:picMkLst>
        </pc:picChg>
      </pc:sldChg>
      <pc:sldChg chg="addSp delSp modSp new mod">
        <pc:chgData name="Dr. Anil Carie" userId="0eb63ef7-cb50-4f0e-957e-a6e2a584389a" providerId="ADAL" clId="{C20ADF02-731E-4C83-BD8A-772FD2B2DFF2}" dt="2021-03-12T06:08:36.999" v="161" actId="14100"/>
        <pc:sldMkLst>
          <pc:docMk/>
          <pc:sldMk cId="3477570932" sldId="356"/>
        </pc:sldMkLst>
        <pc:spChg chg="mod">
          <ac:chgData name="Dr. Anil Carie" userId="0eb63ef7-cb50-4f0e-957e-a6e2a584389a" providerId="ADAL" clId="{C20ADF02-731E-4C83-BD8A-772FD2B2DFF2}" dt="2021-03-11T23:40:37.250" v="89"/>
          <ac:spMkLst>
            <pc:docMk/>
            <pc:sldMk cId="3477570932" sldId="356"/>
            <ac:spMk id="2" creationId="{ED1D752B-B53E-472A-9CC4-8605CCC5F876}"/>
          </ac:spMkLst>
        </pc:spChg>
        <pc:spChg chg="del">
          <ac:chgData name="Dr. Anil Carie" userId="0eb63ef7-cb50-4f0e-957e-a6e2a584389a" providerId="ADAL" clId="{C20ADF02-731E-4C83-BD8A-772FD2B2DFF2}" dt="2021-03-11T23:40:48.740" v="90"/>
          <ac:spMkLst>
            <pc:docMk/>
            <pc:sldMk cId="3477570932" sldId="356"/>
            <ac:spMk id="3" creationId="{F90BCE48-A0D4-44BA-B60D-1154651C6802}"/>
          </ac:spMkLst>
        </pc:spChg>
        <pc:spChg chg="add mod">
          <ac:chgData name="Dr. Anil Carie" userId="0eb63ef7-cb50-4f0e-957e-a6e2a584389a" providerId="ADAL" clId="{C20ADF02-731E-4C83-BD8A-772FD2B2DFF2}" dt="2021-03-11T23:40:48.740" v="90"/>
          <ac:spMkLst>
            <pc:docMk/>
            <pc:sldMk cId="3477570932" sldId="356"/>
            <ac:spMk id="7" creationId="{6974A1B2-037A-4201-B6D1-3A8227C9E57F}"/>
          </ac:spMkLst>
        </pc:spChg>
        <pc:grpChg chg="add mod">
          <ac:chgData name="Dr. Anil Carie" userId="0eb63ef7-cb50-4f0e-957e-a6e2a584389a" providerId="ADAL" clId="{C20ADF02-731E-4C83-BD8A-772FD2B2DFF2}" dt="2021-03-12T06:08:36.999" v="161" actId="14100"/>
          <ac:grpSpMkLst>
            <pc:docMk/>
            <pc:sldMk cId="3477570932" sldId="356"/>
            <ac:grpSpMk id="8" creationId="{B893F4A6-2EA5-4E5D-9FC8-233BC58614F4}"/>
          </ac:grpSpMkLst>
        </pc:grpChg>
        <pc:picChg chg="mod">
          <ac:chgData name="Dr. Anil Carie" userId="0eb63ef7-cb50-4f0e-957e-a6e2a584389a" providerId="ADAL" clId="{C20ADF02-731E-4C83-BD8A-772FD2B2DFF2}" dt="2021-03-11T23:40:58.849" v="91"/>
          <ac:picMkLst>
            <pc:docMk/>
            <pc:sldMk cId="3477570932" sldId="356"/>
            <ac:picMk id="9" creationId="{94E62DA4-0D8D-42EA-A345-4B426B5084DE}"/>
          </ac:picMkLst>
        </pc:picChg>
        <pc:picChg chg="mod">
          <ac:chgData name="Dr. Anil Carie" userId="0eb63ef7-cb50-4f0e-957e-a6e2a584389a" providerId="ADAL" clId="{C20ADF02-731E-4C83-BD8A-772FD2B2DFF2}" dt="2021-03-11T23:40:58.849" v="91"/>
          <ac:picMkLst>
            <pc:docMk/>
            <pc:sldMk cId="3477570932" sldId="356"/>
            <ac:picMk id="10" creationId="{9AA6552B-D33B-4DD3-95DD-5479A417837E}"/>
          </ac:picMkLst>
        </pc:picChg>
      </pc:sldChg>
      <pc:sldChg chg="modSp new mod">
        <pc:chgData name="Dr. Anil Carie" userId="0eb63ef7-cb50-4f0e-957e-a6e2a584389a" providerId="ADAL" clId="{C20ADF02-731E-4C83-BD8A-772FD2B2DFF2}" dt="2021-03-11T23:44:07.740" v="107" actId="5793"/>
        <pc:sldMkLst>
          <pc:docMk/>
          <pc:sldMk cId="3650505777" sldId="357"/>
        </pc:sldMkLst>
        <pc:spChg chg="mod">
          <ac:chgData name="Dr. Anil Carie" userId="0eb63ef7-cb50-4f0e-957e-a6e2a584389a" providerId="ADAL" clId="{C20ADF02-731E-4C83-BD8A-772FD2B2DFF2}" dt="2021-03-11T23:43:53.199" v="105"/>
          <ac:spMkLst>
            <pc:docMk/>
            <pc:sldMk cId="3650505777" sldId="357"/>
            <ac:spMk id="2" creationId="{16A996C7-38C9-4EB9-91F3-04AB21E9FF74}"/>
          </ac:spMkLst>
        </pc:spChg>
        <pc:spChg chg="mod">
          <ac:chgData name="Dr. Anil Carie" userId="0eb63ef7-cb50-4f0e-957e-a6e2a584389a" providerId="ADAL" clId="{C20ADF02-731E-4C83-BD8A-772FD2B2DFF2}" dt="2021-03-11T23:44:07.740" v="107" actId="5793"/>
          <ac:spMkLst>
            <pc:docMk/>
            <pc:sldMk cId="3650505777" sldId="357"/>
            <ac:spMk id="3" creationId="{82E5D009-5D8C-4ED9-BD5A-8A7D62FB42BA}"/>
          </ac:spMkLst>
        </pc:spChg>
      </pc:sldChg>
      <pc:sldChg chg="addSp modSp new mod modClrScheme chgLayout modNotesTx">
        <pc:chgData name="Dr. Anil Carie" userId="0eb63ef7-cb50-4f0e-957e-a6e2a584389a" providerId="ADAL" clId="{C20ADF02-731E-4C83-BD8A-772FD2B2DFF2}" dt="2021-03-12T06:03:14.517" v="158" actId="207"/>
        <pc:sldMkLst>
          <pc:docMk/>
          <pc:sldMk cId="1208754279" sldId="358"/>
        </pc:sldMkLst>
        <pc:spChg chg="mod">
          <ac:chgData name="Dr. Anil Carie" userId="0eb63ef7-cb50-4f0e-957e-a6e2a584389a" providerId="ADAL" clId="{C20ADF02-731E-4C83-BD8A-772FD2B2DFF2}" dt="2021-03-12T04:08:15.333" v="132" actId="26606"/>
          <ac:spMkLst>
            <pc:docMk/>
            <pc:sldMk cId="1208754279" sldId="358"/>
            <ac:spMk id="2" creationId="{79C0963A-079C-4CE2-8E2C-A2FA3FD00E5D}"/>
          </ac:spMkLst>
        </pc:spChg>
        <pc:spChg chg="mod">
          <ac:chgData name="Dr. Anil Carie" userId="0eb63ef7-cb50-4f0e-957e-a6e2a584389a" providerId="ADAL" clId="{C20ADF02-731E-4C83-BD8A-772FD2B2DFF2}" dt="2021-03-12T06:03:14.517" v="158" actId="207"/>
          <ac:spMkLst>
            <pc:docMk/>
            <pc:sldMk cId="1208754279" sldId="358"/>
            <ac:spMk id="3" creationId="{B95FE03A-2B6A-4AAB-BA8F-BCA0946C74E8}"/>
          </ac:spMkLst>
        </pc:spChg>
        <pc:spChg chg="mod">
          <ac:chgData name="Dr. Anil Carie" userId="0eb63ef7-cb50-4f0e-957e-a6e2a584389a" providerId="ADAL" clId="{C20ADF02-731E-4C83-BD8A-772FD2B2DFF2}" dt="2021-03-12T04:08:15.333" v="132" actId="26606"/>
          <ac:spMkLst>
            <pc:docMk/>
            <pc:sldMk cId="1208754279" sldId="358"/>
            <ac:spMk id="4" creationId="{0DCCF4DA-4F53-4A09-8650-72027CE5E510}"/>
          </ac:spMkLst>
        </pc:spChg>
        <pc:spChg chg="mod">
          <ac:chgData name="Dr. Anil Carie" userId="0eb63ef7-cb50-4f0e-957e-a6e2a584389a" providerId="ADAL" clId="{C20ADF02-731E-4C83-BD8A-772FD2B2DFF2}" dt="2021-03-12T04:08:15.333" v="132" actId="26606"/>
          <ac:spMkLst>
            <pc:docMk/>
            <pc:sldMk cId="1208754279" sldId="358"/>
            <ac:spMk id="5" creationId="{A7B44AAF-AD9E-401E-8A16-BA2262F002F6}"/>
          </ac:spMkLst>
        </pc:spChg>
        <pc:spChg chg="mod">
          <ac:chgData name="Dr. Anil Carie" userId="0eb63ef7-cb50-4f0e-957e-a6e2a584389a" providerId="ADAL" clId="{C20ADF02-731E-4C83-BD8A-772FD2B2DFF2}" dt="2021-03-12T04:08:15.333" v="132" actId="26606"/>
          <ac:spMkLst>
            <pc:docMk/>
            <pc:sldMk cId="1208754279" sldId="358"/>
            <ac:spMk id="6" creationId="{A3185A72-C24A-4044-8197-9346AD93F544}"/>
          </ac:spMkLst>
        </pc:spChg>
        <pc:picChg chg="add mod ord">
          <ac:chgData name="Dr. Anil Carie" userId="0eb63ef7-cb50-4f0e-957e-a6e2a584389a" providerId="ADAL" clId="{C20ADF02-731E-4C83-BD8A-772FD2B2DFF2}" dt="2021-03-12T04:08:23.719" v="134" actId="27614"/>
          <ac:picMkLst>
            <pc:docMk/>
            <pc:sldMk cId="1208754279" sldId="358"/>
            <ac:picMk id="8" creationId="{1A0FA81D-ACFD-4A45-9BE6-BC8ED17F74A3}"/>
          </ac:picMkLst>
        </pc:pic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bwMode="auto">
          <a:xfrm>
            <a:off x="3073400" y="8688388"/>
            <a:ext cx="2879725" cy="458787"/>
          </a:xfrm>
          <a:prstGeom prst="rect">
            <a:avLst/>
          </a:prstGeom>
          <a:noFill/>
          <a:ln w="9525">
            <a:noFill/>
            <a:miter lim="800000"/>
            <a:headEnd/>
            <a:tailEnd/>
          </a:ln>
        </p:spPr>
        <p:txBody>
          <a:bodyPr vert="horz" wrap="square" lIns="90388" tIns="45194" rIns="90388" bIns="45194" numCol="1" anchor="b" anchorCtr="0" compatLnSpc="1">
            <a:prstTxWarp prst="textNoShape">
              <a:avLst/>
            </a:prstTxWarp>
          </a:bodyPr>
          <a:lstStyle>
            <a:lvl1pPr algn="r" defTabSz="835025">
              <a:defRPr sz="1000" b="1"/>
            </a:lvl1pPr>
          </a:lstStyle>
          <a:p>
            <a:pPr>
              <a:defRPr/>
            </a:pPr>
            <a:r>
              <a:rPr lang="en-IN"/>
              <a:t>DC Meeting</a:t>
            </a:r>
          </a:p>
        </p:txBody>
      </p:sp>
      <p:sp>
        <p:nvSpPr>
          <p:cNvPr id="5" name="Slide Number Placeholder 4"/>
          <p:cNvSpPr>
            <a:spLocks noGrp="1"/>
          </p:cNvSpPr>
          <p:nvPr>
            <p:ph type="sldNum" sz="quarter" idx="3"/>
          </p:nvPr>
        </p:nvSpPr>
        <p:spPr bwMode="auto">
          <a:xfrm>
            <a:off x="5953125" y="8688388"/>
            <a:ext cx="620713" cy="458787"/>
          </a:xfrm>
          <a:prstGeom prst="rect">
            <a:avLst/>
          </a:prstGeom>
          <a:noFill/>
          <a:ln w="9525">
            <a:noFill/>
            <a:miter lim="800000"/>
            <a:headEnd/>
            <a:tailEnd/>
          </a:ln>
        </p:spPr>
        <p:txBody>
          <a:bodyPr vert="horz" wrap="square" lIns="90388" tIns="45194" rIns="90388" bIns="45194" numCol="1" anchor="b" anchorCtr="0" compatLnSpc="1">
            <a:prstTxWarp prst="textNoShape">
              <a:avLst/>
            </a:prstTxWarp>
          </a:bodyPr>
          <a:lstStyle>
            <a:lvl1pPr defTabSz="835025">
              <a:defRPr sz="1000" b="1"/>
            </a:lvl1pPr>
          </a:lstStyle>
          <a:p>
            <a:pPr>
              <a:defRPr/>
            </a:pPr>
            <a:fld id="{73B4E500-E37F-4B0E-96AA-0E2483706BB5}" type="slidenum">
              <a:rPr lang="en-IN"/>
              <a:pPr>
                <a:defRPr/>
              </a:pPr>
              <a:t>‹#›</a:t>
            </a:fld>
            <a:endParaRPr lang="en-IN"/>
          </a:p>
        </p:txBody>
      </p:sp>
      <p:cxnSp>
        <p:nvCxnSpPr>
          <p:cNvPr id="6" name="Straight Connector 5"/>
          <p:cNvCxnSpPr/>
          <p:nvPr/>
        </p:nvCxnSpPr>
        <p:spPr>
          <a:xfrm rot="5400000">
            <a:off x="6261894" y="10052844"/>
            <a:ext cx="200025" cy="158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1989" name="Picture 2" descr="D:\Design Images\pic\search-bar-bg.jpg"/>
          <p:cNvPicPr>
            <a:picLocks noChangeArrowheads="1"/>
          </p:cNvPicPr>
          <p:nvPr/>
        </p:nvPicPr>
        <p:blipFill>
          <a:blip r:embed="rId2"/>
          <a:srcRect/>
          <a:stretch>
            <a:fillRect/>
          </a:stretch>
        </p:blipFill>
        <p:spPr bwMode="auto">
          <a:xfrm>
            <a:off x="0" y="144463"/>
            <a:ext cx="207963" cy="285750"/>
          </a:xfrm>
          <a:prstGeom prst="rect">
            <a:avLst/>
          </a:prstGeom>
          <a:noFill/>
          <a:ln w="9525">
            <a:noFill/>
            <a:miter lim="800000"/>
            <a:headEnd/>
            <a:tailEnd/>
          </a:ln>
        </p:spPr>
      </p:pic>
      <p:sp>
        <p:nvSpPr>
          <p:cNvPr id="2" name="Header Placeholder 1"/>
          <p:cNvSpPr>
            <a:spLocks noGrp="1"/>
          </p:cNvSpPr>
          <p:nvPr>
            <p:ph type="hdr" sz="quarter"/>
          </p:nvPr>
        </p:nvSpPr>
        <p:spPr bwMode="auto">
          <a:xfrm>
            <a:off x="0" y="158750"/>
            <a:ext cx="6645275" cy="287338"/>
          </a:xfrm>
          <a:prstGeom prst="rect">
            <a:avLst/>
          </a:prstGeom>
          <a:noFill/>
          <a:ln w="9525">
            <a:noFill/>
            <a:miter lim="800000"/>
            <a:headEnd/>
            <a:tailEnd/>
          </a:ln>
        </p:spPr>
        <p:txBody>
          <a:bodyPr vert="horz" wrap="square" lIns="90388" tIns="45194" rIns="90388" bIns="45194" numCol="1" anchor="t" anchorCtr="0" compatLnSpc="1">
            <a:prstTxWarp prst="textNoShape">
              <a:avLst/>
            </a:prstTxWarp>
          </a:bodyPr>
          <a:lstStyle>
            <a:lvl1pPr marL="176213" defTabSz="835025">
              <a:defRPr sz="1100" b="1"/>
            </a:lvl1pPr>
          </a:lstStyle>
          <a:p>
            <a:pPr>
              <a:defRPr/>
            </a:pPr>
            <a:endParaRPr lang="en-IN"/>
          </a:p>
        </p:txBody>
      </p:sp>
    </p:spTree>
    <p:extLst>
      <p:ext uri="{BB962C8B-B14F-4D97-AF65-F5344CB8AC3E}">
        <p14:creationId xmlns:p14="http://schemas.microsoft.com/office/powerpoint/2010/main" val="3111774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879725" cy="458788"/>
          </a:xfrm>
          <a:prstGeom prst="rect">
            <a:avLst/>
          </a:prstGeom>
          <a:noFill/>
          <a:ln w="9525">
            <a:noFill/>
            <a:miter lim="800000"/>
            <a:headEnd/>
            <a:tailEnd/>
          </a:ln>
        </p:spPr>
        <p:txBody>
          <a:bodyPr vert="horz" wrap="square" lIns="90388" tIns="45194" rIns="90388" bIns="45194" numCol="1" anchor="t" anchorCtr="0" compatLnSpc="1">
            <a:prstTxWarp prst="textNoShape">
              <a:avLst/>
            </a:prstTxWarp>
          </a:bodyPr>
          <a:lstStyle>
            <a:lvl1pPr defTabSz="835025">
              <a:defRPr sz="1200">
                <a:latin typeface="Calibri" pitchFamily="34" charset="0"/>
              </a:defRPr>
            </a:lvl1pPr>
          </a:lstStyle>
          <a:p>
            <a:pPr>
              <a:defRPr/>
            </a:pPr>
            <a:endParaRPr lang="en-IN"/>
          </a:p>
        </p:txBody>
      </p:sp>
      <p:sp>
        <p:nvSpPr>
          <p:cNvPr id="3" name="Date Placeholder 2"/>
          <p:cNvSpPr>
            <a:spLocks noGrp="1"/>
          </p:cNvSpPr>
          <p:nvPr>
            <p:ph type="dt" idx="1"/>
          </p:nvPr>
        </p:nvSpPr>
        <p:spPr bwMode="auto">
          <a:xfrm>
            <a:off x="3763963" y="0"/>
            <a:ext cx="2879725" cy="458788"/>
          </a:xfrm>
          <a:prstGeom prst="rect">
            <a:avLst/>
          </a:prstGeom>
          <a:noFill/>
          <a:ln w="9525">
            <a:noFill/>
            <a:miter lim="800000"/>
            <a:headEnd/>
            <a:tailEnd/>
          </a:ln>
        </p:spPr>
        <p:txBody>
          <a:bodyPr vert="horz" wrap="square" lIns="90388" tIns="45194" rIns="90388" bIns="45194" numCol="1" anchor="t" anchorCtr="0" compatLnSpc="1">
            <a:prstTxWarp prst="textNoShape">
              <a:avLst/>
            </a:prstTxWarp>
          </a:bodyPr>
          <a:lstStyle>
            <a:lvl1pPr algn="r" defTabSz="835025">
              <a:defRPr sz="1200">
                <a:latin typeface="Calibri" pitchFamily="34" charset="0"/>
              </a:defRPr>
            </a:lvl1pPr>
          </a:lstStyle>
          <a:p>
            <a:pPr>
              <a:defRPr/>
            </a:pPr>
            <a:fld id="{F255D118-8232-4825-B18F-F0CD1BEB431D}" type="datetime1">
              <a:rPr lang="en-US"/>
              <a:pPr>
                <a:defRPr/>
              </a:pPr>
              <a:t>5/5/2022</a:t>
            </a:fld>
            <a:endParaRPr lang="en-IN"/>
          </a:p>
        </p:txBody>
      </p:sp>
      <p:sp>
        <p:nvSpPr>
          <p:cNvPr id="4" name="Slide Image Placeholder 3"/>
          <p:cNvSpPr>
            <a:spLocks noGrp="1" noRot="1" noChangeAspect="1"/>
          </p:cNvSpPr>
          <p:nvPr>
            <p:ph type="sldImg" idx="2"/>
          </p:nvPr>
        </p:nvSpPr>
        <p:spPr>
          <a:xfrm>
            <a:off x="571500" y="688975"/>
            <a:ext cx="5502275" cy="3438525"/>
          </a:xfrm>
          <a:prstGeom prst="rect">
            <a:avLst/>
          </a:prstGeom>
          <a:noFill/>
          <a:ln w="12700">
            <a:solidFill>
              <a:prstClr val="black"/>
            </a:solidFill>
          </a:ln>
        </p:spPr>
        <p:txBody>
          <a:bodyPr vert="horz" lIns="99066" tIns="49533" rIns="99066" bIns="49533" rtlCol="0" anchor="ctr"/>
          <a:lstStyle/>
          <a:p>
            <a:pPr lvl="0"/>
            <a:endParaRPr lang="en-IN" noProof="0"/>
          </a:p>
        </p:txBody>
      </p:sp>
      <p:sp>
        <p:nvSpPr>
          <p:cNvPr id="5" name="Notes Placeholder 4"/>
          <p:cNvSpPr>
            <a:spLocks noGrp="1"/>
          </p:cNvSpPr>
          <p:nvPr>
            <p:ph type="body" sz="quarter" idx="3"/>
          </p:nvPr>
        </p:nvSpPr>
        <p:spPr bwMode="auto">
          <a:xfrm>
            <a:off x="663575" y="4357688"/>
            <a:ext cx="5318125" cy="4127500"/>
          </a:xfrm>
          <a:prstGeom prst="rect">
            <a:avLst/>
          </a:prstGeom>
          <a:noFill/>
          <a:ln w="9525">
            <a:noFill/>
            <a:miter lim="800000"/>
            <a:headEnd/>
            <a:tailEnd/>
          </a:ln>
        </p:spPr>
        <p:txBody>
          <a:bodyPr vert="horz" wrap="square" lIns="90388" tIns="45194" rIns="90388" bIns="4519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bwMode="auto">
          <a:xfrm>
            <a:off x="0" y="8713788"/>
            <a:ext cx="2879725" cy="458787"/>
          </a:xfrm>
          <a:prstGeom prst="rect">
            <a:avLst/>
          </a:prstGeom>
          <a:noFill/>
          <a:ln w="9525">
            <a:noFill/>
            <a:miter lim="800000"/>
            <a:headEnd/>
            <a:tailEnd/>
          </a:ln>
        </p:spPr>
        <p:txBody>
          <a:bodyPr vert="horz" wrap="square" lIns="90388" tIns="45194" rIns="90388" bIns="45194" numCol="1" anchor="b" anchorCtr="0" compatLnSpc="1">
            <a:prstTxWarp prst="textNoShape">
              <a:avLst/>
            </a:prstTxWarp>
          </a:bodyPr>
          <a:lstStyle>
            <a:lvl1pPr defTabSz="835025">
              <a:defRPr sz="1200">
                <a:latin typeface="Calibri" pitchFamily="34" charset="0"/>
              </a:defRPr>
            </a:lvl1pPr>
          </a:lstStyle>
          <a:p>
            <a:pPr>
              <a:defRPr/>
            </a:pPr>
            <a:r>
              <a:rPr lang="en-IN"/>
              <a:t>DC Meeting</a:t>
            </a:r>
          </a:p>
        </p:txBody>
      </p:sp>
      <p:sp>
        <p:nvSpPr>
          <p:cNvPr id="7" name="Slide Number Placeholder 6"/>
          <p:cNvSpPr>
            <a:spLocks noGrp="1"/>
          </p:cNvSpPr>
          <p:nvPr>
            <p:ph type="sldNum" sz="quarter" idx="5"/>
          </p:nvPr>
        </p:nvSpPr>
        <p:spPr bwMode="auto">
          <a:xfrm>
            <a:off x="3763963" y="8713788"/>
            <a:ext cx="2879725" cy="458787"/>
          </a:xfrm>
          <a:prstGeom prst="rect">
            <a:avLst/>
          </a:prstGeom>
          <a:noFill/>
          <a:ln w="9525">
            <a:noFill/>
            <a:miter lim="800000"/>
            <a:headEnd/>
            <a:tailEnd/>
          </a:ln>
        </p:spPr>
        <p:txBody>
          <a:bodyPr vert="horz" wrap="square" lIns="90388" tIns="45194" rIns="90388" bIns="45194" numCol="1" anchor="b" anchorCtr="0" compatLnSpc="1">
            <a:prstTxWarp prst="textNoShape">
              <a:avLst/>
            </a:prstTxWarp>
          </a:bodyPr>
          <a:lstStyle>
            <a:lvl1pPr algn="r" defTabSz="835025">
              <a:defRPr sz="1200">
                <a:latin typeface="Calibri" pitchFamily="34" charset="0"/>
              </a:defRPr>
            </a:lvl1pPr>
          </a:lstStyle>
          <a:p>
            <a:pPr>
              <a:defRPr/>
            </a:pPr>
            <a:fld id="{36F143FB-66E5-4E47-8069-3C3B0CBB9B7D}" type="slidenum">
              <a:rPr lang="en-IN"/>
              <a:pPr>
                <a:defRPr/>
              </a:pPr>
              <a:t>‹#›</a:t>
            </a:fld>
            <a:endParaRPr lang="en-IN"/>
          </a:p>
        </p:txBody>
      </p:sp>
    </p:spTree>
    <p:extLst>
      <p:ext uri="{BB962C8B-B14F-4D97-AF65-F5344CB8AC3E}">
        <p14:creationId xmlns:p14="http://schemas.microsoft.com/office/powerpoint/2010/main" val="1364982916"/>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573088" y="688975"/>
            <a:ext cx="5499100" cy="3438525"/>
          </a:xfrm>
          <a:noFill/>
          <a:ln>
            <a:solidFill>
              <a:srgbClr val="000000"/>
            </a:solidFill>
            <a:miter lim="800000"/>
            <a:headEnd/>
            <a:tailEnd/>
          </a:ln>
        </p:spPr>
      </p:sp>
      <p:sp>
        <p:nvSpPr>
          <p:cNvPr id="39939" name="Notes Placeholder 2"/>
          <p:cNvSpPr>
            <a:spLocks noGrp="1"/>
          </p:cNvSpPr>
          <p:nvPr>
            <p:ph type="body" idx="1"/>
          </p:nvPr>
        </p:nvSpPr>
        <p:spPr>
          <a:noFill/>
          <a:ln/>
        </p:spPr>
        <p:txBody>
          <a:bodyPr/>
          <a:lstStyle/>
          <a:p>
            <a:pPr eaLnBrk="1" hangingPunct="1"/>
            <a:endParaRPr lang="en-IN"/>
          </a:p>
        </p:txBody>
      </p:sp>
      <p:sp>
        <p:nvSpPr>
          <p:cNvPr id="39940" name="Slide Number Placeholder 3"/>
          <p:cNvSpPr>
            <a:spLocks noGrp="1"/>
          </p:cNvSpPr>
          <p:nvPr>
            <p:ph type="sldNum" sz="quarter" idx="5"/>
          </p:nvPr>
        </p:nvSpPr>
        <p:spPr>
          <a:noFill/>
        </p:spPr>
        <p:txBody>
          <a:bodyPr/>
          <a:lstStyle/>
          <a:p>
            <a:fld id="{33CD1C9B-69BB-40ED-88E4-C0F9C29B81B8}" type="slidenum">
              <a:rPr lang="en-IN" smtClean="0"/>
              <a:pPr/>
              <a:t>1</a:t>
            </a:fld>
            <a:endParaRPr lang="en-IN"/>
          </a:p>
        </p:txBody>
      </p:sp>
      <p:sp>
        <p:nvSpPr>
          <p:cNvPr id="39941" name="Footer Placeholder 4"/>
          <p:cNvSpPr>
            <a:spLocks noGrp="1"/>
          </p:cNvSpPr>
          <p:nvPr>
            <p:ph type="ftr" sz="quarter" idx="4"/>
          </p:nvPr>
        </p:nvSpPr>
        <p:spPr>
          <a:noFill/>
        </p:spPr>
        <p:txBody>
          <a:bodyPr/>
          <a:lstStyle/>
          <a:p>
            <a:r>
              <a:rPr lang="en-IN"/>
              <a:t>DC Meeting</a:t>
            </a:r>
          </a:p>
        </p:txBody>
      </p:sp>
      <p:sp>
        <p:nvSpPr>
          <p:cNvPr id="39942" name="Header Placeholder 5"/>
          <p:cNvSpPr>
            <a:spLocks noGrp="1"/>
          </p:cNvSpPr>
          <p:nvPr>
            <p:ph type="hdr" sz="quarter"/>
          </p:nvPr>
        </p:nvSpPr>
        <p:spPr>
          <a:noFill/>
        </p:spPr>
        <p:txBody>
          <a:bodyPr/>
          <a:lstStyle/>
          <a:p>
            <a:endParaRPr lang="en-IN"/>
          </a:p>
        </p:txBody>
      </p:sp>
    </p:spTree>
    <p:extLst>
      <p:ext uri="{BB962C8B-B14F-4D97-AF65-F5344CB8AC3E}">
        <p14:creationId xmlns:p14="http://schemas.microsoft.com/office/powerpoint/2010/main" val="643625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Copyright © 2006 EMC Corporation. Do not Copy - All Rights Reserved.</a:t>
            </a:r>
          </a:p>
        </p:txBody>
      </p:sp>
      <p:sp>
        <p:nvSpPr>
          <p:cNvPr id="2728962" name="Rectangle 2"/>
          <p:cNvSpPr>
            <a:spLocks noGrp="1" noRot="1" noChangeAspect="1" noChangeArrowheads="1" noTextEdit="1"/>
          </p:cNvSpPr>
          <p:nvPr>
            <p:ph type="sldImg"/>
          </p:nvPr>
        </p:nvSpPr>
        <p:spPr>
          <a:ln/>
        </p:spPr>
      </p:sp>
      <p:sp>
        <p:nvSpPr>
          <p:cNvPr id="2728963" name="Rectangle 3"/>
          <p:cNvSpPr>
            <a:spLocks noGrp="1" noChangeAspect="1" noChangeArrowheads="1"/>
          </p:cNvSpPr>
          <p:nvPr>
            <p:ph type="body" idx="1"/>
          </p:nvPr>
        </p:nvSpPr>
        <p:spPr/>
        <p:txBody>
          <a:bodyPr/>
          <a:lstStyle/>
          <a:p>
            <a:r>
              <a:rPr lang="en-US" altLang="en-US" dirty="0"/>
              <a:t>Many backup devices such as tape drives, have built-in hardware compression technologies. To effectively use these technologies, it is important to understand the characteristics of the data. Some data, such as application binaries, do not compress well. Text data can compress very well, while other data, such as JPEG and ZIP files, are already compressed. </a:t>
            </a:r>
          </a:p>
        </p:txBody>
      </p:sp>
    </p:spTree>
    <p:extLst>
      <p:ext uri="{BB962C8B-B14F-4D97-AF65-F5344CB8AC3E}">
        <p14:creationId xmlns:p14="http://schemas.microsoft.com/office/powerpoint/2010/main" val="3133659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Copyright © 2006 EMC Corporation. Do not Copy - All Rights Reserved.</a:t>
            </a:r>
          </a:p>
        </p:txBody>
      </p:sp>
      <p:sp>
        <p:nvSpPr>
          <p:cNvPr id="2786306" name="Rectangle 2"/>
          <p:cNvSpPr>
            <a:spLocks noGrp="1" noRot="1" noChangeAspect="1" noChangeArrowheads="1" noTextEdit="1"/>
          </p:cNvSpPr>
          <p:nvPr>
            <p:ph type="sldImg"/>
          </p:nvPr>
        </p:nvSpPr>
        <p:spPr>
          <a:ln/>
        </p:spPr>
      </p:sp>
      <p:sp>
        <p:nvSpPr>
          <p:cNvPr id="2786307" name="Rectangle 3"/>
          <p:cNvSpPr>
            <a:spLocks noGrp="1" noChangeAspect="1" noChangeArrowheads="1"/>
          </p:cNvSpPr>
          <p:nvPr>
            <p:ph type="body" idx="1"/>
          </p:nvPr>
        </p:nvSpPr>
        <p:spPr/>
        <p:txBody>
          <a:bodyPr/>
          <a:lstStyle/>
          <a:p>
            <a:r>
              <a:rPr lang="en-US" altLang="en-US"/>
              <a:t>As mentioned before, there are three types of backup models (Operational, Disaster Recovery, and Archive).  Each can be defined by its retention period.</a:t>
            </a:r>
            <a:r>
              <a:rPr lang="en-US" altLang="en-US" b="1">
                <a:solidFill>
                  <a:srgbClr val="0000FF"/>
                </a:solidFill>
              </a:rPr>
              <a:t>    Retention Periods</a:t>
            </a:r>
            <a:r>
              <a:rPr lang="en-US" altLang="en-US"/>
              <a:t> are the length of time that a particular version of a dataset is available to be restored. </a:t>
            </a:r>
          </a:p>
          <a:p>
            <a:r>
              <a:rPr lang="pt-BR" altLang="en-US"/>
              <a:t>Retention periods are driven by the type of recovery the business is trying to achieve:</a:t>
            </a:r>
          </a:p>
          <a:p>
            <a:pPr lvl="1"/>
            <a:r>
              <a:rPr lang="pt-BR" altLang="en-US"/>
              <a:t>For operational restore, data sets could be maintained on a disk primary backup storage target for a period of time, where most restore requests are likely to be achieved, and then moved to a secondary backup storage target, such as tape, for long term offsite storage.</a:t>
            </a:r>
          </a:p>
          <a:p>
            <a:pPr lvl="1"/>
            <a:r>
              <a:rPr lang="pt-BR" altLang="en-US"/>
              <a:t>For disaster recovery, backups must be done and moved to an offsite location. </a:t>
            </a:r>
          </a:p>
          <a:p>
            <a:pPr lvl="1"/>
            <a:r>
              <a:rPr lang="pt-BR" altLang="en-US"/>
              <a:t>For archiving, requirements usually will be driven by the organization’s policy and regulatory conformance requirements. Tapes can be used for some applications, but for others a more robust and reliable solution, such as disks, may be more appropriate.</a:t>
            </a:r>
          </a:p>
        </p:txBody>
      </p:sp>
    </p:spTree>
    <p:extLst>
      <p:ext uri="{BB962C8B-B14F-4D97-AF65-F5344CB8AC3E}">
        <p14:creationId xmlns:p14="http://schemas.microsoft.com/office/powerpoint/2010/main" val="3762662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Copyright © 2006 EMC Corporation. Do not Copy - All Rights Reserved.</a:t>
            </a:r>
          </a:p>
        </p:txBody>
      </p:sp>
      <p:sp>
        <p:nvSpPr>
          <p:cNvPr id="2652162" name="Rectangle 2"/>
          <p:cNvSpPr>
            <a:spLocks noGrp="1" noRot="1" noChangeAspect="1" noChangeArrowheads="1" noTextEdit="1"/>
          </p:cNvSpPr>
          <p:nvPr>
            <p:ph type="sldImg"/>
          </p:nvPr>
        </p:nvSpPr>
        <p:spPr>
          <a:xfrm>
            <a:off x="192088" y="452438"/>
            <a:ext cx="6680200" cy="4175125"/>
          </a:xfrm>
          <a:ln/>
        </p:spPr>
      </p:sp>
      <p:sp>
        <p:nvSpPr>
          <p:cNvPr id="2652163" name="Rectangle 3"/>
          <p:cNvSpPr>
            <a:spLocks noGrp="1" noChangeAspect="1" noChangeArrowheads="1"/>
          </p:cNvSpPr>
          <p:nvPr>
            <p:ph type="body" idx="1"/>
          </p:nvPr>
        </p:nvSpPr>
        <p:spPr>
          <a:xfrm>
            <a:off x="479425" y="4741863"/>
            <a:ext cx="6076950" cy="4344987"/>
          </a:xfrm>
        </p:spPr>
        <p:txBody>
          <a:bodyPr/>
          <a:lstStyle/>
          <a:p>
            <a:r>
              <a:rPr lang="en-US" altLang="en-US" dirty="0"/>
              <a:t>A </a:t>
            </a:r>
            <a:r>
              <a:rPr lang="en-US" altLang="en-US" b="1" dirty="0">
                <a:solidFill>
                  <a:srgbClr val="0000FF"/>
                </a:solidFill>
              </a:rPr>
              <a:t>Backup</a:t>
            </a:r>
            <a:r>
              <a:rPr lang="en-US" altLang="en-US" dirty="0"/>
              <a:t> is a copy of the online data that resides on primary storage. The backup copy is created and retained for the sole purpose of </a:t>
            </a:r>
            <a:r>
              <a:rPr lang="en-US" altLang="en-US" b="1" dirty="0"/>
              <a:t>recovering deleted, broken, or corrupted data on the primary disk</a:t>
            </a:r>
            <a:r>
              <a:rPr lang="en-US" altLang="en-US" dirty="0"/>
              <a:t>.</a:t>
            </a:r>
          </a:p>
          <a:p>
            <a:r>
              <a:rPr lang="pt-BR" altLang="en-US" dirty="0"/>
              <a:t>The backup copy is usually retained over a period of time, depending on the type of the data, and on the type of backup. There are three derivatives for backup: </a:t>
            </a:r>
            <a:r>
              <a:rPr lang="pt-BR" altLang="en-US" b="1" dirty="0"/>
              <a:t>disaster recovery, Archival, and operational backup</a:t>
            </a:r>
            <a:r>
              <a:rPr lang="pt-BR" altLang="en-US" dirty="0"/>
              <a:t>.  We will review them in more detail, on the next slide.</a:t>
            </a:r>
          </a:p>
          <a:p>
            <a:r>
              <a:rPr lang="en-US" altLang="en-US" dirty="0"/>
              <a:t>The data that is backed up may be on such media as disk or tape, depending on the backup derivative the customer is targeting. For example, backing up to disk may be more efficient than tape in operational backup environments.</a:t>
            </a:r>
          </a:p>
          <a:p>
            <a:endParaRPr lang="en-US" altLang="en-US" dirty="0"/>
          </a:p>
        </p:txBody>
      </p:sp>
    </p:spTree>
    <p:extLst>
      <p:ext uri="{BB962C8B-B14F-4D97-AF65-F5344CB8AC3E}">
        <p14:creationId xmlns:p14="http://schemas.microsoft.com/office/powerpoint/2010/main" val="762862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Copyright © 2006 EMC Corporation. Do not Copy - All Rights Reserved.</a:t>
            </a:r>
          </a:p>
        </p:txBody>
      </p:sp>
      <p:sp>
        <p:nvSpPr>
          <p:cNvPr id="2818050" name="Rectangle 2"/>
          <p:cNvSpPr>
            <a:spLocks noGrp="1" noRot="1" noChangeAspect="1" noChangeArrowheads="1" noTextEdit="1"/>
          </p:cNvSpPr>
          <p:nvPr>
            <p:ph type="sldImg"/>
          </p:nvPr>
        </p:nvSpPr>
        <p:spPr>
          <a:ln/>
        </p:spPr>
      </p:sp>
      <p:sp>
        <p:nvSpPr>
          <p:cNvPr id="2818051" name="Rectangle 3"/>
          <p:cNvSpPr>
            <a:spLocks noGrp="1" noChangeAspect="1" noChangeArrowheads="1"/>
          </p:cNvSpPr>
          <p:nvPr>
            <p:ph type="body" idx="1"/>
          </p:nvPr>
        </p:nvSpPr>
        <p:spPr/>
        <p:txBody>
          <a:bodyPr/>
          <a:lstStyle/>
          <a:p>
            <a:pPr marL="228600" indent="-228600"/>
            <a:r>
              <a:rPr lang="pt-BR" altLang="en-US" dirty="0"/>
              <a:t>Several choices are available to get the data written to the backup media. </a:t>
            </a:r>
          </a:p>
          <a:p>
            <a:pPr marL="342900" lvl="1" indent="-228600">
              <a:buFontTx/>
              <a:buAutoNum type="arabicPeriod"/>
            </a:pPr>
            <a:r>
              <a:rPr lang="pt-BR" altLang="en-US" dirty="0"/>
              <a:t>You can simply copy the data from the primary storage to the secondary storage (disk or tape), onsite. This is a simple strategy, easily implemented, but impacts the production server where the data is located, since it will use the server’s resources. This may be tolerated on some applications, but not high demand ones.</a:t>
            </a:r>
          </a:p>
          <a:p>
            <a:pPr marL="342900" lvl="1" indent="-228600">
              <a:buFontTx/>
              <a:buAutoNum type="arabicPeriod"/>
            </a:pPr>
            <a:r>
              <a:rPr lang="pt-BR" altLang="en-US" dirty="0"/>
              <a:t>To avoid an impact on the production application, and to perform serverless backups, you can </a:t>
            </a:r>
            <a:r>
              <a:rPr lang="pt-BR" altLang="en-US" b="1" dirty="0">
                <a:solidFill>
                  <a:srgbClr val="0000FF"/>
                </a:solidFill>
              </a:rPr>
              <a:t>mirror</a:t>
            </a:r>
            <a:r>
              <a:rPr lang="pt-BR" altLang="en-US" dirty="0"/>
              <a:t> (or </a:t>
            </a:r>
            <a:r>
              <a:rPr lang="pt-BR" altLang="en-US" b="1" dirty="0">
                <a:solidFill>
                  <a:srgbClr val="0000FF"/>
                </a:solidFill>
              </a:rPr>
              <a:t>snap</a:t>
            </a:r>
            <a:r>
              <a:rPr lang="pt-BR" altLang="en-US" dirty="0"/>
              <a:t>) a production volume. For example, you can mount it on a separate server and then copy it to the backup media (disk or tape). This option will completely free up the production server, with the added infrastructure cost associated with additional resources.</a:t>
            </a:r>
          </a:p>
          <a:p>
            <a:pPr marL="342900" lvl="1" indent="-228600">
              <a:buFontTx/>
              <a:buAutoNum type="arabicPeriod"/>
            </a:pPr>
            <a:r>
              <a:rPr lang="pt-BR" altLang="en-US" b="1" dirty="0">
                <a:solidFill>
                  <a:srgbClr val="0000FF"/>
                </a:solidFill>
              </a:rPr>
              <a:t>Remote Backup</a:t>
            </a:r>
            <a:r>
              <a:rPr lang="pt-BR" altLang="en-US" dirty="0"/>
              <a:t>, can be used to comply with offsite requirements. A copy from the primary storage is done directly to the backup media that is sitting on another site. The backup media can be a real library, a virtual library or even a remote filesystem. </a:t>
            </a:r>
          </a:p>
          <a:p>
            <a:pPr marL="342900" lvl="1" indent="-228600">
              <a:buFontTx/>
              <a:buAutoNum type="arabicPeriod"/>
            </a:pPr>
            <a:r>
              <a:rPr lang="pt-BR" altLang="en-US" dirty="0"/>
              <a:t>You can do a copy to a first set of backup media, which will be kept onsite for operational restore requirements, and then duplicate it to another set of media for offsite purposes.  To simplify thr procedure, you can replicate it to an offsite location to remove any manual procedures associated with moving the backup media to another site.</a:t>
            </a:r>
          </a:p>
          <a:p>
            <a:pPr marL="228600" indent="-228600"/>
            <a:endParaRPr lang="pt-BR" altLang="en-US" dirty="0"/>
          </a:p>
        </p:txBody>
      </p:sp>
    </p:spTree>
    <p:extLst>
      <p:ext uri="{BB962C8B-B14F-4D97-AF65-F5344CB8AC3E}">
        <p14:creationId xmlns:p14="http://schemas.microsoft.com/office/powerpoint/2010/main" val="935700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Copyright © 2006 EMC Corporation. Do not Copy - All Rights Reserved.</a:t>
            </a:r>
          </a:p>
        </p:txBody>
      </p:sp>
      <p:sp>
        <p:nvSpPr>
          <p:cNvPr id="2726914" name="Rectangle 2"/>
          <p:cNvSpPr>
            <a:spLocks noGrp="1" noRot="1" noChangeAspect="1" noChangeArrowheads="1" noTextEdit="1"/>
          </p:cNvSpPr>
          <p:nvPr>
            <p:ph type="sldImg"/>
          </p:nvPr>
        </p:nvSpPr>
        <p:spPr>
          <a:ln/>
        </p:spPr>
      </p:sp>
      <p:sp>
        <p:nvSpPr>
          <p:cNvPr id="2726915" name="Rectangle 3"/>
          <p:cNvSpPr>
            <a:spLocks noGrp="1" noChangeAspect="1" noChangeArrowheads="1"/>
          </p:cNvSpPr>
          <p:nvPr>
            <p:ph type="body" idx="1"/>
          </p:nvPr>
        </p:nvSpPr>
        <p:spPr/>
        <p:txBody>
          <a:bodyPr/>
          <a:lstStyle/>
          <a:p>
            <a:r>
              <a:rPr lang="en-US" altLang="en-US" b="1">
                <a:solidFill>
                  <a:srgbClr val="0000FF"/>
                </a:solidFill>
              </a:rPr>
              <a:t>Disaster Recovery</a:t>
            </a:r>
            <a:r>
              <a:rPr lang="en-US" altLang="en-US"/>
              <a:t> addresses the requirement to be able to restore all, or a large part of, an IT infrastructure in the event of a major disaster. </a:t>
            </a:r>
          </a:p>
          <a:p>
            <a:r>
              <a:rPr lang="en-US" altLang="en-US" b="1">
                <a:solidFill>
                  <a:srgbClr val="0000FF"/>
                </a:solidFill>
              </a:rPr>
              <a:t>Archival</a:t>
            </a:r>
            <a:r>
              <a:rPr lang="en-US" altLang="en-US"/>
              <a:t> is a</a:t>
            </a:r>
            <a:r>
              <a:rPr lang="en-US" altLang="en-US" b="1"/>
              <a:t> </a:t>
            </a:r>
            <a:r>
              <a:rPr lang="en-US" altLang="en-US"/>
              <a:t>common requirement used to preserve transaction records, email, and other business work products for regulatory compliance.  The regulations could be internal, governmental, or perhaps derived from specific industry requirements. </a:t>
            </a:r>
          </a:p>
          <a:p>
            <a:r>
              <a:rPr lang="en-US" altLang="en-US" b="1">
                <a:solidFill>
                  <a:srgbClr val="0000FF"/>
                </a:solidFill>
              </a:rPr>
              <a:t>Operational</a:t>
            </a:r>
            <a:r>
              <a:rPr lang="en-US" altLang="en-US"/>
              <a:t> is typically the collection of data for the eventual purpose of restoring, at some point in the future, data that has become lost or corrupted.  </a:t>
            </a:r>
          </a:p>
        </p:txBody>
      </p:sp>
    </p:spTree>
    <p:extLst>
      <p:ext uri="{BB962C8B-B14F-4D97-AF65-F5344CB8AC3E}">
        <p14:creationId xmlns:p14="http://schemas.microsoft.com/office/powerpoint/2010/main" val="2160174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Copyright © 2006 EMC Corporation. Do not Copy - All Rights Reserved.</a:t>
            </a:r>
          </a:p>
        </p:txBody>
      </p:sp>
      <p:sp>
        <p:nvSpPr>
          <p:cNvPr id="2722818" name="Rectangle 2"/>
          <p:cNvSpPr>
            <a:spLocks noGrp="1" noRot="1" noChangeAspect="1" noChangeArrowheads="1" noTextEdit="1"/>
          </p:cNvSpPr>
          <p:nvPr>
            <p:ph type="sldImg"/>
          </p:nvPr>
        </p:nvSpPr>
        <p:spPr>
          <a:ln/>
        </p:spPr>
      </p:sp>
      <p:sp>
        <p:nvSpPr>
          <p:cNvPr id="2722819" name="Rectangle 3"/>
          <p:cNvSpPr>
            <a:spLocks noGrp="1" noChangeAspect="1" noChangeArrowheads="1"/>
          </p:cNvSpPr>
          <p:nvPr>
            <p:ph type="body" idx="1"/>
          </p:nvPr>
        </p:nvSpPr>
        <p:spPr/>
        <p:txBody>
          <a:bodyPr/>
          <a:lstStyle/>
          <a:p>
            <a:r>
              <a:rPr lang="en-US" altLang="en-US"/>
              <a:t>Reasons for a backup plan include: </a:t>
            </a:r>
          </a:p>
          <a:p>
            <a:pPr lvl="1"/>
            <a:r>
              <a:rPr lang="en-US" altLang="en-US"/>
              <a:t>Physical damage to a storage element (such as a disk) that can result in data loss. </a:t>
            </a:r>
          </a:p>
          <a:p>
            <a:pPr lvl="1"/>
            <a:r>
              <a:rPr lang="en-US" altLang="en-US"/>
              <a:t>People make mistakes and unhappy employees or external hackers may breach security and maliciously destroy data. </a:t>
            </a:r>
          </a:p>
          <a:p>
            <a:pPr lvl="1"/>
            <a:r>
              <a:rPr lang="en-US" altLang="en-US"/>
              <a:t>Software failures can destroy or lose data and viruses can destroy data, impact data integrity, and halt key operations. </a:t>
            </a:r>
          </a:p>
          <a:p>
            <a:pPr lvl="1"/>
            <a:r>
              <a:rPr lang="en-US" altLang="en-US"/>
              <a:t>Physical security breaches can destroy equipment that contains data and applications.</a:t>
            </a:r>
          </a:p>
          <a:p>
            <a:pPr lvl="1"/>
            <a:r>
              <a:rPr lang="en-US" altLang="en-US"/>
              <a:t>Natural disasters and other events such as earthquakes, lightning strikes, floods, tornados, hurricanes, accidents, chemical spills, and power grid failures can cause not only the loss of data but also the loss of an entire computer facility. Offsite data storage is often justified to protect a business from these types of events.</a:t>
            </a:r>
          </a:p>
          <a:p>
            <a:pPr lvl="1"/>
            <a:r>
              <a:rPr lang="en-US" altLang="en-US"/>
              <a:t>Government regulations may require certain data to be kept for extended timeframes. Corporations may establish their own extended retention policies for intellectual property to protect them against litigation. The regulations and business requirements that drive data as an archive generally require data to be retained at an offsite location. </a:t>
            </a:r>
          </a:p>
          <a:p>
            <a:endParaRPr lang="en-US" altLang="en-US"/>
          </a:p>
        </p:txBody>
      </p:sp>
    </p:spTree>
    <p:extLst>
      <p:ext uri="{BB962C8B-B14F-4D97-AF65-F5344CB8AC3E}">
        <p14:creationId xmlns:p14="http://schemas.microsoft.com/office/powerpoint/2010/main" val="1966217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Copyright © 2006 EMC Corporation. Do not Copy - All Rights Reserved.</a:t>
            </a:r>
          </a:p>
        </p:txBody>
      </p:sp>
      <p:sp>
        <p:nvSpPr>
          <p:cNvPr id="2850818" name="Rectangle 2"/>
          <p:cNvSpPr>
            <a:spLocks noGrp="1" noRot="1" noChangeAspect="1" noChangeArrowheads="1" noTextEdit="1"/>
          </p:cNvSpPr>
          <p:nvPr>
            <p:ph type="sldImg"/>
          </p:nvPr>
        </p:nvSpPr>
        <p:spPr>
          <a:ln/>
        </p:spPr>
      </p:sp>
      <p:sp>
        <p:nvSpPr>
          <p:cNvPr id="2850819" name="Rectangle 3"/>
          <p:cNvSpPr>
            <a:spLocks noGrp="1" noChangeAspect="1" noChangeArrowheads="1"/>
          </p:cNvSpPr>
          <p:nvPr>
            <p:ph type="body" idx="1"/>
          </p:nvPr>
        </p:nvSpPr>
        <p:spPr/>
        <p:txBody>
          <a:bodyPr/>
          <a:lstStyle/>
          <a:p>
            <a:r>
              <a:rPr lang="en-US" altLang="en-US" dirty="0"/>
              <a:t>Backup products vary, but they do have some common characteristics. The basic architecture of a backup</a:t>
            </a:r>
            <a:r>
              <a:rPr lang="en-US" altLang="en-US" b="1" dirty="0">
                <a:solidFill>
                  <a:srgbClr val="0000FF"/>
                </a:solidFill>
              </a:rPr>
              <a:t> </a:t>
            </a:r>
            <a:r>
              <a:rPr lang="en-US" altLang="en-US" dirty="0"/>
              <a:t>system is client-server, with a </a:t>
            </a:r>
            <a:r>
              <a:rPr lang="en-US" altLang="en-US" b="1" dirty="0">
                <a:solidFill>
                  <a:srgbClr val="0000FF"/>
                </a:solidFill>
              </a:rPr>
              <a:t>backup server</a:t>
            </a:r>
            <a:r>
              <a:rPr lang="en-US" altLang="en-US" dirty="0"/>
              <a:t> and some number of </a:t>
            </a:r>
            <a:r>
              <a:rPr lang="en-US" altLang="en-US" b="1" dirty="0">
                <a:solidFill>
                  <a:srgbClr val="0000FF"/>
                </a:solidFill>
              </a:rPr>
              <a:t>backup clients</a:t>
            </a:r>
            <a:r>
              <a:rPr lang="en-US" altLang="en-US" dirty="0"/>
              <a:t> or </a:t>
            </a:r>
            <a:r>
              <a:rPr lang="en-US" altLang="en-US" b="1" dirty="0">
                <a:solidFill>
                  <a:srgbClr val="0000FF"/>
                </a:solidFill>
              </a:rPr>
              <a:t>agents</a:t>
            </a:r>
            <a:r>
              <a:rPr lang="en-US" altLang="en-US" dirty="0"/>
              <a:t>. The backup server directs the operations and owns the </a:t>
            </a:r>
            <a:r>
              <a:rPr lang="en-US" altLang="en-US" b="1" dirty="0">
                <a:solidFill>
                  <a:srgbClr val="0000FF"/>
                </a:solidFill>
              </a:rPr>
              <a:t>backup catalog</a:t>
            </a:r>
            <a:r>
              <a:rPr lang="en-US" altLang="en-US" dirty="0"/>
              <a:t> (the information about the backup). The catalog contains the table-of-contents for the data set. It also contains information about the backup session itself.</a:t>
            </a:r>
          </a:p>
          <a:p>
            <a:r>
              <a:rPr lang="en-US" altLang="en-US" dirty="0"/>
              <a:t>The backup server depends on the backup client to gather the data to be backed up. The backup client can be local or it can reside on another system, presumably to backup the data visible to that system. </a:t>
            </a:r>
            <a:r>
              <a:rPr lang="pt-BR" altLang="en-US" dirty="0"/>
              <a:t>A backup server receives </a:t>
            </a:r>
            <a:r>
              <a:rPr lang="pt-BR" altLang="en-US" b="1" dirty="0">
                <a:solidFill>
                  <a:srgbClr val="0000FF"/>
                </a:solidFill>
              </a:rPr>
              <a:t>backup metadata </a:t>
            </a:r>
            <a:r>
              <a:rPr lang="pt-BR" altLang="en-US" dirty="0"/>
              <a:t>from backup clients to perform its activities.</a:t>
            </a:r>
            <a:endParaRPr lang="en-US" altLang="en-US" dirty="0"/>
          </a:p>
          <a:p>
            <a:r>
              <a:rPr lang="en-US" altLang="en-US" dirty="0"/>
              <a:t>There is another component called a </a:t>
            </a:r>
            <a:r>
              <a:rPr lang="en-US" altLang="en-US" b="1" dirty="0">
                <a:solidFill>
                  <a:srgbClr val="0000FF"/>
                </a:solidFill>
              </a:rPr>
              <a:t>storage node</a:t>
            </a:r>
            <a:r>
              <a:rPr lang="en-US" altLang="en-US" dirty="0"/>
              <a:t>. The storage node is the entity responsible for writing the data set to the backup device. Typically there is a storage node packaged with the backup server and the backup device is attached directly to the backup server’s host platform.  Storage nodes play an important role in backup planning as it can be used to consolidate backup servers. </a:t>
            </a:r>
          </a:p>
        </p:txBody>
      </p:sp>
    </p:spTree>
    <p:extLst>
      <p:ext uri="{BB962C8B-B14F-4D97-AF65-F5344CB8AC3E}">
        <p14:creationId xmlns:p14="http://schemas.microsoft.com/office/powerpoint/2010/main" val="119674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Copyright © 2006 EMC Corporation. Do not Copy - All Rights Reserved.</a:t>
            </a:r>
          </a:p>
        </p:txBody>
      </p:sp>
      <p:sp>
        <p:nvSpPr>
          <p:cNvPr id="2877442" name="Rectangle 2"/>
          <p:cNvSpPr>
            <a:spLocks noGrp="1" noRot="1" noChangeAspect="1" noChangeArrowheads="1" noTextEdit="1"/>
          </p:cNvSpPr>
          <p:nvPr>
            <p:ph type="sldImg"/>
          </p:nvPr>
        </p:nvSpPr>
        <p:spPr>
          <a:ln/>
        </p:spPr>
      </p:sp>
      <p:sp>
        <p:nvSpPr>
          <p:cNvPr id="2877443" name="Rectangle 3"/>
          <p:cNvSpPr>
            <a:spLocks noGrp="1" noChangeAspect="1" noChangeArrowheads="1"/>
          </p:cNvSpPr>
          <p:nvPr>
            <p:ph type="body" idx="1"/>
          </p:nvPr>
        </p:nvSpPr>
        <p:spPr/>
        <p:txBody>
          <a:bodyPr/>
          <a:lstStyle/>
          <a:p>
            <a:r>
              <a:rPr lang="en-US" altLang="en-US" dirty="0"/>
              <a:t>The following represents a typical Backup process:</a:t>
            </a:r>
          </a:p>
          <a:p>
            <a:pPr lvl="1"/>
            <a:r>
              <a:rPr lang="en-US" altLang="en-US" dirty="0"/>
              <a:t>The </a:t>
            </a:r>
            <a:r>
              <a:rPr lang="en-US" altLang="en-US" b="1" dirty="0">
                <a:solidFill>
                  <a:srgbClr val="0000FF"/>
                </a:solidFill>
              </a:rPr>
              <a:t>Backup Server</a:t>
            </a:r>
            <a:r>
              <a:rPr lang="en-US" altLang="en-US" dirty="0"/>
              <a:t> initiates the backup process (starts the backup application). </a:t>
            </a:r>
          </a:p>
          <a:p>
            <a:pPr lvl="1"/>
            <a:r>
              <a:rPr lang="en-US" altLang="en-US" dirty="0"/>
              <a:t>The Backup Server sends a request to a server to “send me your data”.</a:t>
            </a:r>
          </a:p>
          <a:p>
            <a:pPr lvl="1"/>
            <a:r>
              <a:rPr lang="en-US" altLang="en-US" dirty="0"/>
              <a:t>The server sends the data to the Backup Server and/or </a:t>
            </a:r>
            <a:r>
              <a:rPr lang="en-US" altLang="en-US" b="1" dirty="0">
                <a:solidFill>
                  <a:srgbClr val="0000FF"/>
                </a:solidFill>
              </a:rPr>
              <a:t>Storage Node.</a:t>
            </a:r>
          </a:p>
          <a:p>
            <a:pPr lvl="1"/>
            <a:r>
              <a:rPr lang="en-US" altLang="en-US" dirty="0"/>
              <a:t>The Storage Node sends the data to the tape storage device and the Backup Server begins building the </a:t>
            </a:r>
            <a:r>
              <a:rPr lang="en-US" altLang="en-US" b="1" dirty="0">
                <a:solidFill>
                  <a:srgbClr val="0000FF"/>
                </a:solidFill>
              </a:rPr>
              <a:t>catalog (metadata)</a:t>
            </a:r>
            <a:r>
              <a:rPr lang="en-US" altLang="en-US" dirty="0"/>
              <a:t> of the backup session.</a:t>
            </a:r>
          </a:p>
          <a:p>
            <a:pPr lvl="1"/>
            <a:r>
              <a:rPr lang="en-US" altLang="en-US" dirty="0"/>
              <a:t>When all of the data has been transferred from the server to the Backup Server, the Backup Server writes the catalog to a disk file and closes the connection to the tape device. </a:t>
            </a:r>
          </a:p>
        </p:txBody>
      </p:sp>
    </p:spTree>
    <p:extLst>
      <p:ext uri="{BB962C8B-B14F-4D97-AF65-F5344CB8AC3E}">
        <p14:creationId xmlns:p14="http://schemas.microsoft.com/office/powerpoint/2010/main" val="4281344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Copyright © 2006 EMC Corporation. Do not Copy - All Rights Reserved.</a:t>
            </a:r>
          </a:p>
        </p:txBody>
      </p:sp>
      <p:sp>
        <p:nvSpPr>
          <p:cNvPr id="2774018" name="Rectangle 2"/>
          <p:cNvSpPr>
            <a:spLocks noGrp="1" noRot="1" noChangeAspect="1" noChangeArrowheads="1" noTextEdit="1"/>
          </p:cNvSpPr>
          <p:nvPr>
            <p:ph type="sldImg"/>
          </p:nvPr>
        </p:nvSpPr>
        <p:spPr>
          <a:xfrm>
            <a:off x="180975" y="439738"/>
            <a:ext cx="6659563" cy="4162425"/>
          </a:xfrm>
          <a:ln/>
        </p:spPr>
      </p:sp>
      <p:sp>
        <p:nvSpPr>
          <p:cNvPr id="2774019" name="Rectangle 3"/>
          <p:cNvSpPr>
            <a:spLocks noGrp="1" noChangeAspect="1" noChangeArrowheads="1"/>
          </p:cNvSpPr>
          <p:nvPr>
            <p:ph type="body" idx="1"/>
          </p:nvPr>
        </p:nvSpPr>
        <p:spPr>
          <a:xfrm>
            <a:off x="479425" y="4741863"/>
            <a:ext cx="6076950" cy="4344987"/>
          </a:xfrm>
        </p:spPr>
        <p:txBody>
          <a:bodyPr/>
          <a:lstStyle/>
          <a:p>
            <a:r>
              <a:rPr lang="pt-BR" altLang="en-US" dirty="0"/>
              <a:t>Some important decisions that need consideration before implementing a Backup/Restore solution are shown above.  Some examples include: </a:t>
            </a:r>
          </a:p>
          <a:p>
            <a:pPr lvl="1"/>
            <a:r>
              <a:rPr lang="pt-BR" altLang="en-US" dirty="0"/>
              <a:t>The </a:t>
            </a:r>
            <a:r>
              <a:rPr lang="pt-BR" altLang="en-US" b="1" dirty="0">
                <a:solidFill>
                  <a:srgbClr val="0000FF"/>
                </a:solidFill>
              </a:rPr>
              <a:t>Recovery Point Objective</a:t>
            </a:r>
            <a:r>
              <a:rPr lang="pt-BR" altLang="en-US" dirty="0"/>
              <a:t> </a:t>
            </a:r>
            <a:r>
              <a:rPr lang="pt-BR" altLang="en-US" b="1" dirty="0">
                <a:solidFill>
                  <a:srgbClr val="0000FF"/>
                </a:solidFill>
              </a:rPr>
              <a:t>(RPO)</a:t>
            </a:r>
          </a:p>
          <a:p>
            <a:pPr lvl="1"/>
            <a:r>
              <a:rPr lang="pt-BR" altLang="en-US" dirty="0"/>
              <a:t>The </a:t>
            </a:r>
            <a:r>
              <a:rPr lang="pt-BR" altLang="en-US" b="1" dirty="0">
                <a:solidFill>
                  <a:srgbClr val="0000FF"/>
                </a:solidFill>
              </a:rPr>
              <a:t>Recovery Time Objective (RTO)</a:t>
            </a:r>
          </a:p>
          <a:p>
            <a:pPr lvl="1"/>
            <a:r>
              <a:rPr lang="pt-BR" altLang="en-US" dirty="0"/>
              <a:t>The media type to be used (disk or tape) </a:t>
            </a:r>
          </a:p>
          <a:p>
            <a:pPr lvl="1"/>
            <a:r>
              <a:rPr lang="pt-BR" altLang="en-US" dirty="0"/>
              <a:t>Where and when the restore operations will occur – especially if an alternative host will be used to receive the restore data.</a:t>
            </a:r>
          </a:p>
          <a:p>
            <a:pPr lvl="1"/>
            <a:r>
              <a:rPr lang="pt-BR" altLang="en-US" dirty="0"/>
              <a:t>When to perform backups.</a:t>
            </a:r>
          </a:p>
          <a:p>
            <a:pPr lvl="1"/>
            <a:r>
              <a:rPr lang="pt-BR" altLang="en-US" dirty="0"/>
              <a:t>The </a:t>
            </a:r>
            <a:r>
              <a:rPr lang="pt-BR" altLang="en-US" b="1" dirty="0">
                <a:solidFill>
                  <a:srgbClr val="0000FF"/>
                </a:solidFill>
              </a:rPr>
              <a:t>granularity</a:t>
            </a:r>
            <a:r>
              <a:rPr lang="pt-BR" altLang="en-US" dirty="0"/>
              <a:t> of backups – Full, Incremental or cumulative.</a:t>
            </a:r>
          </a:p>
          <a:p>
            <a:pPr lvl="1"/>
            <a:r>
              <a:rPr lang="pt-BR" altLang="en-US" dirty="0"/>
              <a:t>How long to keep the backup – for example, some backups need to be retained for 4 years, others just for 1 month </a:t>
            </a:r>
          </a:p>
          <a:p>
            <a:pPr lvl="1"/>
            <a:r>
              <a:rPr lang="pt-BR" altLang="en-US" dirty="0"/>
              <a:t>Is it necessary to take copies of the backup or not</a:t>
            </a:r>
            <a:endParaRPr lang="en-US" altLang="en-US" dirty="0"/>
          </a:p>
        </p:txBody>
      </p:sp>
    </p:spTree>
    <p:extLst>
      <p:ext uri="{BB962C8B-B14F-4D97-AF65-F5344CB8AC3E}">
        <p14:creationId xmlns:p14="http://schemas.microsoft.com/office/powerpoint/2010/main" val="1612492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Copyright © 2006 EMC Corporation. Do not Copy - All Rights Reserved.</a:t>
            </a:r>
          </a:p>
        </p:txBody>
      </p:sp>
      <p:sp>
        <p:nvSpPr>
          <p:cNvPr id="2805762" name="Rectangle 2"/>
          <p:cNvSpPr>
            <a:spLocks noGrp="1" noRot="1" noChangeAspect="1" noChangeArrowheads="1" noTextEdit="1"/>
          </p:cNvSpPr>
          <p:nvPr>
            <p:ph type="sldImg"/>
          </p:nvPr>
        </p:nvSpPr>
        <p:spPr>
          <a:ln/>
        </p:spPr>
      </p:sp>
      <p:sp>
        <p:nvSpPr>
          <p:cNvPr id="2805763" name="Rectangle 3"/>
          <p:cNvSpPr>
            <a:spLocks noGrp="1" noChangeAspect="1" noChangeArrowheads="1"/>
          </p:cNvSpPr>
          <p:nvPr>
            <p:ph type="body" idx="1"/>
          </p:nvPr>
        </p:nvSpPr>
        <p:spPr/>
        <p:txBody>
          <a:bodyPr/>
          <a:lstStyle/>
          <a:p>
            <a:pPr lvl="1"/>
            <a:r>
              <a:rPr lang="pt-BR" altLang="en-US" dirty="0"/>
              <a:t>Location: Many organizations have dozens of </a:t>
            </a:r>
            <a:r>
              <a:rPr lang="pt-BR" altLang="en-US" b="1" dirty="0" smtClean="0"/>
              <a:t>heteroge neous </a:t>
            </a:r>
            <a:r>
              <a:rPr lang="pt-BR" altLang="en-US" b="1" dirty="0"/>
              <a:t>platforms </a:t>
            </a:r>
            <a:r>
              <a:rPr lang="pt-BR" altLang="en-US" dirty="0"/>
              <a:t>that support a complex application. Consider a data warehouse where </a:t>
            </a:r>
            <a:r>
              <a:rPr lang="pt-BR" altLang="en-US" b="1" dirty="0"/>
              <a:t>data from many sources is fed </a:t>
            </a:r>
            <a:r>
              <a:rPr lang="pt-BR" altLang="en-US" dirty="0"/>
              <a:t>into the warehouse. When this scenario is viewed as “The Data Warehouse Application”, it easily fits this model.</a:t>
            </a:r>
            <a:r>
              <a:rPr lang="en-US" altLang="en-US" dirty="0"/>
              <a:t> Some of the issues are:</a:t>
            </a:r>
          </a:p>
          <a:p>
            <a:pPr lvl="2"/>
            <a:r>
              <a:rPr lang="en-US" altLang="en-US" dirty="0"/>
              <a:t>How the backups for subsets of the data are synchronized</a:t>
            </a:r>
          </a:p>
          <a:p>
            <a:pPr lvl="2"/>
            <a:r>
              <a:rPr lang="en-US" altLang="en-US" dirty="0"/>
              <a:t>How these applications are restored</a:t>
            </a:r>
            <a:endParaRPr lang="pt-BR" altLang="en-US" dirty="0"/>
          </a:p>
          <a:p>
            <a:pPr lvl="1"/>
            <a:r>
              <a:rPr lang="pt-BR" altLang="en-US" dirty="0"/>
              <a:t>Size: </a:t>
            </a:r>
            <a:r>
              <a:rPr lang="en-US" altLang="en-US" dirty="0"/>
              <a:t>Backing up a </a:t>
            </a:r>
            <a:r>
              <a:rPr lang="en-US" altLang="en-US" b="1" dirty="0"/>
              <a:t>large amount of data </a:t>
            </a:r>
            <a:r>
              <a:rPr lang="en-US" altLang="en-US" dirty="0"/>
              <a:t>that consists of a few big files may have less system overhead than backing up a large number of small files. If a file system contains </a:t>
            </a:r>
            <a:r>
              <a:rPr lang="en-US" altLang="en-US" b="1" dirty="0"/>
              <a:t>millions of small files</a:t>
            </a:r>
            <a:r>
              <a:rPr lang="en-US" altLang="en-US" dirty="0"/>
              <a:t>, the very nature of searching the file system structures for changed files can take hours, since the entire file structure is searched. </a:t>
            </a:r>
            <a:endParaRPr lang="pt-BR" altLang="en-US" dirty="0"/>
          </a:p>
          <a:p>
            <a:pPr lvl="1"/>
            <a:r>
              <a:rPr lang="pt-BR" altLang="en-US" dirty="0"/>
              <a:t>Number: </a:t>
            </a:r>
            <a:r>
              <a:rPr lang="en-US" altLang="en-US" b="1" dirty="0"/>
              <a:t>a file system containing one million files with a ten-percent daily change rate will potentially have to create 100,000 entries in the backup catalog.  </a:t>
            </a:r>
            <a:r>
              <a:rPr lang="en-US" altLang="en-US" dirty="0"/>
              <a:t>This brings up other issues such as:</a:t>
            </a:r>
          </a:p>
          <a:p>
            <a:pPr lvl="2"/>
            <a:r>
              <a:rPr lang="en-US" altLang="en-US" dirty="0"/>
              <a:t>How a massive file system search impacts the system</a:t>
            </a:r>
          </a:p>
          <a:p>
            <a:pPr lvl="2"/>
            <a:r>
              <a:rPr lang="en-US" altLang="en-US" dirty="0"/>
              <a:t>Search time/Media impact</a:t>
            </a:r>
          </a:p>
          <a:p>
            <a:pPr lvl="2"/>
            <a:r>
              <a:rPr lang="en-US" altLang="en-US" dirty="0"/>
              <a:t>Is there an impact on tape start/stop processing?</a:t>
            </a:r>
            <a:endParaRPr lang="pt-BR" altLang="en-US" dirty="0"/>
          </a:p>
          <a:p>
            <a:pPr lvl="1"/>
            <a:endParaRPr lang="en-US" altLang="en-US" dirty="0"/>
          </a:p>
        </p:txBody>
      </p:sp>
    </p:spTree>
    <p:extLst>
      <p:ext uri="{BB962C8B-B14F-4D97-AF65-F5344CB8AC3E}">
        <p14:creationId xmlns:p14="http://schemas.microsoft.com/office/powerpoint/2010/main" val="27174248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142875"/>
            <a:ext cx="9144000" cy="6429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5" name="Rectangle 4"/>
          <p:cNvSpPr/>
          <p:nvPr userDrawn="1"/>
        </p:nvSpPr>
        <p:spPr>
          <a:xfrm>
            <a:off x="0" y="0"/>
            <a:ext cx="28575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6" name="Rectangle 5"/>
          <p:cNvSpPr/>
          <p:nvPr userDrawn="1"/>
        </p:nvSpPr>
        <p:spPr>
          <a:xfrm>
            <a:off x="6858000" y="5286375"/>
            <a:ext cx="285750" cy="428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Rectangle 49"/>
          <p:cNvSpPr>
            <a:spLocks noChangeArrowheads="1"/>
          </p:cNvSpPr>
          <p:nvPr userDrawn="1"/>
        </p:nvSpPr>
        <p:spPr bwMode="auto">
          <a:xfrm>
            <a:off x="0" y="4189413"/>
            <a:ext cx="9144000" cy="36512"/>
          </a:xfrm>
          <a:prstGeom prst="rect">
            <a:avLst/>
          </a:prstGeom>
          <a:solidFill>
            <a:srgbClr val="003399"/>
          </a:solidFill>
          <a:ln w="9525">
            <a:noFill/>
            <a:miter lim="800000"/>
            <a:headEnd/>
            <a:tailEnd/>
          </a:ln>
          <a:effectLst/>
        </p:spPr>
        <p:txBody>
          <a:bodyPr wrap="none" anchor="ctr"/>
          <a:lstStyle/>
          <a:p>
            <a:pPr>
              <a:defRPr/>
            </a:pPr>
            <a:endParaRPr lang="en-IN"/>
          </a:p>
        </p:txBody>
      </p:sp>
      <p:sp>
        <p:nvSpPr>
          <p:cNvPr id="2" name="Title 1"/>
          <p:cNvSpPr>
            <a:spLocks noGrp="1"/>
          </p:cNvSpPr>
          <p:nvPr>
            <p:ph type="ctrTitle"/>
          </p:nvPr>
        </p:nvSpPr>
        <p:spPr>
          <a:xfrm>
            <a:off x="71406" y="4786326"/>
            <a:ext cx="9072594" cy="468638"/>
          </a:xfrm>
        </p:spPr>
        <p:txBody>
          <a:bodyPr>
            <a:normAutofit/>
          </a:bodyPr>
          <a:lstStyle>
            <a:lvl1pPr algn="r">
              <a:defRPr sz="2400" b="1">
                <a:solidFill>
                  <a:srgbClr val="003399"/>
                </a:solidFill>
                <a:latin typeface="Arial" pitchFamily="34" charset="0"/>
                <a:cs typeface="Arial" pitchFamily="34" charset="0"/>
              </a:defRPr>
            </a:lvl1pPr>
          </a:lstStyle>
          <a:p>
            <a:r>
              <a:rPr lang="en-US" dirty="0"/>
              <a:t>Click to edit Master title style</a:t>
            </a:r>
            <a:endParaRPr lang="en-IN" dirty="0"/>
          </a:p>
        </p:txBody>
      </p:sp>
      <p:sp>
        <p:nvSpPr>
          <p:cNvPr id="3" name="Subtitle 2"/>
          <p:cNvSpPr>
            <a:spLocks noGrp="1"/>
          </p:cNvSpPr>
          <p:nvPr>
            <p:ph type="subTitle" idx="1"/>
          </p:nvPr>
        </p:nvSpPr>
        <p:spPr>
          <a:xfrm>
            <a:off x="71406" y="5252831"/>
            <a:ext cx="9072594" cy="357190"/>
          </a:xfrm>
        </p:spPr>
        <p:txBody>
          <a:bodyPr>
            <a:noAutofit/>
          </a:bodyPr>
          <a:lstStyle>
            <a:lvl1pPr marL="0" indent="0" algn="r">
              <a:buNone/>
              <a:defRPr sz="1900" b="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0123" y="142875"/>
            <a:ext cx="2386224" cy="738815"/>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76257" y="337220"/>
            <a:ext cx="1728191" cy="417150"/>
          </a:xfrm>
          <a:prstGeom prst="rect">
            <a:avLst/>
          </a:prstGeom>
        </p:spPr>
      </p:pic>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4"/>
            <a:ext cx="8258204" cy="522000"/>
          </a:xfrm>
        </p:spPr>
        <p:txBody>
          <a:bodyPr/>
          <a:lstStyle/>
          <a:p>
            <a:r>
              <a:rPr lang="en-US"/>
              <a:t>Click to edit Master title style</a:t>
            </a:r>
            <a:endParaRPr lang="en-IN"/>
          </a:p>
        </p:txBody>
      </p:sp>
      <p:sp>
        <p:nvSpPr>
          <p:cNvPr id="3" name="Content Placeholder 2"/>
          <p:cNvSpPr>
            <a:spLocks noGrp="1"/>
          </p:cNvSpPr>
          <p:nvPr>
            <p:ph idx="1"/>
          </p:nvPr>
        </p:nvSpPr>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7C774709-785F-457C-9429-4E3DA889C601}" type="datetime3">
              <a:rPr lang="en-US"/>
              <a:pPr>
                <a:defRPr/>
              </a:pPr>
              <a:t>5 May 2022</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dirty="0"/>
              <a:t>SWE4005 STM</a:t>
            </a:r>
          </a:p>
        </p:txBody>
      </p:sp>
      <p:sp>
        <p:nvSpPr>
          <p:cNvPr id="6" name="Slide Number Placeholder 5"/>
          <p:cNvSpPr>
            <a:spLocks noGrp="1"/>
          </p:cNvSpPr>
          <p:nvPr>
            <p:ph type="sldNum" sz="quarter" idx="12"/>
          </p:nvPr>
        </p:nvSpPr>
        <p:spPr/>
        <p:txBody>
          <a:bodyPr/>
          <a:lstStyle>
            <a:lvl1pPr>
              <a:defRPr/>
            </a:lvl1pPr>
          </a:lstStyle>
          <a:p>
            <a:pPr>
              <a:defRPr/>
            </a:pPr>
            <a:fld id="{DC16FC18-A483-43BC-83D0-C7F7814867AE}" type="slidenum">
              <a:rPr lang="en-IN"/>
              <a:pPr>
                <a:defRPr/>
              </a:pPr>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5161756"/>
            <a:ext cx="1584176" cy="490488"/>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1800" y="5269912"/>
            <a:ext cx="1135873" cy="274176"/>
          </a:xfrm>
          <a:prstGeom prst="rect">
            <a:avLst/>
          </a:prstGeom>
        </p:spPr>
      </p:pic>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928674"/>
            <a:ext cx="4038600" cy="421484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928674"/>
            <a:ext cx="4038600" cy="421484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B52210CE-E9BF-439F-887E-E5FC4510379A}" type="datetime3">
              <a:rPr lang="en-US"/>
              <a:pPr>
                <a:defRPr/>
              </a:pPr>
              <a:t>5 May 2022</a:t>
            </a:fld>
            <a:endParaRPr lang="en-IN"/>
          </a:p>
        </p:txBody>
      </p:sp>
      <p:sp>
        <p:nvSpPr>
          <p:cNvPr id="6" name="Footer Placeholder 4"/>
          <p:cNvSpPr>
            <a:spLocks noGrp="1"/>
          </p:cNvSpPr>
          <p:nvPr>
            <p:ph type="ftr" sz="quarter" idx="11"/>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a:lvl1pPr>
          </a:lstStyle>
          <a:p>
            <a:pPr>
              <a:defRPr/>
            </a:pPr>
            <a:r>
              <a:rPr lang="en-IN" dirty="0"/>
              <a:t>SWE4005 STM</a:t>
            </a:r>
          </a:p>
        </p:txBody>
      </p:sp>
      <p:sp>
        <p:nvSpPr>
          <p:cNvPr id="7" name="Slide Number Placeholder 5"/>
          <p:cNvSpPr>
            <a:spLocks noGrp="1"/>
          </p:cNvSpPr>
          <p:nvPr>
            <p:ph type="sldNum" sz="quarter" idx="12"/>
          </p:nvPr>
        </p:nvSpPr>
        <p:spPr/>
        <p:txBody>
          <a:bodyPr/>
          <a:lstStyle>
            <a:lvl1pPr>
              <a:defRPr/>
            </a:lvl1pPr>
          </a:lstStyle>
          <a:p>
            <a:pPr>
              <a:defRPr/>
            </a:pPr>
            <a:fld id="{68F8C114-B763-4CBF-B5DD-49D2D8823C44}" type="slidenum">
              <a:rPr lang="en-IN"/>
              <a:pPr>
                <a:defRPr/>
              </a:pPr>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5161756"/>
            <a:ext cx="1584176" cy="490488"/>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1800" y="5269912"/>
            <a:ext cx="1135873" cy="274176"/>
          </a:xfrm>
          <a:prstGeom prst="rect">
            <a:avLst/>
          </a:prstGeom>
        </p:spPr>
      </p:pic>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522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928674"/>
            <a:ext cx="4040188" cy="533135"/>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00178"/>
            <a:ext cx="4040188" cy="371477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6" y="928674"/>
            <a:ext cx="4041775" cy="533135"/>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500178"/>
            <a:ext cx="4041775" cy="371477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Date Placeholder 3"/>
          <p:cNvSpPr>
            <a:spLocks noGrp="1"/>
          </p:cNvSpPr>
          <p:nvPr>
            <p:ph type="dt" sz="half" idx="10"/>
          </p:nvPr>
        </p:nvSpPr>
        <p:spPr/>
        <p:txBody>
          <a:bodyPr/>
          <a:lstStyle>
            <a:lvl1pPr>
              <a:defRPr/>
            </a:lvl1pPr>
          </a:lstStyle>
          <a:p>
            <a:pPr>
              <a:defRPr/>
            </a:pPr>
            <a:fld id="{766B9085-2344-4D33-ABA8-34A6022C206F}" type="datetime3">
              <a:rPr lang="en-US"/>
              <a:pPr>
                <a:defRPr/>
              </a:pPr>
              <a:t>5 May 2022</a:t>
            </a:fld>
            <a:endParaRPr lang="en-IN"/>
          </a:p>
        </p:txBody>
      </p:sp>
      <p:sp>
        <p:nvSpPr>
          <p:cNvPr id="8" name="Footer Placeholder 4"/>
          <p:cNvSpPr>
            <a:spLocks noGrp="1"/>
          </p:cNvSpPr>
          <p:nvPr>
            <p:ph type="ftr" sz="quarter" idx="11"/>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a:lvl1pPr>
          </a:lstStyle>
          <a:p>
            <a:pPr>
              <a:defRPr/>
            </a:pPr>
            <a:r>
              <a:rPr lang="en-IN" dirty="0"/>
              <a:t>SWE4005 STM</a:t>
            </a:r>
          </a:p>
        </p:txBody>
      </p:sp>
      <p:sp>
        <p:nvSpPr>
          <p:cNvPr id="9" name="Slide Number Placeholder 5"/>
          <p:cNvSpPr>
            <a:spLocks noGrp="1"/>
          </p:cNvSpPr>
          <p:nvPr>
            <p:ph type="sldNum" sz="quarter" idx="12"/>
          </p:nvPr>
        </p:nvSpPr>
        <p:spPr/>
        <p:txBody>
          <a:bodyPr/>
          <a:lstStyle>
            <a:lvl1pPr>
              <a:defRPr/>
            </a:lvl1pPr>
          </a:lstStyle>
          <a:p>
            <a:pPr>
              <a:defRPr/>
            </a:pPr>
            <a:fld id="{99166475-10CE-487A-A234-748010D13EC0}" type="slidenum">
              <a:rPr lang="en-IN"/>
              <a:pPr>
                <a:defRPr/>
              </a:pPr>
              <a:t>‹#›</a:t>
            </a:fld>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5161756"/>
            <a:ext cx="1584176" cy="490488"/>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1800" y="5269912"/>
            <a:ext cx="1135873" cy="274176"/>
          </a:xfrm>
          <a:prstGeom prst="rect">
            <a:avLst/>
          </a:prstGeom>
        </p:spPr>
      </p:pic>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DB15BE3B-6E56-4DBB-8503-D66D5865FAEA}" type="datetime3">
              <a:rPr lang="en-US"/>
              <a:pPr>
                <a:defRPr/>
              </a:pPr>
              <a:t>5 May 2022</a:t>
            </a:fld>
            <a:endParaRPr lang="en-IN"/>
          </a:p>
        </p:txBody>
      </p:sp>
      <p:sp>
        <p:nvSpPr>
          <p:cNvPr id="4" name="Footer Placeholder 4"/>
          <p:cNvSpPr>
            <a:spLocks noGrp="1"/>
          </p:cNvSpPr>
          <p:nvPr>
            <p:ph type="ftr" sz="quarter" idx="11"/>
          </p:nvPr>
        </p:nvSpPr>
        <p:spPr/>
        <p:txBody>
          <a:bodyPr/>
          <a:lstStyle>
            <a:lvl1pPr>
              <a:defRPr/>
            </a:lvl1pPr>
          </a:lstStyle>
          <a:p>
            <a:pPr>
              <a:defRPr/>
            </a:pPr>
            <a:r>
              <a:rPr lang="en-IN" dirty="0"/>
              <a:t>SWE4005 STM</a:t>
            </a:r>
          </a:p>
        </p:txBody>
      </p:sp>
      <p:sp>
        <p:nvSpPr>
          <p:cNvPr id="5" name="Slide Number Placeholder 5"/>
          <p:cNvSpPr>
            <a:spLocks noGrp="1"/>
          </p:cNvSpPr>
          <p:nvPr>
            <p:ph type="sldNum" sz="quarter" idx="12"/>
          </p:nvPr>
        </p:nvSpPr>
        <p:spPr/>
        <p:txBody>
          <a:bodyPr/>
          <a:lstStyle>
            <a:lvl1pPr>
              <a:defRPr/>
            </a:lvl1pPr>
          </a:lstStyle>
          <a:p>
            <a:pPr>
              <a:defRPr/>
            </a:pPr>
            <a:fld id="{5AE88A24-15B2-4014-B454-8406F43B342A}" type="slidenum">
              <a:rPr lang="en-IN"/>
              <a:pPr>
                <a:defRPr/>
              </a:pPr>
              <a:t>‹#›</a:t>
            </a:fld>
            <a:endParaRPr lang="en-IN"/>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5161756"/>
            <a:ext cx="1584176" cy="490488"/>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1800" y="5269912"/>
            <a:ext cx="1135873" cy="274176"/>
          </a:xfrm>
          <a:prstGeom prst="rect">
            <a:avLst/>
          </a:prstGeom>
        </p:spPr>
      </p:pic>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067C778C-E472-459B-A199-6D1A098CE9FE}" type="datetime3">
              <a:rPr lang="en-US"/>
              <a:pPr>
                <a:defRPr/>
              </a:pPr>
              <a:t>5 May 2022</a:t>
            </a:fld>
            <a:endParaRPr lang="en-IN"/>
          </a:p>
        </p:txBody>
      </p:sp>
      <p:sp>
        <p:nvSpPr>
          <p:cNvPr id="5" name="Footer Placeholder 4"/>
          <p:cNvSpPr>
            <a:spLocks noGrp="1"/>
          </p:cNvSpPr>
          <p:nvPr>
            <p:ph type="ftr" sz="quarter" idx="11"/>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a:lvl1pPr>
          </a:lstStyle>
          <a:p>
            <a:pPr>
              <a:defRPr/>
            </a:pPr>
            <a:r>
              <a:rPr lang="en-IN" dirty="0"/>
              <a:t>SWE4005 STM</a:t>
            </a:r>
          </a:p>
        </p:txBody>
      </p:sp>
      <p:sp>
        <p:nvSpPr>
          <p:cNvPr id="6" name="Slide Number Placeholder 5"/>
          <p:cNvSpPr>
            <a:spLocks noGrp="1"/>
          </p:cNvSpPr>
          <p:nvPr>
            <p:ph type="sldNum" sz="quarter" idx="12"/>
          </p:nvPr>
        </p:nvSpPr>
        <p:spPr/>
        <p:txBody>
          <a:bodyPr/>
          <a:lstStyle>
            <a:lvl1pPr>
              <a:defRPr/>
            </a:lvl1pPr>
          </a:lstStyle>
          <a:p>
            <a:pPr>
              <a:defRPr/>
            </a:pPr>
            <a:fld id="{8EBE58E4-4C09-4B68-AA89-9B519AD825DD}" type="slidenum">
              <a:rPr lang="en-IN"/>
              <a:pPr>
                <a:defRPr/>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5161756"/>
            <a:ext cx="1584176" cy="490488"/>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1800" y="5269912"/>
            <a:ext cx="1135873" cy="274176"/>
          </a:xfrm>
          <a:prstGeom prst="rect">
            <a:avLst/>
          </a:prstGeom>
        </p:spPr>
      </p:pic>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58175" cy="522288"/>
          </a:xfrm>
        </p:spPr>
        <p:txBody>
          <a:bodyPr/>
          <a:lstStyle/>
          <a:p>
            <a:r>
              <a:rPr lang="en-US"/>
              <a:t>Click to edit Master title style</a:t>
            </a:r>
          </a:p>
        </p:txBody>
      </p:sp>
      <p:sp>
        <p:nvSpPr>
          <p:cNvPr id="3" name="Table Placeholder 2"/>
          <p:cNvSpPr>
            <a:spLocks noGrp="1"/>
          </p:cNvSpPr>
          <p:nvPr>
            <p:ph type="tbl" idx="1"/>
          </p:nvPr>
        </p:nvSpPr>
        <p:spPr>
          <a:xfrm>
            <a:off x="457200" y="1000125"/>
            <a:ext cx="8229600" cy="4105275"/>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fld id="{05C85099-9D73-4FF5-824F-18922298BE49}" type="datetime3">
              <a:rPr lang="en-US"/>
              <a:pPr>
                <a:defRPr/>
              </a:pPr>
              <a:t>5 May 2022</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dirty="0"/>
              <a:t>SWE4005 STM</a:t>
            </a:r>
          </a:p>
        </p:txBody>
      </p:sp>
      <p:sp>
        <p:nvSpPr>
          <p:cNvPr id="6" name="Slide Number Placeholder 5"/>
          <p:cNvSpPr>
            <a:spLocks noGrp="1"/>
          </p:cNvSpPr>
          <p:nvPr>
            <p:ph type="sldNum" sz="quarter" idx="12"/>
          </p:nvPr>
        </p:nvSpPr>
        <p:spPr/>
        <p:txBody>
          <a:bodyPr/>
          <a:lstStyle>
            <a:lvl1pPr>
              <a:defRPr/>
            </a:lvl1pPr>
          </a:lstStyle>
          <a:p>
            <a:pPr>
              <a:defRPr/>
            </a:pPr>
            <a:fld id="{6C975163-F4B9-4804-9087-CAD0DE4888DA}" type="slidenum">
              <a:rPr lang="en-IN"/>
              <a:pPr>
                <a:defRPr/>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5161756"/>
            <a:ext cx="1584176" cy="490488"/>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1800" y="5269912"/>
            <a:ext cx="1135873" cy="274176"/>
          </a:xfrm>
          <a:prstGeom prst="rect">
            <a:avLst/>
          </a:prstGeom>
        </p:spPr>
      </p:pic>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58175" cy="522288"/>
          </a:xfrm>
        </p:spPr>
        <p:txBody>
          <a:bodyPr/>
          <a:lstStyle/>
          <a:p>
            <a:r>
              <a:rPr lang="en-US"/>
              <a:t>Click to edit Master title style</a:t>
            </a:r>
          </a:p>
        </p:txBody>
      </p:sp>
      <p:sp>
        <p:nvSpPr>
          <p:cNvPr id="3" name="Text Placeholder 2"/>
          <p:cNvSpPr>
            <a:spLocks noGrp="1"/>
          </p:cNvSpPr>
          <p:nvPr>
            <p:ph type="body" sz="half" idx="1"/>
          </p:nvPr>
        </p:nvSpPr>
        <p:spPr>
          <a:xfrm>
            <a:off x="457200" y="1000125"/>
            <a:ext cx="4038600" cy="4105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00125"/>
            <a:ext cx="4038600" cy="4105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D03C916-84AC-49A4-BA95-C87AE8C788FC}" type="datetime3">
              <a:rPr lang="en-US"/>
              <a:pPr>
                <a:defRPr/>
              </a:pPr>
              <a:t>5 May 2022</a:t>
            </a:fld>
            <a:endParaRPr lang="en-IN"/>
          </a:p>
        </p:txBody>
      </p:sp>
      <p:sp>
        <p:nvSpPr>
          <p:cNvPr id="6" name="Footer Placeholder 4"/>
          <p:cNvSpPr>
            <a:spLocks noGrp="1"/>
          </p:cNvSpPr>
          <p:nvPr>
            <p:ph type="ftr" sz="quarter" idx="11"/>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a:lvl1pPr>
          </a:lstStyle>
          <a:p>
            <a:pPr>
              <a:defRPr/>
            </a:pPr>
            <a:r>
              <a:rPr lang="en-IN" dirty="0"/>
              <a:t>SWE4005 STM</a:t>
            </a:r>
          </a:p>
        </p:txBody>
      </p:sp>
      <p:sp>
        <p:nvSpPr>
          <p:cNvPr id="7" name="Slide Number Placeholder 5"/>
          <p:cNvSpPr>
            <a:spLocks noGrp="1"/>
          </p:cNvSpPr>
          <p:nvPr>
            <p:ph type="sldNum" sz="quarter" idx="12"/>
          </p:nvPr>
        </p:nvSpPr>
        <p:spPr/>
        <p:txBody>
          <a:bodyPr/>
          <a:lstStyle>
            <a:lvl1pPr>
              <a:defRPr/>
            </a:lvl1pPr>
          </a:lstStyle>
          <a:p>
            <a:pPr>
              <a:defRPr/>
            </a:pPr>
            <a:fld id="{622436D7-947C-46F4-AAB0-A4F6E570EC14}" type="slidenum">
              <a:rPr lang="en-IN"/>
              <a:pPr>
                <a:defRPr/>
              </a:pPr>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5161756"/>
            <a:ext cx="1584176" cy="490488"/>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1800" y="5269912"/>
            <a:ext cx="1135873" cy="274176"/>
          </a:xfrm>
          <a:prstGeom prst="rect">
            <a:avLst/>
          </a:prstGeom>
        </p:spPr>
      </p:pic>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p:cNvSpPr/>
          <p:nvPr userDrawn="1"/>
        </p:nvSpPr>
        <p:spPr>
          <a:xfrm>
            <a:off x="0" y="142875"/>
            <a:ext cx="9144000" cy="6429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5" name="Rectangle 4"/>
          <p:cNvSpPr/>
          <p:nvPr userDrawn="1"/>
        </p:nvSpPr>
        <p:spPr>
          <a:xfrm>
            <a:off x="0" y="0"/>
            <a:ext cx="28575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6" name="Rectangle 5"/>
          <p:cNvSpPr/>
          <p:nvPr userDrawn="1"/>
        </p:nvSpPr>
        <p:spPr>
          <a:xfrm>
            <a:off x="6858000" y="5286375"/>
            <a:ext cx="285750" cy="428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Rectangle 49"/>
          <p:cNvSpPr>
            <a:spLocks noChangeArrowheads="1"/>
          </p:cNvSpPr>
          <p:nvPr userDrawn="1"/>
        </p:nvSpPr>
        <p:spPr bwMode="auto">
          <a:xfrm>
            <a:off x="0" y="4189413"/>
            <a:ext cx="9144000" cy="36512"/>
          </a:xfrm>
          <a:prstGeom prst="rect">
            <a:avLst/>
          </a:prstGeom>
          <a:solidFill>
            <a:srgbClr val="003399"/>
          </a:solidFill>
          <a:ln w="9525">
            <a:noFill/>
            <a:miter lim="800000"/>
            <a:headEnd/>
            <a:tailEnd/>
          </a:ln>
          <a:effectLst/>
        </p:spPr>
        <p:txBody>
          <a:bodyPr wrap="none" anchor="ctr"/>
          <a:lstStyle/>
          <a:p>
            <a:pPr>
              <a:defRPr/>
            </a:pPr>
            <a:endParaRPr lang="en-IN"/>
          </a:p>
        </p:txBody>
      </p:sp>
      <p:sp>
        <p:nvSpPr>
          <p:cNvPr id="3" name="Subtitle 2"/>
          <p:cNvSpPr>
            <a:spLocks noGrp="1"/>
          </p:cNvSpPr>
          <p:nvPr>
            <p:ph type="subTitle" idx="1"/>
          </p:nvPr>
        </p:nvSpPr>
        <p:spPr>
          <a:xfrm>
            <a:off x="71406" y="5252831"/>
            <a:ext cx="9072594" cy="357190"/>
          </a:xfrm>
        </p:spPr>
        <p:txBody>
          <a:bodyPr>
            <a:noAutofit/>
          </a:bodyPr>
          <a:lstStyle>
            <a:lvl1pPr marL="0" indent="0" algn="r">
              <a:buNone/>
              <a:defRPr sz="1900" b="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0123" y="142875"/>
            <a:ext cx="2386224" cy="738815"/>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76257" y="337220"/>
            <a:ext cx="1728191" cy="417150"/>
          </a:xfrm>
          <a:prstGeom prst="rect">
            <a:avLst/>
          </a:prstGeom>
        </p:spPr>
      </p:pic>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8715375" y="238125"/>
            <a:ext cx="428625" cy="49688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027" name="Text Placeholder 2"/>
          <p:cNvSpPr>
            <a:spLocks noGrp="1"/>
          </p:cNvSpPr>
          <p:nvPr>
            <p:ph type="body" idx="1"/>
          </p:nvPr>
        </p:nvSpPr>
        <p:spPr bwMode="auto">
          <a:xfrm>
            <a:off x="457200" y="1000125"/>
            <a:ext cx="8229600" cy="4105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7000875" y="5297488"/>
            <a:ext cx="1674813" cy="303212"/>
          </a:xfrm>
          <a:prstGeom prst="rect">
            <a:avLst/>
          </a:prstGeom>
        </p:spPr>
        <p:txBody>
          <a:bodyPr vert="horz" lIns="91440" tIns="45720" rIns="91440" bIns="45720" rtlCol="0" anchor="ctr"/>
          <a:lstStyle>
            <a:lvl1pPr algn="l" fontAlgn="auto">
              <a:spcBef>
                <a:spcPts val="0"/>
              </a:spcBef>
              <a:spcAft>
                <a:spcPts val="0"/>
              </a:spcAft>
              <a:defRPr sz="1000" b="1">
                <a:solidFill>
                  <a:srgbClr val="C51230"/>
                </a:solidFill>
                <a:latin typeface="Arial" pitchFamily="34" charset="0"/>
                <a:cs typeface="Arial" pitchFamily="34" charset="0"/>
              </a:defRPr>
            </a:lvl1pPr>
          </a:lstStyle>
          <a:p>
            <a:pPr>
              <a:defRPr/>
            </a:pPr>
            <a:fld id="{48B9D937-9D35-46BF-A1AD-A550A037BCB7}" type="datetime3">
              <a:rPr lang="en-US"/>
              <a:pPr>
                <a:defRPr/>
              </a:pPr>
              <a:t>5 May 2022</a:t>
            </a:fld>
            <a:endParaRPr lang="en-IN"/>
          </a:p>
        </p:txBody>
      </p:sp>
      <p:sp>
        <p:nvSpPr>
          <p:cNvPr id="5" name="Footer Placeholder 4"/>
          <p:cNvSpPr>
            <a:spLocks noGrp="1"/>
          </p:cNvSpPr>
          <p:nvPr>
            <p:ph type="ftr" sz="quarter" idx="3"/>
          </p:nvPr>
        </p:nvSpPr>
        <p:spPr>
          <a:xfrm>
            <a:off x="4105275" y="5297488"/>
            <a:ext cx="2895600" cy="303212"/>
          </a:xfrm>
          <a:prstGeom prst="rect">
            <a:avLst/>
          </a:prstGeom>
        </p:spPr>
        <p:txBody>
          <a:bodyPr vert="horz" wrap="square" lIns="91440" tIns="45720" rIns="91440" bIns="45720" numCol="1" anchor="ctr" anchorCtr="0" compatLnSpc="1">
            <a:prstTxWarp prst="textNoShape">
              <a:avLst/>
            </a:prstTxWarp>
          </a:bodyPr>
          <a:lstStyle>
            <a:lvl1pPr marL="0" marR="0" indent="0" algn="r" defTabSz="914400" rtl="0" eaLnBrk="1" fontAlgn="base" latinLnBrk="0" hangingPunct="1">
              <a:lnSpc>
                <a:spcPct val="100000"/>
              </a:lnSpc>
              <a:spcBef>
                <a:spcPct val="0"/>
              </a:spcBef>
              <a:spcAft>
                <a:spcPct val="0"/>
              </a:spcAft>
              <a:buClrTx/>
              <a:buSzTx/>
              <a:buFontTx/>
              <a:buNone/>
              <a:tabLst/>
              <a:defRPr sz="1000" b="1">
                <a:solidFill>
                  <a:srgbClr val="003399"/>
                </a:solidFill>
              </a:defRPr>
            </a:lvl1pPr>
          </a:lstStyle>
          <a:p>
            <a:pPr>
              <a:defRPr/>
            </a:pPr>
            <a:r>
              <a:rPr lang="en-IN" dirty="0"/>
              <a:t>SWE4005 STM</a:t>
            </a:r>
          </a:p>
        </p:txBody>
      </p:sp>
      <p:sp>
        <p:nvSpPr>
          <p:cNvPr id="6" name="Slide Number Placeholder 5"/>
          <p:cNvSpPr>
            <a:spLocks noGrp="1"/>
          </p:cNvSpPr>
          <p:nvPr>
            <p:ph type="sldNum" sz="quarter" idx="4"/>
          </p:nvPr>
        </p:nvSpPr>
        <p:spPr>
          <a:xfrm>
            <a:off x="8715375" y="274638"/>
            <a:ext cx="428625" cy="428625"/>
          </a:xfrm>
          <a:prstGeom prst="rect">
            <a:avLst/>
          </a:prstGeom>
        </p:spPr>
        <p:txBody>
          <a:bodyPr vert="horz" lIns="91440" tIns="45720" rIns="91440" bIns="45720" rtlCol="0" anchor="ctr"/>
          <a:lstStyle>
            <a:lvl1pPr algn="ctr" fontAlgn="auto">
              <a:spcBef>
                <a:spcPts val="0"/>
              </a:spcBef>
              <a:spcAft>
                <a:spcPts val="0"/>
              </a:spcAft>
              <a:defRPr sz="1100" b="1">
                <a:solidFill>
                  <a:schemeClr val="bg1"/>
                </a:solidFill>
                <a:latin typeface="Arial" pitchFamily="34" charset="0"/>
                <a:cs typeface="Arial" pitchFamily="34" charset="0"/>
              </a:defRPr>
            </a:lvl1pPr>
          </a:lstStyle>
          <a:p>
            <a:pPr>
              <a:defRPr/>
            </a:pPr>
            <a:fld id="{C63BC23E-C0FD-44A0-8393-5A086AC36B3D}" type="slidenum">
              <a:rPr lang="en-IN"/>
              <a:pPr>
                <a:defRPr/>
              </a:pPr>
              <a:t>‹#›</a:t>
            </a:fld>
            <a:endParaRPr lang="en-IN"/>
          </a:p>
        </p:txBody>
      </p:sp>
      <p:sp>
        <p:nvSpPr>
          <p:cNvPr id="1031" name="Title Placeholder 1"/>
          <p:cNvSpPr>
            <a:spLocks noGrp="1"/>
          </p:cNvSpPr>
          <p:nvPr>
            <p:ph type="title"/>
          </p:nvPr>
        </p:nvSpPr>
        <p:spPr bwMode="auto">
          <a:xfrm>
            <a:off x="457200" y="228600"/>
            <a:ext cx="8258175" cy="522288"/>
          </a:xfrm>
          <a:prstGeom prst="rect">
            <a:avLst/>
          </a:prstGeom>
          <a:solidFill>
            <a:schemeClr val="bg1"/>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IN"/>
          </a:p>
        </p:txBody>
      </p:sp>
      <p:sp>
        <p:nvSpPr>
          <p:cNvPr id="10" name="Rectangle 9"/>
          <p:cNvSpPr/>
          <p:nvPr userDrawn="1"/>
        </p:nvSpPr>
        <p:spPr>
          <a:xfrm>
            <a:off x="0" y="0"/>
            <a:ext cx="142875" cy="5724525"/>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cxnSp>
        <p:nvCxnSpPr>
          <p:cNvPr id="13" name="Straight Connector 12"/>
          <p:cNvCxnSpPr/>
          <p:nvPr userDrawn="1"/>
        </p:nvCxnSpPr>
        <p:spPr>
          <a:xfrm rot="5400000">
            <a:off x="6910388" y="5456238"/>
            <a:ext cx="179387" cy="158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68" r:id="rId1"/>
    <p:sldLayoutId id="2147483861" r:id="rId2"/>
    <p:sldLayoutId id="2147483862" r:id="rId3"/>
    <p:sldLayoutId id="2147483863" r:id="rId4"/>
    <p:sldLayoutId id="2147483864" r:id="rId5"/>
    <p:sldLayoutId id="2147483865" r:id="rId6"/>
    <p:sldLayoutId id="2147483866" r:id="rId7"/>
    <p:sldLayoutId id="2147483867" r:id="rId8"/>
    <p:sldLayoutId id="2147483869" r:id="rId9"/>
  </p:sldLayoutIdLst>
  <p:transition>
    <p:wipe dir="r"/>
  </p:transition>
  <p:hf hdr="0"/>
  <p:txStyles>
    <p:titleStyle>
      <a:lvl1pPr algn="l" rtl="0" eaLnBrk="0" fontAlgn="base" hangingPunct="0">
        <a:spcBef>
          <a:spcPct val="0"/>
        </a:spcBef>
        <a:spcAft>
          <a:spcPct val="0"/>
        </a:spcAft>
        <a:defRPr sz="2200" b="1" kern="1200">
          <a:solidFill>
            <a:srgbClr val="003399"/>
          </a:solidFill>
          <a:latin typeface="Arial" pitchFamily="34" charset="0"/>
          <a:ea typeface="+mj-ea"/>
          <a:cs typeface="Arial" pitchFamily="34" charset="0"/>
        </a:defRPr>
      </a:lvl1pPr>
      <a:lvl2pPr algn="l" rtl="0" eaLnBrk="0" fontAlgn="base" hangingPunct="0">
        <a:spcBef>
          <a:spcPct val="0"/>
        </a:spcBef>
        <a:spcAft>
          <a:spcPct val="0"/>
        </a:spcAft>
        <a:defRPr sz="2200" b="1">
          <a:solidFill>
            <a:srgbClr val="003399"/>
          </a:solidFill>
          <a:latin typeface="Arial" charset="0"/>
          <a:cs typeface="Arial" charset="0"/>
        </a:defRPr>
      </a:lvl2pPr>
      <a:lvl3pPr algn="l" rtl="0" eaLnBrk="0" fontAlgn="base" hangingPunct="0">
        <a:spcBef>
          <a:spcPct val="0"/>
        </a:spcBef>
        <a:spcAft>
          <a:spcPct val="0"/>
        </a:spcAft>
        <a:defRPr sz="2200" b="1">
          <a:solidFill>
            <a:srgbClr val="003399"/>
          </a:solidFill>
          <a:latin typeface="Arial" charset="0"/>
          <a:cs typeface="Arial" charset="0"/>
        </a:defRPr>
      </a:lvl3pPr>
      <a:lvl4pPr algn="l" rtl="0" eaLnBrk="0" fontAlgn="base" hangingPunct="0">
        <a:spcBef>
          <a:spcPct val="0"/>
        </a:spcBef>
        <a:spcAft>
          <a:spcPct val="0"/>
        </a:spcAft>
        <a:defRPr sz="2200" b="1">
          <a:solidFill>
            <a:srgbClr val="003399"/>
          </a:solidFill>
          <a:latin typeface="Arial" charset="0"/>
          <a:cs typeface="Arial" charset="0"/>
        </a:defRPr>
      </a:lvl4pPr>
      <a:lvl5pPr algn="l" rtl="0" eaLnBrk="0" fontAlgn="base" hangingPunct="0">
        <a:spcBef>
          <a:spcPct val="0"/>
        </a:spcBef>
        <a:spcAft>
          <a:spcPct val="0"/>
        </a:spcAft>
        <a:defRPr sz="2200" b="1">
          <a:solidFill>
            <a:srgbClr val="003399"/>
          </a:solidFill>
          <a:latin typeface="Arial" charset="0"/>
          <a:cs typeface="Arial" charset="0"/>
        </a:defRPr>
      </a:lvl5pPr>
      <a:lvl6pPr marL="457200" algn="l" rtl="0" fontAlgn="base">
        <a:spcBef>
          <a:spcPct val="0"/>
        </a:spcBef>
        <a:spcAft>
          <a:spcPct val="0"/>
        </a:spcAft>
        <a:defRPr sz="2200" b="1">
          <a:solidFill>
            <a:schemeClr val="accent2"/>
          </a:solidFill>
          <a:latin typeface="Arial" charset="0"/>
          <a:cs typeface="Arial" charset="0"/>
        </a:defRPr>
      </a:lvl6pPr>
      <a:lvl7pPr marL="914400" algn="l" rtl="0" fontAlgn="base">
        <a:spcBef>
          <a:spcPct val="0"/>
        </a:spcBef>
        <a:spcAft>
          <a:spcPct val="0"/>
        </a:spcAft>
        <a:defRPr sz="2200" b="1">
          <a:solidFill>
            <a:schemeClr val="accent2"/>
          </a:solidFill>
          <a:latin typeface="Arial" charset="0"/>
          <a:cs typeface="Arial" charset="0"/>
        </a:defRPr>
      </a:lvl7pPr>
      <a:lvl8pPr marL="1371600" algn="l" rtl="0" fontAlgn="base">
        <a:spcBef>
          <a:spcPct val="0"/>
        </a:spcBef>
        <a:spcAft>
          <a:spcPct val="0"/>
        </a:spcAft>
        <a:defRPr sz="2200" b="1">
          <a:solidFill>
            <a:schemeClr val="accent2"/>
          </a:solidFill>
          <a:latin typeface="Arial" charset="0"/>
          <a:cs typeface="Arial" charset="0"/>
        </a:defRPr>
      </a:lvl8pPr>
      <a:lvl9pPr marL="1828800" algn="l" rtl="0" fontAlgn="base">
        <a:spcBef>
          <a:spcPct val="0"/>
        </a:spcBef>
        <a:spcAft>
          <a:spcPct val="0"/>
        </a:spcAft>
        <a:defRPr sz="2200" b="1">
          <a:solidFill>
            <a:schemeClr val="accent2"/>
          </a:solidFill>
          <a:latin typeface="Arial" charset="0"/>
          <a:cs typeface="Arial" charset="0"/>
        </a:defRPr>
      </a:lvl9pPr>
    </p:titleStyle>
    <p:bodyStyle>
      <a:lvl1pPr marL="342900" indent="-3429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a:xfrm>
            <a:off x="0" y="4337050"/>
            <a:ext cx="9144000" cy="719138"/>
          </a:xfrm>
        </p:spPr>
        <p:txBody>
          <a:bodyPr/>
          <a:lstStyle/>
          <a:p>
            <a:pPr eaLnBrk="1" hangingPunct="1"/>
            <a:r>
              <a:rPr lang="en-US" sz="2000" dirty="0"/>
              <a:t>					</a:t>
            </a:r>
            <a:endParaRPr lang="en-IN" sz="2000" dirty="0"/>
          </a:p>
        </p:txBody>
      </p:sp>
      <p:sp>
        <p:nvSpPr>
          <p:cNvPr id="3" name="Subtitle 2"/>
          <p:cNvSpPr>
            <a:spLocks noGrp="1"/>
          </p:cNvSpPr>
          <p:nvPr>
            <p:ph type="subTitle" idx="1"/>
          </p:nvPr>
        </p:nvSpPr>
        <p:spPr>
          <a:xfrm>
            <a:off x="0" y="5072063"/>
            <a:ext cx="9144000" cy="501650"/>
          </a:xfrm>
        </p:spPr>
        <p:txBody>
          <a:bodyPr>
            <a:normAutofit/>
          </a:bodyPr>
          <a:lstStyle/>
          <a:p>
            <a:pPr algn="l" eaLnBrk="1" hangingPunct="1">
              <a:defRPr/>
            </a:pPr>
            <a:r>
              <a:rPr lang="en-US" sz="1400" dirty="0">
                <a:solidFill>
                  <a:srgbClr val="7F7F7F"/>
                </a:solidFill>
                <a:latin typeface="Arial" charset="0"/>
                <a:cs typeface="Arial" charset="0"/>
              </a:rPr>
              <a:t>                                      	   			</a:t>
            </a:r>
            <a:endParaRPr lang="en-IN" sz="1400" dirty="0">
              <a:solidFill>
                <a:srgbClr val="7F7F7F"/>
              </a:solidFill>
              <a:latin typeface="Arial" charset="0"/>
              <a:cs typeface="Arial" charset="0"/>
            </a:endParaRPr>
          </a:p>
        </p:txBody>
      </p:sp>
      <p:sp>
        <p:nvSpPr>
          <p:cNvPr id="4100" name="TextBox 3"/>
          <p:cNvSpPr txBox="1">
            <a:spLocks noChangeArrowheads="1"/>
          </p:cNvSpPr>
          <p:nvPr/>
        </p:nvSpPr>
        <p:spPr bwMode="auto">
          <a:xfrm>
            <a:off x="684213" y="1920875"/>
            <a:ext cx="8352283" cy="1508105"/>
          </a:xfrm>
          <a:prstGeom prst="rect">
            <a:avLst/>
          </a:prstGeom>
          <a:noFill/>
          <a:ln w="9525">
            <a:noFill/>
            <a:miter lim="800000"/>
            <a:headEnd/>
            <a:tailEnd/>
          </a:ln>
        </p:spPr>
        <p:txBody>
          <a:bodyPr wrap="square">
            <a:spAutoFit/>
          </a:bodyPr>
          <a:lstStyle/>
          <a:p>
            <a:pPr hangingPunct="0"/>
            <a:r>
              <a:rPr lang="en-US" sz="2400" b="1" dirty="0">
                <a:solidFill>
                  <a:srgbClr val="003399"/>
                </a:solidFill>
                <a:ea typeface="Arial Unicode MS" pitchFamily="34" charset="-128"/>
                <a:cs typeface="Arial Unicode MS" pitchFamily="34" charset="-128"/>
              </a:rPr>
              <a:t>SWE4005- Storage Technology and Management</a:t>
            </a:r>
            <a:r>
              <a:rPr lang="en-US" sz="2400" b="1" dirty="0"/>
              <a:t>					</a:t>
            </a:r>
          </a:p>
          <a:p>
            <a:pPr algn="r"/>
            <a:r>
              <a:rPr lang="en-GB" sz="4400" b="1" cap="all" dirty="0">
                <a:solidFill>
                  <a:srgbClr val="2C95DD"/>
                </a:solidFill>
                <a:latin typeface="MetaNormalLF-Roman"/>
                <a:ea typeface="+mj-ea"/>
                <a:cs typeface="Arial"/>
              </a:rPr>
              <a:t>Business continuity </a:t>
            </a:r>
            <a:endParaRPr lang="en-US" sz="2400" b="1"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Recovery Operation</a:t>
            </a:r>
            <a:endParaRPr lang="en-IN" dirty="0"/>
          </a:p>
        </p:txBody>
      </p:sp>
      <p:pic>
        <p:nvPicPr>
          <p:cNvPr id="7" name="Content Placeholder 6"/>
          <p:cNvPicPr>
            <a:picLocks noGrp="1" noChangeAspect="1"/>
          </p:cNvPicPr>
          <p:nvPr>
            <p:ph idx="1"/>
          </p:nvPr>
        </p:nvPicPr>
        <p:blipFill>
          <a:blip r:embed="rId2"/>
          <a:stretch>
            <a:fillRect/>
          </a:stretch>
        </p:blipFill>
        <p:spPr>
          <a:xfrm>
            <a:off x="1069660" y="1000125"/>
            <a:ext cx="7004680" cy="4105275"/>
          </a:xfrm>
          <a:prstGeom prst="rect">
            <a:avLst/>
          </a:prstGeom>
        </p:spPr>
      </p:pic>
      <p:sp>
        <p:nvSpPr>
          <p:cNvPr id="4" name="Date Placeholder 3"/>
          <p:cNvSpPr>
            <a:spLocks noGrp="1"/>
          </p:cNvSpPr>
          <p:nvPr>
            <p:ph type="dt" sz="half" idx="10"/>
          </p:nvPr>
        </p:nvSpPr>
        <p:spPr/>
        <p:txBody>
          <a:bodyPr/>
          <a:lstStyle/>
          <a:p>
            <a:pPr>
              <a:defRPr/>
            </a:pPr>
            <a:fld id="{7C774709-785F-457C-9429-4E3DA889C601}" type="datetime3">
              <a:rPr lang="en-US" smtClean="0"/>
              <a:pPr>
                <a:defRPr/>
              </a:pPr>
              <a:t>5 May 2022</a:t>
            </a:fld>
            <a:endParaRPr lang="en-IN"/>
          </a:p>
        </p:txBody>
      </p:sp>
      <p:sp>
        <p:nvSpPr>
          <p:cNvPr id="5" name="Footer Placeholder 4"/>
          <p:cNvSpPr>
            <a:spLocks noGrp="1"/>
          </p:cNvSpPr>
          <p:nvPr>
            <p:ph type="ftr" sz="quarter" idx="11"/>
          </p:nvPr>
        </p:nvSpPr>
        <p:spPr/>
        <p:txBody>
          <a:bodyPr/>
          <a:lstStyle/>
          <a:p>
            <a:pPr>
              <a:defRPr/>
            </a:pPr>
            <a:r>
              <a:rPr lang="en-IN" smtClean="0"/>
              <a:t>SWE4005 STM</a:t>
            </a:r>
            <a:endParaRPr lang="en-IN" dirty="0"/>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10</a:t>
            </a:fld>
            <a:endParaRPr lang="en-IN"/>
          </a:p>
        </p:txBody>
      </p:sp>
    </p:spTree>
    <p:extLst>
      <p:ext uri="{BB962C8B-B14F-4D97-AF65-F5344CB8AC3E}">
        <p14:creationId xmlns:p14="http://schemas.microsoft.com/office/powerpoint/2010/main" val="181860354"/>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Backup and Recovery</a:t>
            </a:r>
          </a:p>
        </p:txBody>
      </p:sp>
      <p:sp>
        <p:nvSpPr>
          <p:cNvPr id="5" name="Slide Number Placeholder 4"/>
          <p:cNvSpPr>
            <a:spLocks noGrp="1"/>
          </p:cNvSpPr>
          <p:nvPr>
            <p:ph type="sldNum" sz="quarter" idx="11"/>
          </p:nvPr>
        </p:nvSpPr>
        <p:spPr/>
        <p:txBody>
          <a:bodyPr/>
          <a:lstStyle/>
          <a:p>
            <a:r>
              <a:rPr lang="en-US" altLang="en-US"/>
              <a:t> - </a:t>
            </a:r>
            <a:fld id="{BD596AA1-3F98-4F40-A923-1FC72FC4FA14}" type="slidenum">
              <a:rPr lang="en-US" altLang="en-US" sz="667"/>
              <a:pPr/>
              <a:t>11</a:t>
            </a:fld>
            <a:endParaRPr lang="en-US" altLang="en-US" sz="667"/>
          </a:p>
        </p:txBody>
      </p:sp>
      <p:sp>
        <p:nvSpPr>
          <p:cNvPr id="2772994" name="Rectangle 2"/>
          <p:cNvSpPr>
            <a:spLocks noGrp="1" noChangeArrowheads="1"/>
          </p:cNvSpPr>
          <p:nvPr>
            <p:ph type="title"/>
          </p:nvPr>
        </p:nvSpPr>
        <p:spPr/>
        <p:txBody>
          <a:bodyPr/>
          <a:lstStyle/>
          <a:p>
            <a:r>
              <a:rPr lang="en-US" altLang="en-US"/>
              <a:t>Business Considerations </a:t>
            </a:r>
          </a:p>
        </p:txBody>
      </p:sp>
      <p:sp>
        <p:nvSpPr>
          <p:cNvPr id="2772995" name="Rectangle 3"/>
          <p:cNvSpPr>
            <a:spLocks noGrp="1" noChangeArrowheads="1"/>
          </p:cNvSpPr>
          <p:nvPr>
            <p:ph type="body" idx="1"/>
          </p:nvPr>
        </p:nvSpPr>
        <p:spPr/>
        <p:txBody>
          <a:bodyPr/>
          <a:lstStyle/>
          <a:p>
            <a:r>
              <a:rPr lang="en-US" altLang="en-US" dirty="0"/>
              <a:t>Customer business needs determine:</a:t>
            </a:r>
          </a:p>
          <a:p>
            <a:pPr lvl="1"/>
            <a:r>
              <a:rPr lang="en-US" altLang="en-US" dirty="0"/>
              <a:t>What are the restore requirements – RPO &amp; RTO?</a:t>
            </a:r>
          </a:p>
          <a:p>
            <a:pPr lvl="1"/>
            <a:r>
              <a:rPr lang="en-US" altLang="en-US" dirty="0"/>
              <a:t>Where and when will the restores occur</a:t>
            </a:r>
            <a:r>
              <a:rPr lang="en-US" altLang="en-US" dirty="0" smtClean="0"/>
              <a:t>? </a:t>
            </a:r>
            <a:endParaRPr lang="en-US" altLang="en-US" dirty="0"/>
          </a:p>
          <a:p>
            <a:pPr lvl="1"/>
            <a:r>
              <a:rPr lang="en-US" altLang="en-US" dirty="0"/>
              <a:t>What are the most frequent restore requests?</a:t>
            </a:r>
          </a:p>
          <a:p>
            <a:pPr lvl="1"/>
            <a:r>
              <a:rPr lang="en-US" altLang="en-US" dirty="0"/>
              <a:t>Which data needs to be backed up?</a:t>
            </a:r>
          </a:p>
          <a:p>
            <a:pPr lvl="1"/>
            <a:r>
              <a:rPr lang="en-US" altLang="en-US" dirty="0"/>
              <a:t>How frequently should data be backed up?</a:t>
            </a:r>
          </a:p>
          <a:p>
            <a:pPr lvl="2"/>
            <a:r>
              <a:rPr lang="en-US" altLang="en-US" dirty="0"/>
              <a:t>hourly, daily, weekly, monthly</a:t>
            </a:r>
          </a:p>
          <a:p>
            <a:pPr lvl="1"/>
            <a:r>
              <a:rPr lang="en-US" altLang="en-US" dirty="0"/>
              <a:t>How long will it take to backup?</a:t>
            </a:r>
          </a:p>
          <a:p>
            <a:pPr lvl="1"/>
            <a:r>
              <a:rPr lang="en-US" altLang="en-US" dirty="0"/>
              <a:t>How many copies to create?</a:t>
            </a:r>
          </a:p>
          <a:p>
            <a:pPr lvl="1"/>
            <a:r>
              <a:rPr lang="en-US" altLang="en-US" dirty="0"/>
              <a:t>How long to retain backup copies?</a:t>
            </a:r>
          </a:p>
        </p:txBody>
      </p:sp>
    </p:spTree>
    <p:extLst>
      <p:ext uri="{BB962C8B-B14F-4D97-AF65-F5344CB8AC3E}">
        <p14:creationId xmlns:p14="http://schemas.microsoft.com/office/powerpoint/2010/main" val="2017072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Backup and Recovery</a:t>
            </a:r>
          </a:p>
        </p:txBody>
      </p:sp>
      <p:sp>
        <p:nvSpPr>
          <p:cNvPr id="5" name="Slide Number Placeholder 4"/>
          <p:cNvSpPr>
            <a:spLocks noGrp="1"/>
          </p:cNvSpPr>
          <p:nvPr>
            <p:ph type="sldNum" sz="quarter" idx="11"/>
          </p:nvPr>
        </p:nvSpPr>
        <p:spPr/>
        <p:txBody>
          <a:bodyPr/>
          <a:lstStyle/>
          <a:p>
            <a:r>
              <a:rPr lang="en-US" altLang="en-US"/>
              <a:t> - </a:t>
            </a:r>
            <a:fld id="{81AEB8B2-6D62-4C8E-91FE-5444AD724C4F}" type="slidenum">
              <a:rPr lang="en-US" altLang="en-US" sz="667"/>
              <a:pPr/>
              <a:t>12</a:t>
            </a:fld>
            <a:endParaRPr lang="en-US" altLang="en-US" sz="667"/>
          </a:p>
        </p:txBody>
      </p:sp>
      <p:sp>
        <p:nvSpPr>
          <p:cNvPr id="2802690" name="Rectangle 2"/>
          <p:cNvSpPr>
            <a:spLocks noGrp="1" noChangeArrowheads="1"/>
          </p:cNvSpPr>
          <p:nvPr>
            <p:ph type="title"/>
          </p:nvPr>
        </p:nvSpPr>
        <p:spPr/>
        <p:txBody>
          <a:bodyPr/>
          <a:lstStyle/>
          <a:p>
            <a:r>
              <a:rPr lang="en-US" altLang="en-US" dirty="0"/>
              <a:t>Data Considerations: File Characteristics </a:t>
            </a:r>
          </a:p>
        </p:txBody>
      </p:sp>
      <p:sp>
        <p:nvSpPr>
          <p:cNvPr id="2802691" name="Rectangle 3"/>
          <p:cNvSpPr>
            <a:spLocks noGrp="1" noChangeArrowheads="1"/>
          </p:cNvSpPr>
          <p:nvPr>
            <p:ph type="body" idx="1"/>
          </p:nvPr>
        </p:nvSpPr>
        <p:spPr/>
        <p:txBody>
          <a:bodyPr/>
          <a:lstStyle/>
          <a:p>
            <a:r>
              <a:rPr lang="en-US" altLang="en-US" dirty="0"/>
              <a:t>Location</a:t>
            </a:r>
          </a:p>
          <a:p>
            <a:r>
              <a:rPr lang="en-US" altLang="en-US" dirty="0" smtClean="0"/>
              <a:t>Size </a:t>
            </a:r>
            <a:endParaRPr lang="en-US" altLang="en-US" dirty="0"/>
          </a:p>
          <a:p>
            <a:r>
              <a:rPr lang="en-US" altLang="en-US" dirty="0"/>
              <a:t>Number</a:t>
            </a:r>
          </a:p>
          <a:p>
            <a:endParaRPr lang="en-US" altLang="en-US" dirty="0"/>
          </a:p>
        </p:txBody>
      </p:sp>
    </p:spTree>
    <p:extLst>
      <p:ext uri="{BB962C8B-B14F-4D97-AF65-F5344CB8AC3E}">
        <p14:creationId xmlns:p14="http://schemas.microsoft.com/office/powerpoint/2010/main" val="1312911070"/>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Backup and Recovery</a:t>
            </a:r>
          </a:p>
        </p:txBody>
      </p:sp>
      <p:sp>
        <p:nvSpPr>
          <p:cNvPr id="5" name="Slide Number Placeholder 4"/>
          <p:cNvSpPr>
            <a:spLocks noGrp="1"/>
          </p:cNvSpPr>
          <p:nvPr>
            <p:ph type="sldNum" sz="quarter" idx="11"/>
          </p:nvPr>
        </p:nvSpPr>
        <p:spPr/>
        <p:txBody>
          <a:bodyPr/>
          <a:lstStyle/>
          <a:p>
            <a:r>
              <a:rPr lang="en-US" altLang="en-US"/>
              <a:t> - </a:t>
            </a:r>
            <a:fld id="{52B0F97C-59A2-4DE8-8B83-04C52FCCDE3C}" type="slidenum">
              <a:rPr lang="en-US" altLang="en-US" sz="667"/>
              <a:pPr/>
              <a:t>13</a:t>
            </a:fld>
            <a:endParaRPr lang="en-US" altLang="en-US" sz="667"/>
          </a:p>
        </p:txBody>
      </p:sp>
      <p:sp>
        <p:nvSpPr>
          <p:cNvPr id="2727938" name="Rectangle 2"/>
          <p:cNvSpPr>
            <a:spLocks noGrp="1" noChangeArrowheads="1"/>
          </p:cNvSpPr>
          <p:nvPr>
            <p:ph type="title"/>
          </p:nvPr>
        </p:nvSpPr>
        <p:spPr/>
        <p:txBody>
          <a:bodyPr/>
          <a:lstStyle/>
          <a:p>
            <a:r>
              <a:rPr lang="en-US" altLang="en-US"/>
              <a:t>Data Considerations: Data </a:t>
            </a:r>
            <a:r>
              <a:rPr lang="pt-BR" altLang="en-US"/>
              <a:t>Compression</a:t>
            </a:r>
            <a:endParaRPr lang="en-US" altLang="en-US"/>
          </a:p>
        </p:txBody>
      </p:sp>
      <p:sp>
        <p:nvSpPr>
          <p:cNvPr id="2727939" name="Rectangle 3"/>
          <p:cNvSpPr>
            <a:spLocks noGrp="1" noChangeArrowheads="1"/>
          </p:cNvSpPr>
          <p:nvPr>
            <p:ph type="body" idx="1"/>
          </p:nvPr>
        </p:nvSpPr>
        <p:spPr/>
        <p:txBody>
          <a:bodyPr/>
          <a:lstStyle/>
          <a:p>
            <a:pPr>
              <a:buFont typeface="Wingdings" panose="05000000000000000000" pitchFamily="2" charset="2"/>
              <a:buNone/>
            </a:pPr>
            <a:r>
              <a:rPr lang="en-US" altLang="en-US"/>
              <a:t>Compressibility depends on the data type, for example:</a:t>
            </a:r>
          </a:p>
          <a:p>
            <a:r>
              <a:rPr lang="en-US" altLang="en-US"/>
              <a:t>Application binaries – do not compress well.</a:t>
            </a:r>
            <a:endParaRPr lang="pt-BR" altLang="en-US"/>
          </a:p>
          <a:p>
            <a:r>
              <a:rPr lang="pt-BR" altLang="en-US"/>
              <a:t>Text – compresses well.</a:t>
            </a:r>
          </a:p>
          <a:p>
            <a:r>
              <a:rPr lang="pt-BR" altLang="en-US"/>
              <a:t>JPEG/ZIP files – are already compressed and expand if compressed again.</a:t>
            </a:r>
            <a:endParaRPr lang="en-US" altLang="en-US"/>
          </a:p>
        </p:txBody>
      </p:sp>
    </p:spTree>
    <p:custDataLst>
      <p:tags r:id="rId1"/>
    </p:custDataLst>
    <p:extLst>
      <p:ext uri="{BB962C8B-B14F-4D97-AF65-F5344CB8AC3E}">
        <p14:creationId xmlns:p14="http://schemas.microsoft.com/office/powerpoint/2010/main" val="1926394399"/>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Backup and Recovery</a:t>
            </a:r>
          </a:p>
        </p:txBody>
      </p:sp>
      <p:sp>
        <p:nvSpPr>
          <p:cNvPr id="5" name="Slide Number Placeholder 4"/>
          <p:cNvSpPr>
            <a:spLocks noGrp="1"/>
          </p:cNvSpPr>
          <p:nvPr>
            <p:ph type="sldNum" sz="quarter" idx="11"/>
          </p:nvPr>
        </p:nvSpPr>
        <p:spPr/>
        <p:txBody>
          <a:bodyPr/>
          <a:lstStyle/>
          <a:p>
            <a:r>
              <a:rPr lang="en-US" altLang="en-US"/>
              <a:t> - </a:t>
            </a:r>
            <a:fld id="{F60128F4-C591-4281-9558-018998E7E60C}" type="slidenum">
              <a:rPr lang="en-US" altLang="en-US" sz="667"/>
              <a:pPr/>
              <a:t>14</a:t>
            </a:fld>
            <a:endParaRPr lang="en-US" altLang="en-US" sz="667"/>
          </a:p>
        </p:txBody>
      </p:sp>
      <p:sp>
        <p:nvSpPr>
          <p:cNvPr id="2785282" name="Rectangle 2"/>
          <p:cNvSpPr>
            <a:spLocks noGrp="1" noChangeArrowheads="1"/>
          </p:cNvSpPr>
          <p:nvPr>
            <p:ph type="title"/>
          </p:nvPr>
        </p:nvSpPr>
        <p:spPr/>
        <p:txBody>
          <a:bodyPr/>
          <a:lstStyle/>
          <a:p>
            <a:r>
              <a:rPr lang="en-US" altLang="en-US"/>
              <a:t>Data Considerations: </a:t>
            </a:r>
            <a:r>
              <a:rPr lang="pt-BR" altLang="en-US"/>
              <a:t>Retention Periods</a:t>
            </a:r>
            <a:endParaRPr lang="en-US" altLang="en-US"/>
          </a:p>
        </p:txBody>
      </p:sp>
      <p:sp>
        <p:nvSpPr>
          <p:cNvPr id="2785283" name="Rectangle 3"/>
          <p:cNvSpPr>
            <a:spLocks noGrp="1" noChangeArrowheads="1"/>
          </p:cNvSpPr>
          <p:nvPr>
            <p:ph type="body" idx="1"/>
          </p:nvPr>
        </p:nvSpPr>
        <p:spPr/>
        <p:txBody>
          <a:bodyPr/>
          <a:lstStyle/>
          <a:p>
            <a:r>
              <a:rPr lang="pt-BR" altLang="en-US"/>
              <a:t>Operational</a:t>
            </a:r>
          </a:p>
          <a:p>
            <a:pPr lvl="1"/>
            <a:r>
              <a:rPr lang="pt-BR" altLang="en-US"/>
              <a:t>Data sets on primary media (disk) up to the point where most restore requests are satisfied, then moved to secondary storage (tape).</a:t>
            </a:r>
          </a:p>
          <a:p>
            <a:r>
              <a:rPr lang="pt-BR" altLang="en-US"/>
              <a:t>Disaster Recovery</a:t>
            </a:r>
          </a:p>
          <a:p>
            <a:pPr lvl="1"/>
            <a:r>
              <a:rPr lang="pt-BR" altLang="en-US"/>
              <a:t>Driven by the organization’s disaster recovery policy</a:t>
            </a:r>
          </a:p>
          <a:p>
            <a:pPr lvl="2"/>
            <a:r>
              <a:rPr lang="pt-BR" altLang="en-US"/>
              <a:t>Portable media (tapes) sent to an offsite location / vault.</a:t>
            </a:r>
          </a:p>
          <a:p>
            <a:pPr lvl="2"/>
            <a:r>
              <a:rPr lang="pt-BR" altLang="en-US"/>
              <a:t>Replicated over to an offsite location (disk).</a:t>
            </a:r>
          </a:p>
          <a:p>
            <a:pPr lvl="2"/>
            <a:r>
              <a:rPr lang="pt-BR" altLang="en-US"/>
              <a:t>Backed up directly to the offsite location (disk, tape or emulated tape).</a:t>
            </a:r>
          </a:p>
          <a:p>
            <a:r>
              <a:rPr lang="pt-BR" altLang="en-US"/>
              <a:t>Archiving</a:t>
            </a:r>
          </a:p>
          <a:p>
            <a:pPr lvl="1"/>
            <a:r>
              <a:rPr lang="pt-BR" altLang="en-US"/>
              <a:t>Driven by the organization’s policy.</a:t>
            </a:r>
          </a:p>
          <a:p>
            <a:pPr lvl="1"/>
            <a:r>
              <a:rPr lang="pt-BR" altLang="en-US"/>
              <a:t>Dictated by regulatory requirements.</a:t>
            </a:r>
          </a:p>
        </p:txBody>
      </p:sp>
    </p:spTree>
    <p:custDataLst>
      <p:tags r:id="rId1"/>
    </p:custDataLst>
    <p:extLst>
      <p:ext uri="{BB962C8B-B14F-4D97-AF65-F5344CB8AC3E}">
        <p14:creationId xmlns:p14="http://schemas.microsoft.com/office/powerpoint/2010/main" val="453601879"/>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Backup and Recovery</a:t>
            </a:r>
            <a:endParaRPr lang="en-IN" dirty="0"/>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5 May 2022</a:t>
            </a:fld>
            <a:endParaRPr lang="en-IN"/>
          </a:p>
        </p:txBody>
      </p:sp>
      <p:sp>
        <p:nvSpPr>
          <p:cNvPr id="5" name="Footer Placeholder 4"/>
          <p:cNvSpPr>
            <a:spLocks noGrp="1"/>
          </p:cNvSpPr>
          <p:nvPr>
            <p:ph type="ftr" sz="quarter" idx="11"/>
          </p:nvPr>
        </p:nvSpPr>
        <p:spPr/>
        <p:txBody>
          <a:bodyPr/>
          <a:lstStyle/>
          <a:p>
            <a:pPr>
              <a:defRPr/>
            </a:pPr>
            <a:r>
              <a:rPr lang="en-IN" smtClean="0"/>
              <a:t>SWE4005 STM</a:t>
            </a:r>
            <a:endParaRPr lang="en-IN" dirty="0"/>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2</a:t>
            </a:fld>
            <a:endParaRPr lang="en-IN"/>
          </a:p>
        </p:txBody>
      </p:sp>
      <p:sp>
        <p:nvSpPr>
          <p:cNvPr id="7" name="Rectangle 3"/>
          <p:cNvSpPr>
            <a:spLocks noGrp="1" noChangeArrowheads="1"/>
          </p:cNvSpPr>
          <p:nvPr>
            <p:ph idx="1"/>
          </p:nvPr>
        </p:nvSpPr>
        <p:spPr/>
        <p:txBody>
          <a:bodyPr/>
          <a:lstStyle/>
          <a:p>
            <a:pPr>
              <a:buFont typeface="Wingdings" panose="05000000000000000000" pitchFamily="2" charset="2"/>
              <a:buNone/>
            </a:pPr>
            <a:r>
              <a:rPr lang="en-US" altLang="en-US" dirty="0"/>
              <a:t>Upon completion of this module, you will be able to:</a:t>
            </a:r>
          </a:p>
          <a:p>
            <a:r>
              <a:rPr lang="en-US" altLang="en-US" dirty="0"/>
              <a:t>Describe best practices for planning Backup and Recovery.</a:t>
            </a:r>
          </a:p>
          <a:p>
            <a:r>
              <a:rPr lang="en-US" altLang="en-US" dirty="0"/>
              <a:t>Describe the common media and types of data that are part of a Backup and Recovery strategy. </a:t>
            </a:r>
          </a:p>
          <a:p>
            <a:r>
              <a:rPr lang="en-US" altLang="en-US" dirty="0"/>
              <a:t>Describe the common Backup and Recovery topologies.</a:t>
            </a:r>
          </a:p>
          <a:p>
            <a:r>
              <a:rPr lang="en-US" altLang="en-US" dirty="0"/>
              <a:t>Describe the Backup and Recovery Process.</a:t>
            </a:r>
          </a:p>
          <a:p>
            <a:r>
              <a:rPr lang="en-US" altLang="en-US" dirty="0"/>
              <a:t>Describe Management considerations for Backup and Recovery.</a:t>
            </a:r>
          </a:p>
        </p:txBody>
      </p:sp>
    </p:spTree>
    <p:extLst>
      <p:ext uri="{BB962C8B-B14F-4D97-AF65-F5344CB8AC3E}">
        <p14:creationId xmlns:p14="http://schemas.microsoft.com/office/powerpoint/2010/main" val="3764899753"/>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Backup and Recovery</a:t>
            </a:r>
          </a:p>
        </p:txBody>
      </p:sp>
      <p:sp>
        <p:nvSpPr>
          <p:cNvPr id="5" name="Slide Number Placeholder 4"/>
          <p:cNvSpPr>
            <a:spLocks noGrp="1"/>
          </p:cNvSpPr>
          <p:nvPr>
            <p:ph type="sldNum" sz="quarter" idx="11"/>
          </p:nvPr>
        </p:nvSpPr>
        <p:spPr/>
        <p:txBody>
          <a:bodyPr/>
          <a:lstStyle/>
          <a:p>
            <a:r>
              <a:rPr lang="en-US" altLang="en-US"/>
              <a:t> - </a:t>
            </a:r>
            <a:fld id="{7B566494-45E5-4B78-8013-70DCE12FE4FA}" type="slidenum">
              <a:rPr lang="en-US" altLang="en-US" sz="667"/>
              <a:pPr/>
              <a:t>3</a:t>
            </a:fld>
            <a:endParaRPr lang="en-US" altLang="en-US" sz="667"/>
          </a:p>
        </p:txBody>
      </p:sp>
      <p:sp>
        <p:nvSpPr>
          <p:cNvPr id="2651138" name="Rectangle 2"/>
          <p:cNvSpPr>
            <a:spLocks noGrp="1" noChangeArrowheads="1"/>
          </p:cNvSpPr>
          <p:nvPr>
            <p:ph type="title"/>
          </p:nvPr>
        </p:nvSpPr>
        <p:spPr/>
        <p:txBody>
          <a:bodyPr/>
          <a:lstStyle/>
          <a:p>
            <a:r>
              <a:rPr lang="pt-BR" altLang="en-US" dirty="0"/>
              <a:t>What is a Backup?</a:t>
            </a:r>
            <a:endParaRPr lang="en-US" altLang="en-US" dirty="0"/>
          </a:p>
        </p:txBody>
      </p:sp>
      <p:sp>
        <p:nvSpPr>
          <p:cNvPr id="2651139" name="Rectangle 3"/>
          <p:cNvSpPr>
            <a:spLocks noGrp="1" noChangeArrowheads="1"/>
          </p:cNvSpPr>
          <p:nvPr>
            <p:ph type="body" idx="1"/>
          </p:nvPr>
        </p:nvSpPr>
        <p:spPr/>
        <p:txBody>
          <a:bodyPr/>
          <a:lstStyle/>
          <a:p>
            <a:pPr marL="285739" indent="-285739" defTabSz="761970"/>
            <a:r>
              <a:rPr lang="pt-BR" altLang="en-US" dirty="0"/>
              <a:t>Backup is an additional copy of data that can be used for restore and recovery purposes.</a:t>
            </a:r>
          </a:p>
          <a:p>
            <a:pPr marL="285739" indent="-285739" defTabSz="761970"/>
            <a:r>
              <a:rPr lang="pt-BR" altLang="en-US" dirty="0"/>
              <a:t>The Backup copy is used when the primary copy is lost or corrupted.</a:t>
            </a:r>
          </a:p>
          <a:p>
            <a:pPr marL="285739" indent="-285739" defTabSz="761970"/>
            <a:r>
              <a:rPr lang="pt-BR" altLang="en-US" dirty="0"/>
              <a:t>This Backup copy can be created as a:</a:t>
            </a:r>
          </a:p>
          <a:p>
            <a:pPr marL="714346" lvl="1" indent="-238115" defTabSz="761970"/>
            <a:r>
              <a:rPr lang="pt-BR" altLang="en-US" dirty="0"/>
              <a:t>Simple copy (there can be one or more copies)</a:t>
            </a:r>
          </a:p>
          <a:p>
            <a:pPr marL="714346" lvl="1" indent="-238115" defTabSz="761970"/>
            <a:r>
              <a:rPr lang="pt-BR" altLang="en-US" dirty="0"/>
              <a:t>Mirrored copy (the copy is always updated with whatever is written to the primary copy.)</a:t>
            </a:r>
          </a:p>
          <a:p>
            <a:pPr marL="285739" indent="-285739" defTabSz="761970">
              <a:buNone/>
            </a:pPr>
            <a:endParaRPr lang="en-US" altLang="en-US" dirty="0"/>
          </a:p>
        </p:txBody>
      </p:sp>
    </p:spTree>
    <p:extLst>
      <p:ext uri="{BB962C8B-B14F-4D97-AF65-F5344CB8AC3E}">
        <p14:creationId xmlns:p14="http://schemas.microsoft.com/office/powerpoint/2010/main" val="171253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Backup and Recovery</a:t>
            </a:r>
          </a:p>
        </p:txBody>
      </p:sp>
      <p:sp>
        <p:nvSpPr>
          <p:cNvPr id="5" name="Slide Number Placeholder 4"/>
          <p:cNvSpPr>
            <a:spLocks noGrp="1"/>
          </p:cNvSpPr>
          <p:nvPr>
            <p:ph type="sldNum" sz="quarter" idx="11"/>
          </p:nvPr>
        </p:nvSpPr>
        <p:spPr/>
        <p:txBody>
          <a:bodyPr/>
          <a:lstStyle/>
          <a:p>
            <a:r>
              <a:rPr lang="en-US" altLang="en-US"/>
              <a:t> - </a:t>
            </a:r>
            <a:fld id="{EEA15BC8-8BF3-4C14-B786-8009EAD2C921}" type="slidenum">
              <a:rPr lang="en-US" altLang="en-US" sz="667"/>
              <a:pPr/>
              <a:t>4</a:t>
            </a:fld>
            <a:endParaRPr lang="en-US" altLang="en-US" sz="667"/>
          </a:p>
        </p:txBody>
      </p:sp>
      <p:sp>
        <p:nvSpPr>
          <p:cNvPr id="2817026" name="Rectangle 2"/>
          <p:cNvSpPr>
            <a:spLocks noGrp="1" noChangeArrowheads="1"/>
          </p:cNvSpPr>
          <p:nvPr>
            <p:ph type="title"/>
          </p:nvPr>
        </p:nvSpPr>
        <p:spPr/>
        <p:txBody>
          <a:bodyPr/>
          <a:lstStyle/>
          <a:p>
            <a:r>
              <a:rPr lang="pt-BR" altLang="en-US"/>
              <a:t>Backup and Recovery Strategies</a:t>
            </a:r>
            <a:endParaRPr lang="en-US" altLang="en-US"/>
          </a:p>
        </p:txBody>
      </p:sp>
      <p:sp>
        <p:nvSpPr>
          <p:cNvPr id="2817027" name="Rectangle 3"/>
          <p:cNvSpPr>
            <a:spLocks noGrp="1" noChangeArrowheads="1"/>
          </p:cNvSpPr>
          <p:nvPr>
            <p:ph type="body" idx="1"/>
          </p:nvPr>
        </p:nvSpPr>
        <p:spPr/>
        <p:txBody>
          <a:bodyPr/>
          <a:lstStyle/>
          <a:p>
            <a:pPr marL="0" indent="0">
              <a:buNone/>
            </a:pPr>
            <a:r>
              <a:rPr lang="pt-BR" altLang="en-US"/>
              <a:t>Several choices are available to get the data to the backup media such as: </a:t>
            </a:r>
          </a:p>
          <a:p>
            <a:pPr marL="0" indent="0"/>
            <a:r>
              <a:rPr lang="pt-BR" altLang="en-US"/>
              <a:t> Copy the data.</a:t>
            </a:r>
          </a:p>
          <a:p>
            <a:pPr marL="0" indent="0"/>
            <a:r>
              <a:rPr lang="pt-BR" altLang="en-US"/>
              <a:t> Mirror (or snapshot) then copy.</a:t>
            </a:r>
          </a:p>
          <a:p>
            <a:pPr marL="0" indent="0"/>
            <a:r>
              <a:rPr lang="pt-BR" altLang="en-US"/>
              <a:t> Remote backup.</a:t>
            </a:r>
          </a:p>
          <a:p>
            <a:pPr marL="0" indent="0"/>
            <a:r>
              <a:rPr lang="pt-BR" altLang="en-US"/>
              <a:t> Copy then duplicate or remote copy.</a:t>
            </a:r>
            <a:endParaRPr lang="en-US" altLang="en-US"/>
          </a:p>
        </p:txBody>
      </p:sp>
    </p:spTree>
    <p:extLst>
      <p:ext uri="{BB962C8B-B14F-4D97-AF65-F5344CB8AC3E}">
        <p14:creationId xmlns:p14="http://schemas.microsoft.com/office/powerpoint/2010/main" val="2688009847"/>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Backup and Recovery</a:t>
            </a:r>
          </a:p>
        </p:txBody>
      </p:sp>
      <p:sp>
        <p:nvSpPr>
          <p:cNvPr id="5" name="Slide Number Placeholder 4"/>
          <p:cNvSpPr>
            <a:spLocks noGrp="1"/>
          </p:cNvSpPr>
          <p:nvPr>
            <p:ph type="sldNum" sz="quarter" idx="11"/>
          </p:nvPr>
        </p:nvSpPr>
        <p:spPr/>
        <p:txBody>
          <a:bodyPr/>
          <a:lstStyle/>
          <a:p>
            <a:r>
              <a:rPr lang="en-US" altLang="en-US"/>
              <a:t> - </a:t>
            </a:r>
            <a:fld id="{BCE944DF-A8A6-48D7-8BB0-045586FD175D}" type="slidenum">
              <a:rPr lang="en-US" altLang="en-US" sz="667"/>
              <a:pPr/>
              <a:t>5</a:t>
            </a:fld>
            <a:endParaRPr lang="en-US" altLang="en-US" sz="667"/>
          </a:p>
        </p:txBody>
      </p:sp>
      <p:sp>
        <p:nvSpPr>
          <p:cNvPr id="2725890" name="Rectangle 2"/>
          <p:cNvSpPr>
            <a:spLocks noGrp="1" noChangeArrowheads="1"/>
          </p:cNvSpPr>
          <p:nvPr>
            <p:ph type="title"/>
          </p:nvPr>
        </p:nvSpPr>
        <p:spPr/>
        <p:txBody>
          <a:bodyPr/>
          <a:lstStyle/>
          <a:p>
            <a:r>
              <a:rPr lang="pt-BR" altLang="en-US"/>
              <a:t>It’s All About Recovery!</a:t>
            </a:r>
            <a:endParaRPr lang="en-US" altLang="en-US"/>
          </a:p>
        </p:txBody>
      </p:sp>
      <p:sp>
        <p:nvSpPr>
          <p:cNvPr id="2725891" name="Rectangle 3"/>
          <p:cNvSpPr>
            <a:spLocks noGrp="1" noChangeArrowheads="1"/>
          </p:cNvSpPr>
          <p:nvPr>
            <p:ph type="body" idx="1"/>
          </p:nvPr>
        </p:nvSpPr>
        <p:spPr/>
        <p:txBody>
          <a:bodyPr/>
          <a:lstStyle/>
          <a:p>
            <a:r>
              <a:rPr lang="pt-BR" altLang="en-US"/>
              <a:t>Businesses back up their data to enable its recovery in case of potential loss.</a:t>
            </a:r>
          </a:p>
          <a:p>
            <a:r>
              <a:rPr lang="pt-BR" altLang="en-US"/>
              <a:t>Businesses also back up their data to comply with regulatory requirements.</a:t>
            </a:r>
          </a:p>
          <a:p>
            <a:r>
              <a:rPr lang="pt-BR" altLang="en-US"/>
              <a:t>Types of backup derivatives:</a:t>
            </a:r>
          </a:p>
          <a:p>
            <a:pPr lvl="1"/>
            <a:r>
              <a:rPr lang="pt-BR" altLang="en-US"/>
              <a:t>Disaster Recovery</a:t>
            </a:r>
          </a:p>
          <a:p>
            <a:pPr lvl="1"/>
            <a:r>
              <a:rPr lang="pt-BR" altLang="en-US"/>
              <a:t>Archival</a:t>
            </a:r>
          </a:p>
          <a:p>
            <a:pPr lvl="1"/>
            <a:r>
              <a:rPr lang="pt-BR" altLang="en-US"/>
              <a:t>Operational </a:t>
            </a:r>
            <a:endParaRPr lang="en-US" altLang="en-US"/>
          </a:p>
        </p:txBody>
      </p:sp>
    </p:spTree>
    <p:custDataLst>
      <p:tags r:id="rId1"/>
    </p:custDataLst>
    <p:extLst>
      <p:ext uri="{BB962C8B-B14F-4D97-AF65-F5344CB8AC3E}">
        <p14:creationId xmlns:p14="http://schemas.microsoft.com/office/powerpoint/2010/main" val="955818418"/>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Backup and Recovery</a:t>
            </a:r>
          </a:p>
        </p:txBody>
      </p:sp>
      <p:sp>
        <p:nvSpPr>
          <p:cNvPr id="5" name="Slide Number Placeholder 4"/>
          <p:cNvSpPr>
            <a:spLocks noGrp="1"/>
          </p:cNvSpPr>
          <p:nvPr>
            <p:ph type="sldNum" sz="quarter" idx="11"/>
          </p:nvPr>
        </p:nvSpPr>
        <p:spPr/>
        <p:txBody>
          <a:bodyPr/>
          <a:lstStyle/>
          <a:p>
            <a:r>
              <a:rPr lang="en-US" altLang="en-US"/>
              <a:t> - </a:t>
            </a:r>
            <a:fld id="{094CA8E7-8CFA-4D11-9716-AA755EFD198B}" type="slidenum">
              <a:rPr lang="en-US" altLang="en-US" sz="667"/>
              <a:pPr/>
              <a:t>6</a:t>
            </a:fld>
            <a:endParaRPr lang="en-US" altLang="en-US" sz="667"/>
          </a:p>
        </p:txBody>
      </p:sp>
      <p:sp>
        <p:nvSpPr>
          <p:cNvPr id="2721794" name="Rectangle 2"/>
          <p:cNvSpPr>
            <a:spLocks noGrp="1" noChangeArrowheads="1"/>
          </p:cNvSpPr>
          <p:nvPr>
            <p:ph type="title"/>
          </p:nvPr>
        </p:nvSpPr>
        <p:spPr/>
        <p:txBody>
          <a:bodyPr/>
          <a:lstStyle/>
          <a:p>
            <a:r>
              <a:rPr lang="pt-BR" altLang="en-US"/>
              <a:t>Reasons for a Backup Plan </a:t>
            </a:r>
            <a:endParaRPr lang="en-US" altLang="en-US"/>
          </a:p>
        </p:txBody>
      </p:sp>
      <p:sp>
        <p:nvSpPr>
          <p:cNvPr id="2721795" name="Rectangle 3"/>
          <p:cNvSpPr>
            <a:spLocks noGrp="1" noChangeArrowheads="1"/>
          </p:cNvSpPr>
          <p:nvPr>
            <p:ph type="body" idx="1"/>
          </p:nvPr>
        </p:nvSpPr>
        <p:spPr/>
        <p:txBody>
          <a:bodyPr/>
          <a:lstStyle/>
          <a:p>
            <a:r>
              <a:rPr lang="pt-BR" altLang="en-US"/>
              <a:t>Hardware Failures</a:t>
            </a:r>
          </a:p>
          <a:p>
            <a:r>
              <a:rPr lang="pt-BR" altLang="en-US"/>
              <a:t>Human Factors</a:t>
            </a:r>
          </a:p>
          <a:p>
            <a:r>
              <a:rPr lang="pt-BR" altLang="en-US"/>
              <a:t>Application Failures</a:t>
            </a:r>
          </a:p>
          <a:p>
            <a:r>
              <a:rPr lang="pt-BR" altLang="en-US"/>
              <a:t>Security Breaches</a:t>
            </a:r>
          </a:p>
          <a:p>
            <a:r>
              <a:rPr lang="pt-BR" altLang="en-US"/>
              <a:t>Disasters</a:t>
            </a:r>
          </a:p>
          <a:p>
            <a:r>
              <a:rPr lang="pt-BR" altLang="en-US"/>
              <a:t>Regulatory and Business Requirements</a:t>
            </a:r>
            <a:endParaRPr lang="en-US" altLang="en-US"/>
          </a:p>
        </p:txBody>
      </p:sp>
    </p:spTree>
    <p:custDataLst>
      <p:tags r:id="rId1"/>
    </p:custDataLst>
    <p:extLst>
      <p:ext uri="{BB962C8B-B14F-4D97-AF65-F5344CB8AC3E}">
        <p14:creationId xmlns:p14="http://schemas.microsoft.com/office/powerpoint/2010/main" val="378429377"/>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Backup and Recovery</a:t>
            </a:r>
          </a:p>
        </p:txBody>
      </p:sp>
      <p:sp>
        <p:nvSpPr>
          <p:cNvPr id="5" name="Slide Number Placeholder 4"/>
          <p:cNvSpPr>
            <a:spLocks noGrp="1"/>
          </p:cNvSpPr>
          <p:nvPr>
            <p:ph type="sldNum" sz="quarter" idx="11"/>
          </p:nvPr>
        </p:nvSpPr>
        <p:spPr/>
        <p:txBody>
          <a:bodyPr/>
          <a:lstStyle/>
          <a:p>
            <a:r>
              <a:rPr lang="en-US" altLang="en-US"/>
              <a:t> - </a:t>
            </a:r>
            <a:fld id="{2EC06000-6BEC-4A0F-9037-A5F02F159939}" type="slidenum">
              <a:rPr lang="en-US" altLang="en-US" sz="667"/>
              <a:pPr/>
              <a:t>7</a:t>
            </a:fld>
            <a:endParaRPr lang="en-US" altLang="en-US" sz="667"/>
          </a:p>
        </p:txBody>
      </p:sp>
      <p:sp>
        <p:nvSpPr>
          <p:cNvPr id="2849794" name="Rectangle 2"/>
          <p:cNvSpPr>
            <a:spLocks noGrp="1" noChangeArrowheads="1"/>
          </p:cNvSpPr>
          <p:nvPr>
            <p:ph type="title"/>
          </p:nvPr>
        </p:nvSpPr>
        <p:spPr/>
        <p:txBody>
          <a:bodyPr/>
          <a:lstStyle/>
          <a:p>
            <a:r>
              <a:rPr lang="en-US" altLang="en-US"/>
              <a:t>How does Backup Work?</a:t>
            </a:r>
          </a:p>
        </p:txBody>
      </p:sp>
      <p:sp>
        <p:nvSpPr>
          <p:cNvPr id="2849795" name="Rectangle 3"/>
          <p:cNvSpPr>
            <a:spLocks noGrp="1" noChangeArrowheads="1"/>
          </p:cNvSpPr>
          <p:nvPr>
            <p:ph type="body" idx="1"/>
          </p:nvPr>
        </p:nvSpPr>
        <p:spPr/>
        <p:txBody>
          <a:bodyPr/>
          <a:lstStyle/>
          <a:p>
            <a:r>
              <a:rPr lang="en-US" altLang="en-US"/>
              <a:t>Client/Server Relationship</a:t>
            </a:r>
          </a:p>
          <a:p>
            <a:r>
              <a:rPr lang="en-US" altLang="en-US"/>
              <a:t>Server </a:t>
            </a:r>
          </a:p>
          <a:p>
            <a:pPr lvl="1"/>
            <a:r>
              <a:rPr lang="en-US" altLang="en-US"/>
              <a:t>Directs Operation</a:t>
            </a:r>
          </a:p>
          <a:p>
            <a:pPr lvl="1"/>
            <a:r>
              <a:rPr lang="en-US" altLang="en-US"/>
              <a:t>Maintains the Backup Catalog</a:t>
            </a:r>
          </a:p>
          <a:p>
            <a:r>
              <a:rPr lang="en-US" altLang="en-US"/>
              <a:t>Client</a:t>
            </a:r>
          </a:p>
          <a:p>
            <a:pPr lvl="1"/>
            <a:r>
              <a:rPr lang="en-US" altLang="en-US"/>
              <a:t>Gathers Data for Backup (a backup client sends backup data to a backup server or storage node).</a:t>
            </a:r>
          </a:p>
          <a:p>
            <a:r>
              <a:rPr lang="en-US" altLang="en-US"/>
              <a:t>Storage Node</a:t>
            </a:r>
          </a:p>
        </p:txBody>
      </p:sp>
    </p:spTree>
    <p:extLst>
      <p:ext uri="{BB962C8B-B14F-4D97-AF65-F5344CB8AC3E}">
        <p14:creationId xmlns:p14="http://schemas.microsoft.com/office/powerpoint/2010/main" val="2834491365"/>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
          <p:cNvSpPr>
            <a:spLocks noGrp="1"/>
          </p:cNvSpPr>
          <p:nvPr>
            <p:ph type="ftr" sz="quarter" idx="10"/>
          </p:nvPr>
        </p:nvSpPr>
        <p:spPr/>
        <p:txBody>
          <a:bodyPr/>
          <a:lstStyle/>
          <a:p>
            <a:r>
              <a:rPr lang="en-US" altLang="en-US"/>
              <a:t>Backup and Recovery</a:t>
            </a:r>
          </a:p>
        </p:txBody>
      </p:sp>
      <p:sp>
        <p:nvSpPr>
          <p:cNvPr id="29" name="Slide Number Placeholder 3"/>
          <p:cNvSpPr>
            <a:spLocks noGrp="1"/>
          </p:cNvSpPr>
          <p:nvPr>
            <p:ph type="sldNum" sz="quarter" idx="11"/>
          </p:nvPr>
        </p:nvSpPr>
        <p:spPr/>
        <p:txBody>
          <a:bodyPr/>
          <a:lstStyle/>
          <a:p>
            <a:r>
              <a:rPr lang="en-US" altLang="en-US"/>
              <a:t> - </a:t>
            </a:r>
            <a:fld id="{6494989A-7352-4B2C-8090-5A81F6390B3C}" type="slidenum">
              <a:rPr lang="en-US" altLang="en-US" sz="667"/>
              <a:pPr/>
              <a:t>8</a:t>
            </a:fld>
            <a:endParaRPr lang="en-US" altLang="en-US" sz="667"/>
          </a:p>
        </p:txBody>
      </p:sp>
      <p:sp>
        <p:nvSpPr>
          <p:cNvPr id="2876418" name="Freeform 2"/>
          <p:cNvSpPr>
            <a:spLocks/>
          </p:cNvSpPr>
          <p:nvPr/>
        </p:nvSpPr>
        <p:spPr bwMode="auto">
          <a:xfrm flipH="1">
            <a:off x="3996532" y="3579813"/>
            <a:ext cx="460375" cy="889000"/>
          </a:xfrm>
          <a:custGeom>
            <a:avLst/>
            <a:gdLst>
              <a:gd name="T0" fmla="*/ 0 w 378"/>
              <a:gd name="T1" fmla="*/ 0 h 672"/>
              <a:gd name="T2" fmla="*/ 0 w 378"/>
              <a:gd name="T3" fmla="*/ 336 h 672"/>
              <a:gd name="T4" fmla="*/ 378 w 378"/>
              <a:gd name="T5" fmla="*/ 336 h 672"/>
              <a:gd name="T6" fmla="*/ 378 w 378"/>
              <a:gd name="T7" fmla="*/ 672 h 672"/>
            </a:gdLst>
            <a:ahLst/>
            <a:cxnLst>
              <a:cxn ang="0">
                <a:pos x="T0" y="T1"/>
              </a:cxn>
              <a:cxn ang="0">
                <a:pos x="T2" y="T3"/>
              </a:cxn>
              <a:cxn ang="0">
                <a:pos x="T4" y="T5"/>
              </a:cxn>
              <a:cxn ang="0">
                <a:pos x="T6" y="T7"/>
              </a:cxn>
            </a:cxnLst>
            <a:rect l="0" t="0" r="r" b="b"/>
            <a:pathLst>
              <a:path w="378" h="672">
                <a:moveTo>
                  <a:pt x="0" y="0"/>
                </a:moveTo>
                <a:lnTo>
                  <a:pt x="0" y="336"/>
                </a:lnTo>
                <a:lnTo>
                  <a:pt x="378" y="336"/>
                </a:lnTo>
                <a:lnTo>
                  <a:pt x="378" y="67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IN"/>
          </a:p>
        </p:txBody>
      </p:sp>
      <p:sp>
        <p:nvSpPr>
          <p:cNvPr id="2876419" name="Rectangle 3"/>
          <p:cNvSpPr>
            <a:spLocks noGrp="1" noChangeArrowheads="1"/>
          </p:cNvSpPr>
          <p:nvPr>
            <p:ph type="title"/>
          </p:nvPr>
        </p:nvSpPr>
        <p:spPr/>
        <p:txBody>
          <a:bodyPr/>
          <a:lstStyle/>
          <a:p>
            <a:r>
              <a:rPr lang="en-US" altLang="en-US"/>
              <a:t>How does Backup Work, </a:t>
            </a:r>
            <a:r>
              <a:rPr lang="en-US" altLang="en-US" sz="2000"/>
              <a:t>continued</a:t>
            </a:r>
          </a:p>
        </p:txBody>
      </p:sp>
      <p:sp>
        <p:nvSpPr>
          <p:cNvPr id="2876420" name="Freeform 4"/>
          <p:cNvSpPr>
            <a:spLocks/>
          </p:cNvSpPr>
          <p:nvPr/>
        </p:nvSpPr>
        <p:spPr bwMode="auto">
          <a:xfrm>
            <a:off x="3960813" y="1254125"/>
            <a:ext cx="500063" cy="889000"/>
          </a:xfrm>
          <a:custGeom>
            <a:avLst/>
            <a:gdLst>
              <a:gd name="T0" fmla="*/ 0 w 378"/>
              <a:gd name="T1" fmla="*/ 0 h 672"/>
              <a:gd name="T2" fmla="*/ 0 w 378"/>
              <a:gd name="T3" fmla="*/ 336 h 672"/>
              <a:gd name="T4" fmla="*/ 378 w 378"/>
              <a:gd name="T5" fmla="*/ 336 h 672"/>
              <a:gd name="T6" fmla="*/ 378 w 378"/>
              <a:gd name="T7" fmla="*/ 672 h 672"/>
            </a:gdLst>
            <a:ahLst/>
            <a:cxnLst>
              <a:cxn ang="0">
                <a:pos x="T0" y="T1"/>
              </a:cxn>
              <a:cxn ang="0">
                <a:pos x="T2" y="T3"/>
              </a:cxn>
              <a:cxn ang="0">
                <a:pos x="T4" y="T5"/>
              </a:cxn>
              <a:cxn ang="0">
                <a:pos x="T6" y="T7"/>
              </a:cxn>
            </a:cxnLst>
            <a:rect l="0" t="0" r="r" b="b"/>
            <a:pathLst>
              <a:path w="378" h="672">
                <a:moveTo>
                  <a:pt x="0" y="0"/>
                </a:moveTo>
                <a:lnTo>
                  <a:pt x="0" y="336"/>
                </a:lnTo>
                <a:lnTo>
                  <a:pt x="378" y="336"/>
                </a:lnTo>
                <a:lnTo>
                  <a:pt x="378" y="67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IN"/>
          </a:p>
        </p:txBody>
      </p:sp>
      <p:sp>
        <p:nvSpPr>
          <p:cNvPr id="2876421" name="Freeform 5"/>
          <p:cNvSpPr>
            <a:spLocks/>
          </p:cNvSpPr>
          <p:nvPr/>
        </p:nvSpPr>
        <p:spPr bwMode="auto">
          <a:xfrm flipH="1">
            <a:off x="4679157" y="1254125"/>
            <a:ext cx="500063" cy="889000"/>
          </a:xfrm>
          <a:custGeom>
            <a:avLst/>
            <a:gdLst>
              <a:gd name="T0" fmla="*/ 0 w 378"/>
              <a:gd name="T1" fmla="*/ 0 h 672"/>
              <a:gd name="T2" fmla="*/ 0 w 378"/>
              <a:gd name="T3" fmla="*/ 336 h 672"/>
              <a:gd name="T4" fmla="*/ 378 w 378"/>
              <a:gd name="T5" fmla="*/ 336 h 672"/>
              <a:gd name="T6" fmla="*/ 378 w 378"/>
              <a:gd name="T7" fmla="*/ 672 h 672"/>
            </a:gdLst>
            <a:ahLst/>
            <a:cxnLst>
              <a:cxn ang="0">
                <a:pos x="T0" y="T1"/>
              </a:cxn>
              <a:cxn ang="0">
                <a:pos x="T2" y="T3"/>
              </a:cxn>
              <a:cxn ang="0">
                <a:pos x="T4" y="T5"/>
              </a:cxn>
              <a:cxn ang="0">
                <a:pos x="T6" y="T7"/>
              </a:cxn>
            </a:cxnLst>
            <a:rect l="0" t="0" r="r" b="b"/>
            <a:pathLst>
              <a:path w="378" h="672">
                <a:moveTo>
                  <a:pt x="0" y="0"/>
                </a:moveTo>
                <a:lnTo>
                  <a:pt x="0" y="336"/>
                </a:lnTo>
                <a:lnTo>
                  <a:pt x="378" y="336"/>
                </a:lnTo>
                <a:lnTo>
                  <a:pt x="378" y="67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IN"/>
          </a:p>
        </p:txBody>
      </p:sp>
      <p:sp>
        <p:nvSpPr>
          <p:cNvPr id="2876422" name="Line 6"/>
          <p:cNvSpPr>
            <a:spLocks noChangeShapeType="1"/>
          </p:cNvSpPr>
          <p:nvPr/>
        </p:nvSpPr>
        <p:spPr bwMode="auto">
          <a:xfrm>
            <a:off x="4572000" y="1357313"/>
            <a:ext cx="0" cy="197643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IN"/>
          </a:p>
        </p:txBody>
      </p:sp>
      <p:sp>
        <p:nvSpPr>
          <p:cNvPr id="2876423" name="Freeform 7"/>
          <p:cNvSpPr>
            <a:spLocks/>
          </p:cNvSpPr>
          <p:nvPr/>
        </p:nvSpPr>
        <p:spPr bwMode="auto">
          <a:xfrm>
            <a:off x="3444875" y="2349500"/>
            <a:ext cx="1016000" cy="889000"/>
          </a:xfrm>
          <a:custGeom>
            <a:avLst/>
            <a:gdLst>
              <a:gd name="T0" fmla="*/ 0 w 378"/>
              <a:gd name="T1" fmla="*/ 0 h 672"/>
              <a:gd name="T2" fmla="*/ 0 w 378"/>
              <a:gd name="T3" fmla="*/ 336 h 672"/>
              <a:gd name="T4" fmla="*/ 378 w 378"/>
              <a:gd name="T5" fmla="*/ 336 h 672"/>
              <a:gd name="T6" fmla="*/ 378 w 378"/>
              <a:gd name="T7" fmla="*/ 672 h 672"/>
            </a:gdLst>
            <a:ahLst/>
            <a:cxnLst>
              <a:cxn ang="0">
                <a:pos x="T0" y="T1"/>
              </a:cxn>
              <a:cxn ang="0">
                <a:pos x="T2" y="T3"/>
              </a:cxn>
              <a:cxn ang="0">
                <a:pos x="T4" y="T5"/>
              </a:cxn>
              <a:cxn ang="0">
                <a:pos x="T6" y="T7"/>
              </a:cxn>
            </a:cxnLst>
            <a:rect l="0" t="0" r="r" b="b"/>
            <a:pathLst>
              <a:path w="378" h="672">
                <a:moveTo>
                  <a:pt x="0" y="0"/>
                </a:moveTo>
                <a:lnTo>
                  <a:pt x="0" y="336"/>
                </a:lnTo>
                <a:lnTo>
                  <a:pt x="378" y="336"/>
                </a:lnTo>
                <a:lnTo>
                  <a:pt x="378" y="67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IN"/>
          </a:p>
        </p:txBody>
      </p:sp>
      <p:sp>
        <p:nvSpPr>
          <p:cNvPr id="2876424" name="Freeform 8"/>
          <p:cNvSpPr>
            <a:spLocks/>
          </p:cNvSpPr>
          <p:nvPr/>
        </p:nvSpPr>
        <p:spPr bwMode="auto">
          <a:xfrm flipH="1">
            <a:off x="4675188" y="2349500"/>
            <a:ext cx="1016000" cy="889000"/>
          </a:xfrm>
          <a:custGeom>
            <a:avLst/>
            <a:gdLst>
              <a:gd name="T0" fmla="*/ 0 w 378"/>
              <a:gd name="T1" fmla="*/ 0 h 672"/>
              <a:gd name="T2" fmla="*/ 0 w 378"/>
              <a:gd name="T3" fmla="*/ 336 h 672"/>
              <a:gd name="T4" fmla="*/ 378 w 378"/>
              <a:gd name="T5" fmla="*/ 336 h 672"/>
              <a:gd name="T6" fmla="*/ 378 w 378"/>
              <a:gd name="T7" fmla="*/ 672 h 672"/>
            </a:gdLst>
            <a:ahLst/>
            <a:cxnLst>
              <a:cxn ang="0">
                <a:pos x="T0" y="T1"/>
              </a:cxn>
              <a:cxn ang="0">
                <a:pos x="T2" y="T3"/>
              </a:cxn>
              <a:cxn ang="0">
                <a:pos x="T4" y="T5"/>
              </a:cxn>
              <a:cxn ang="0">
                <a:pos x="T6" y="T7"/>
              </a:cxn>
            </a:cxnLst>
            <a:rect l="0" t="0" r="r" b="b"/>
            <a:pathLst>
              <a:path w="378" h="672">
                <a:moveTo>
                  <a:pt x="0" y="0"/>
                </a:moveTo>
                <a:lnTo>
                  <a:pt x="0" y="336"/>
                </a:lnTo>
                <a:lnTo>
                  <a:pt x="378" y="336"/>
                </a:lnTo>
                <a:lnTo>
                  <a:pt x="378" y="67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IN"/>
          </a:p>
        </p:txBody>
      </p:sp>
      <p:sp>
        <p:nvSpPr>
          <p:cNvPr id="2876425" name="Freeform 9"/>
          <p:cNvSpPr>
            <a:spLocks/>
          </p:cNvSpPr>
          <p:nvPr/>
        </p:nvSpPr>
        <p:spPr bwMode="auto">
          <a:xfrm>
            <a:off x="4679157" y="3579813"/>
            <a:ext cx="460375" cy="889000"/>
          </a:xfrm>
          <a:custGeom>
            <a:avLst/>
            <a:gdLst>
              <a:gd name="T0" fmla="*/ 0 w 378"/>
              <a:gd name="T1" fmla="*/ 0 h 672"/>
              <a:gd name="T2" fmla="*/ 0 w 378"/>
              <a:gd name="T3" fmla="*/ 336 h 672"/>
              <a:gd name="T4" fmla="*/ 378 w 378"/>
              <a:gd name="T5" fmla="*/ 336 h 672"/>
              <a:gd name="T6" fmla="*/ 378 w 378"/>
              <a:gd name="T7" fmla="*/ 672 h 672"/>
            </a:gdLst>
            <a:ahLst/>
            <a:cxnLst>
              <a:cxn ang="0">
                <a:pos x="T0" y="T1"/>
              </a:cxn>
              <a:cxn ang="0">
                <a:pos x="T2" y="T3"/>
              </a:cxn>
              <a:cxn ang="0">
                <a:pos x="T4" y="T5"/>
              </a:cxn>
              <a:cxn ang="0">
                <a:pos x="T6" y="T7"/>
              </a:cxn>
            </a:cxnLst>
            <a:rect l="0" t="0" r="r" b="b"/>
            <a:pathLst>
              <a:path w="378" h="672">
                <a:moveTo>
                  <a:pt x="0" y="0"/>
                </a:moveTo>
                <a:lnTo>
                  <a:pt x="0" y="336"/>
                </a:lnTo>
                <a:lnTo>
                  <a:pt x="378" y="336"/>
                </a:lnTo>
                <a:lnTo>
                  <a:pt x="378" y="67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IN"/>
          </a:p>
        </p:txBody>
      </p:sp>
      <p:pic>
        <p:nvPicPr>
          <p:cNvPr id="2876426" name="Picture 10" descr="mon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0782" y="1047751"/>
            <a:ext cx="508000" cy="473604"/>
          </a:xfrm>
          <a:prstGeom prst="rect">
            <a:avLst/>
          </a:prstGeom>
          <a:noFill/>
          <a:extLst>
            <a:ext uri="{909E8E84-426E-40DD-AFC4-6F175D3DCCD1}">
              <a14:hiddenFill xmlns:a14="http://schemas.microsoft.com/office/drawing/2010/main">
                <a:solidFill>
                  <a:srgbClr val="FFFFFF"/>
                </a:solidFill>
              </a14:hiddenFill>
            </a:ext>
          </a:extLst>
        </p:spPr>
      </p:pic>
      <p:pic>
        <p:nvPicPr>
          <p:cNvPr id="2876427" name="Picture 11" descr="mon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0" y="1047751"/>
            <a:ext cx="508000" cy="473604"/>
          </a:xfrm>
          <a:prstGeom prst="rect">
            <a:avLst/>
          </a:prstGeom>
          <a:noFill/>
          <a:extLst>
            <a:ext uri="{909E8E84-426E-40DD-AFC4-6F175D3DCCD1}">
              <a14:hiddenFill xmlns:a14="http://schemas.microsoft.com/office/drawing/2010/main">
                <a:solidFill>
                  <a:srgbClr val="FFFFFF"/>
                </a:solidFill>
              </a14:hiddenFill>
            </a:ext>
          </a:extLst>
        </p:spPr>
      </p:pic>
      <p:pic>
        <p:nvPicPr>
          <p:cNvPr id="2876428" name="Picture 12" descr="mon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5219" y="1047751"/>
            <a:ext cx="508000" cy="473604"/>
          </a:xfrm>
          <a:prstGeom prst="rect">
            <a:avLst/>
          </a:prstGeom>
          <a:noFill/>
          <a:extLst>
            <a:ext uri="{909E8E84-426E-40DD-AFC4-6F175D3DCCD1}">
              <a14:hiddenFill xmlns:a14="http://schemas.microsoft.com/office/drawing/2010/main">
                <a:solidFill>
                  <a:srgbClr val="FFFFFF"/>
                </a:solidFill>
              </a14:hiddenFill>
            </a:ext>
          </a:extLst>
        </p:spPr>
      </p:pic>
      <p:pic>
        <p:nvPicPr>
          <p:cNvPr id="2876429" name="Picture 13" descr="Large_ho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1854" y="2979209"/>
            <a:ext cx="640292" cy="865188"/>
          </a:xfrm>
          <a:prstGeom prst="rect">
            <a:avLst/>
          </a:prstGeom>
          <a:noFill/>
          <a:extLst>
            <a:ext uri="{909E8E84-426E-40DD-AFC4-6F175D3DCCD1}">
              <a14:hiddenFill xmlns:a14="http://schemas.microsoft.com/office/drawing/2010/main">
                <a:solidFill>
                  <a:srgbClr val="FFFFFF"/>
                </a:solidFill>
              </a14:hiddenFill>
            </a:ext>
          </a:extLst>
        </p:spPr>
      </p:pic>
      <p:grpSp>
        <p:nvGrpSpPr>
          <p:cNvPr id="2876430" name="Group 14"/>
          <p:cNvGrpSpPr>
            <a:grpSpLocks/>
          </p:cNvGrpSpPr>
          <p:nvPr/>
        </p:nvGrpSpPr>
        <p:grpSpPr bwMode="auto">
          <a:xfrm>
            <a:off x="3804709" y="4197615"/>
            <a:ext cx="400844" cy="862542"/>
            <a:chOff x="2300" y="3257"/>
            <a:chExt cx="303" cy="652"/>
          </a:xfrm>
        </p:grpSpPr>
        <p:sp>
          <p:nvSpPr>
            <p:cNvPr id="2876431" name="Rectangle 15"/>
            <p:cNvSpPr>
              <a:spLocks noChangeArrowheads="1"/>
            </p:cNvSpPr>
            <p:nvPr/>
          </p:nvSpPr>
          <p:spPr bwMode="auto">
            <a:xfrm>
              <a:off x="2394" y="3288"/>
              <a:ext cx="102" cy="12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IN"/>
            </a:p>
          </p:txBody>
        </p:sp>
        <p:pic>
          <p:nvPicPr>
            <p:cNvPr id="2876432" name="Picture 16" descr="1_bay_stor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0" y="3257"/>
              <a:ext cx="303" cy="652"/>
            </a:xfrm>
            <a:prstGeom prst="rect">
              <a:avLst/>
            </a:prstGeom>
            <a:noFill/>
            <a:extLst>
              <a:ext uri="{909E8E84-426E-40DD-AFC4-6F175D3DCCD1}">
                <a14:hiddenFill xmlns:a14="http://schemas.microsoft.com/office/drawing/2010/main">
                  <a:solidFill>
                    <a:srgbClr val="FFFFFF"/>
                  </a:solidFill>
                </a14:hiddenFill>
              </a:ext>
            </a:extLst>
          </p:spPr>
        </p:pic>
      </p:grpSp>
      <p:pic>
        <p:nvPicPr>
          <p:cNvPr id="2876433" name="Picture 17" descr="2_bay_stor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4949" y="4204229"/>
            <a:ext cx="530489" cy="857250"/>
          </a:xfrm>
          <a:prstGeom prst="rect">
            <a:avLst/>
          </a:prstGeom>
          <a:noFill/>
          <a:extLst>
            <a:ext uri="{909E8E84-426E-40DD-AFC4-6F175D3DCCD1}">
              <a14:hiddenFill xmlns:a14="http://schemas.microsoft.com/office/drawing/2010/main">
                <a:solidFill>
                  <a:srgbClr val="FFFFFF"/>
                </a:solidFill>
              </a14:hiddenFill>
            </a:ext>
          </a:extLst>
        </p:spPr>
      </p:pic>
      <p:pic>
        <p:nvPicPr>
          <p:cNvPr id="2876434" name="Picture 18" descr="Small_ho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1073" y="1879865"/>
            <a:ext cx="459052" cy="740833"/>
          </a:xfrm>
          <a:prstGeom prst="rect">
            <a:avLst/>
          </a:prstGeom>
          <a:noFill/>
          <a:extLst>
            <a:ext uri="{909E8E84-426E-40DD-AFC4-6F175D3DCCD1}">
              <a14:hiddenFill xmlns:a14="http://schemas.microsoft.com/office/drawing/2010/main">
                <a:solidFill>
                  <a:srgbClr val="FFFFFF"/>
                </a:solidFill>
              </a14:hiddenFill>
            </a:ext>
          </a:extLst>
        </p:spPr>
      </p:pic>
      <p:pic>
        <p:nvPicPr>
          <p:cNvPr id="2876435" name="Picture 19" descr="Small_ho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6011" y="1879865"/>
            <a:ext cx="459052" cy="740833"/>
          </a:xfrm>
          <a:prstGeom prst="rect">
            <a:avLst/>
          </a:prstGeom>
          <a:noFill/>
          <a:extLst>
            <a:ext uri="{909E8E84-426E-40DD-AFC4-6F175D3DCCD1}">
              <a14:hiddenFill xmlns:a14="http://schemas.microsoft.com/office/drawing/2010/main">
                <a:solidFill>
                  <a:srgbClr val="FFFFFF"/>
                </a:solidFill>
              </a14:hiddenFill>
            </a:ext>
          </a:extLst>
        </p:spPr>
      </p:pic>
      <p:pic>
        <p:nvPicPr>
          <p:cNvPr id="2876436" name="Picture 20" descr="Small_ho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2323" y="1879865"/>
            <a:ext cx="459052" cy="740833"/>
          </a:xfrm>
          <a:prstGeom prst="rect">
            <a:avLst/>
          </a:prstGeom>
          <a:noFill/>
          <a:extLst>
            <a:ext uri="{909E8E84-426E-40DD-AFC4-6F175D3DCCD1}">
              <a14:hiddenFill xmlns:a14="http://schemas.microsoft.com/office/drawing/2010/main">
                <a:solidFill>
                  <a:srgbClr val="FFFFFF"/>
                </a:solidFill>
              </a14:hiddenFill>
            </a:ext>
          </a:extLst>
        </p:spPr>
      </p:pic>
      <p:sp>
        <p:nvSpPr>
          <p:cNvPr id="2876437" name="Text Box 21"/>
          <p:cNvSpPr txBox="1">
            <a:spLocks noChangeArrowheads="1"/>
          </p:cNvSpPr>
          <p:nvPr/>
        </p:nvSpPr>
        <p:spPr bwMode="auto">
          <a:xfrm>
            <a:off x="3700217" y="5111750"/>
            <a:ext cx="597921" cy="369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00163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941388">
              <a:spcBef>
                <a:spcPct val="0"/>
              </a:spcBef>
              <a:defRPr>
                <a:solidFill>
                  <a:schemeClr val="tx1"/>
                </a:solidFill>
                <a:latin typeface="Arial" panose="020B0604020202020204" pitchFamily="34" charset="0"/>
                <a:cs typeface="Arial" panose="020B0604020202020204" pitchFamily="34" charset="0"/>
              </a:defRPr>
            </a:lvl1pPr>
            <a:lvl2pPr algn="l" defTabSz="941388">
              <a:spcBef>
                <a:spcPct val="0"/>
              </a:spcBef>
              <a:defRPr>
                <a:solidFill>
                  <a:schemeClr val="tx1"/>
                </a:solidFill>
                <a:latin typeface="Arial" panose="020B0604020202020204" pitchFamily="34" charset="0"/>
                <a:cs typeface="Arial" panose="020B0604020202020204" pitchFamily="34" charset="0"/>
              </a:defRPr>
            </a:lvl2pPr>
            <a:lvl3pPr algn="l" defTabSz="941388">
              <a:spcBef>
                <a:spcPct val="0"/>
              </a:spcBef>
              <a:defRPr>
                <a:solidFill>
                  <a:schemeClr val="tx1"/>
                </a:solidFill>
                <a:latin typeface="Arial" panose="020B0604020202020204" pitchFamily="34" charset="0"/>
                <a:cs typeface="Arial" panose="020B0604020202020204" pitchFamily="34" charset="0"/>
              </a:defRPr>
            </a:lvl3pPr>
            <a:lvl4pPr algn="l" defTabSz="941388">
              <a:spcBef>
                <a:spcPct val="0"/>
              </a:spcBef>
              <a:defRPr>
                <a:solidFill>
                  <a:schemeClr val="tx1"/>
                </a:solidFill>
                <a:latin typeface="Arial" panose="020B0604020202020204" pitchFamily="34" charset="0"/>
                <a:cs typeface="Arial" panose="020B0604020202020204" pitchFamily="34" charset="0"/>
              </a:defRPr>
            </a:lvl4pPr>
            <a:lvl5pPr algn="l" defTabSz="941388">
              <a:spcBef>
                <a:spcPct val="0"/>
              </a:spcBef>
              <a:defRPr>
                <a:solidFill>
                  <a:schemeClr val="tx1"/>
                </a:solidFill>
                <a:latin typeface="Arial" panose="020B0604020202020204" pitchFamily="34" charset="0"/>
                <a:cs typeface="Arial" panose="020B0604020202020204" pitchFamily="34" charset="0"/>
              </a:defRPr>
            </a:lvl5pPr>
            <a:lvl6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pPr>
            <a:r>
              <a:rPr lang="en-US" altLang="en-US" sz="1333">
                <a:solidFill>
                  <a:srgbClr val="000000"/>
                </a:solidFill>
              </a:rPr>
              <a:t>Disk</a:t>
            </a:r>
            <a:br>
              <a:rPr lang="en-US" altLang="en-US" sz="1333">
                <a:solidFill>
                  <a:srgbClr val="000000"/>
                </a:solidFill>
              </a:rPr>
            </a:br>
            <a:r>
              <a:rPr lang="en-US" altLang="en-US" sz="1333">
                <a:solidFill>
                  <a:srgbClr val="000000"/>
                </a:solidFill>
              </a:rPr>
              <a:t>Storage</a:t>
            </a:r>
          </a:p>
        </p:txBody>
      </p:sp>
      <p:sp>
        <p:nvSpPr>
          <p:cNvPr id="2876438" name="Text Box 22"/>
          <p:cNvSpPr txBox="1">
            <a:spLocks noChangeArrowheads="1"/>
          </p:cNvSpPr>
          <p:nvPr/>
        </p:nvSpPr>
        <p:spPr bwMode="auto">
          <a:xfrm>
            <a:off x="4861092" y="5111750"/>
            <a:ext cx="567463" cy="369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00163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941388">
              <a:spcBef>
                <a:spcPct val="0"/>
              </a:spcBef>
              <a:defRPr>
                <a:solidFill>
                  <a:schemeClr val="tx1"/>
                </a:solidFill>
                <a:latin typeface="Arial" panose="020B0604020202020204" pitchFamily="34" charset="0"/>
                <a:cs typeface="Arial" panose="020B0604020202020204" pitchFamily="34" charset="0"/>
              </a:defRPr>
            </a:lvl1pPr>
            <a:lvl2pPr algn="l" defTabSz="941388">
              <a:spcBef>
                <a:spcPct val="0"/>
              </a:spcBef>
              <a:defRPr>
                <a:solidFill>
                  <a:schemeClr val="tx1"/>
                </a:solidFill>
                <a:latin typeface="Arial" panose="020B0604020202020204" pitchFamily="34" charset="0"/>
                <a:cs typeface="Arial" panose="020B0604020202020204" pitchFamily="34" charset="0"/>
              </a:defRPr>
            </a:lvl2pPr>
            <a:lvl3pPr algn="l" defTabSz="941388">
              <a:spcBef>
                <a:spcPct val="0"/>
              </a:spcBef>
              <a:defRPr>
                <a:solidFill>
                  <a:schemeClr val="tx1"/>
                </a:solidFill>
                <a:latin typeface="Arial" panose="020B0604020202020204" pitchFamily="34" charset="0"/>
                <a:cs typeface="Arial" panose="020B0604020202020204" pitchFamily="34" charset="0"/>
              </a:defRPr>
            </a:lvl3pPr>
            <a:lvl4pPr algn="l" defTabSz="941388">
              <a:spcBef>
                <a:spcPct val="0"/>
              </a:spcBef>
              <a:defRPr>
                <a:solidFill>
                  <a:schemeClr val="tx1"/>
                </a:solidFill>
                <a:latin typeface="Arial" panose="020B0604020202020204" pitchFamily="34" charset="0"/>
                <a:cs typeface="Arial" panose="020B0604020202020204" pitchFamily="34" charset="0"/>
              </a:defRPr>
            </a:lvl4pPr>
            <a:lvl5pPr algn="l" defTabSz="941388">
              <a:spcBef>
                <a:spcPct val="0"/>
              </a:spcBef>
              <a:defRPr>
                <a:solidFill>
                  <a:schemeClr val="tx1"/>
                </a:solidFill>
                <a:latin typeface="Arial" panose="020B0604020202020204" pitchFamily="34" charset="0"/>
                <a:cs typeface="Arial" panose="020B0604020202020204" pitchFamily="34" charset="0"/>
              </a:defRPr>
            </a:lvl5pPr>
            <a:lvl6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pPr>
            <a:r>
              <a:rPr lang="en-US" altLang="en-US" sz="1333">
                <a:solidFill>
                  <a:srgbClr val="000000"/>
                </a:solidFill>
              </a:rPr>
              <a:t>Tape</a:t>
            </a:r>
            <a:br>
              <a:rPr lang="en-US" altLang="en-US" sz="1333">
                <a:solidFill>
                  <a:srgbClr val="000000"/>
                </a:solidFill>
              </a:rPr>
            </a:br>
            <a:r>
              <a:rPr lang="en-US" altLang="en-US" sz="1333">
                <a:solidFill>
                  <a:srgbClr val="000000"/>
                </a:solidFill>
              </a:rPr>
              <a:t>Backup</a:t>
            </a:r>
          </a:p>
        </p:txBody>
      </p:sp>
      <p:sp>
        <p:nvSpPr>
          <p:cNvPr id="2876439" name="Text Box 23"/>
          <p:cNvSpPr txBox="1">
            <a:spLocks noChangeArrowheads="1"/>
          </p:cNvSpPr>
          <p:nvPr/>
        </p:nvSpPr>
        <p:spPr bwMode="auto">
          <a:xfrm>
            <a:off x="5474229" y="4540250"/>
            <a:ext cx="665247" cy="184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00163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941388">
              <a:spcBef>
                <a:spcPct val="0"/>
              </a:spcBef>
              <a:defRPr>
                <a:solidFill>
                  <a:schemeClr val="tx1"/>
                </a:solidFill>
                <a:latin typeface="Arial" panose="020B0604020202020204" pitchFamily="34" charset="0"/>
                <a:cs typeface="Arial" panose="020B0604020202020204" pitchFamily="34" charset="0"/>
              </a:defRPr>
            </a:lvl1pPr>
            <a:lvl2pPr algn="l" defTabSz="941388">
              <a:spcBef>
                <a:spcPct val="0"/>
              </a:spcBef>
              <a:defRPr>
                <a:solidFill>
                  <a:schemeClr val="tx1"/>
                </a:solidFill>
                <a:latin typeface="Arial" panose="020B0604020202020204" pitchFamily="34" charset="0"/>
                <a:cs typeface="Arial" panose="020B0604020202020204" pitchFamily="34" charset="0"/>
              </a:defRPr>
            </a:lvl2pPr>
            <a:lvl3pPr algn="l" defTabSz="941388">
              <a:spcBef>
                <a:spcPct val="0"/>
              </a:spcBef>
              <a:defRPr>
                <a:solidFill>
                  <a:schemeClr val="tx1"/>
                </a:solidFill>
                <a:latin typeface="Arial" panose="020B0604020202020204" pitchFamily="34" charset="0"/>
                <a:cs typeface="Arial" panose="020B0604020202020204" pitchFamily="34" charset="0"/>
              </a:defRPr>
            </a:lvl3pPr>
            <a:lvl4pPr algn="l" defTabSz="941388">
              <a:spcBef>
                <a:spcPct val="0"/>
              </a:spcBef>
              <a:defRPr>
                <a:solidFill>
                  <a:schemeClr val="tx1"/>
                </a:solidFill>
                <a:latin typeface="Arial" panose="020B0604020202020204" pitchFamily="34" charset="0"/>
                <a:cs typeface="Arial" panose="020B0604020202020204" pitchFamily="34" charset="0"/>
              </a:defRPr>
            </a:lvl4pPr>
            <a:lvl5pPr algn="l" defTabSz="941388">
              <a:spcBef>
                <a:spcPct val="0"/>
              </a:spcBef>
              <a:defRPr>
                <a:solidFill>
                  <a:schemeClr val="tx1"/>
                </a:solidFill>
                <a:latin typeface="Arial" panose="020B0604020202020204" pitchFamily="34" charset="0"/>
                <a:cs typeface="Arial" panose="020B0604020202020204" pitchFamily="34" charset="0"/>
              </a:defRPr>
            </a:lvl5pPr>
            <a:lvl6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50000"/>
              </a:spcBef>
            </a:pPr>
            <a:r>
              <a:rPr lang="en-US" altLang="en-US" sz="1333">
                <a:solidFill>
                  <a:srgbClr val="000000"/>
                </a:solidFill>
              </a:rPr>
              <a:t>Data Set</a:t>
            </a:r>
          </a:p>
        </p:txBody>
      </p:sp>
      <p:sp>
        <p:nvSpPr>
          <p:cNvPr id="2876440" name="Text Box 24"/>
          <p:cNvSpPr txBox="1">
            <a:spLocks noChangeArrowheads="1"/>
          </p:cNvSpPr>
          <p:nvPr/>
        </p:nvSpPr>
        <p:spPr bwMode="auto">
          <a:xfrm>
            <a:off x="3016246" y="4445000"/>
            <a:ext cx="711734" cy="369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00163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941388">
              <a:spcBef>
                <a:spcPct val="0"/>
              </a:spcBef>
              <a:defRPr>
                <a:solidFill>
                  <a:schemeClr val="tx1"/>
                </a:solidFill>
                <a:latin typeface="Arial" panose="020B0604020202020204" pitchFamily="34" charset="0"/>
                <a:cs typeface="Arial" panose="020B0604020202020204" pitchFamily="34" charset="0"/>
              </a:defRPr>
            </a:lvl1pPr>
            <a:lvl2pPr algn="l" defTabSz="941388">
              <a:spcBef>
                <a:spcPct val="0"/>
              </a:spcBef>
              <a:defRPr>
                <a:solidFill>
                  <a:schemeClr val="tx1"/>
                </a:solidFill>
                <a:latin typeface="Arial" panose="020B0604020202020204" pitchFamily="34" charset="0"/>
                <a:cs typeface="Arial" panose="020B0604020202020204" pitchFamily="34" charset="0"/>
              </a:defRPr>
            </a:lvl2pPr>
            <a:lvl3pPr algn="l" defTabSz="941388">
              <a:spcBef>
                <a:spcPct val="0"/>
              </a:spcBef>
              <a:defRPr>
                <a:solidFill>
                  <a:schemeClr val="tx1"/>
                </a:solidFill>
                <a:latin typeface="Arial" panose="020B0604020202020204" pitchFamily="34" charset="0"/>
                <a:cs typeface="Arial" panose="020B0604020202020204" pitchFamily="34" charset="0"/>
              </a:defRPr>
            </a:lvl3pPr>
            <a:lvl4pPr algn="l" defTabSz="941388">
              <a:spcBef>
                <a:spcPct val="0"/>
              </a:spcBef>
              <a:defRPr>
                <a:solidFill>
                  <a:schemeClr val="tx1"/>
                </a:solidFill>
                <a:latin typeface="Arial" panose="020B0604020202020204" pitchFamily="34" charset="0"/>
                <a:cs typeface="Arial" panose="020B0604020202020204" pitchFamily="34" charset="0"/>
              </a:defRPr>
            </a:lvl4pPr>
            <a:lvl5pPr algn="l" defTabSz="941388">
              <a:spcBef>
                <a:spcPct val="0"/>
              </a:spcBef>
              <a:defRPr>
                <a:solidFill>
                  <a:schemeClr val="tx1"/>
                </a:solidFill>
                <a:latin typeface="Arial" panose="020B0604020202020204" pitchFamily="34" charset="0"/>
                <a:cs typeface="Arial" panose="020B0604020202020204" pitchFamily="34" charset="0"/>
              </a:defRPr>
            </a:lvl5pPr>
            <a:lvl6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lnSpc>
                <a:spcPct val="90000"/>
              </a:lnSpc>
              <a:spcBef>
                <a:spcPct val="50000"/>
              </a:spcBef>
            </a:pPr>
            <a:r>
              <a:rPr lang="en-US" altLang="en-US" sz="1333">
                <a:solidFill>
                  <a:srgbClr val="000000"/>
                </a:solidFill>
              </a:rPr>
              <a:t>Metadata</a:t>
            </a:r>
            <a:br>
              <a:rPr lang="en-US" altLang="en-US" sz="1333">
                <a:solidFill>
                  <a:srgbClr val="000000"/>
                </a:solidFill>
              </a:rPr>
            </a:br>
            <a:r>
              <a:rPr lang="en-US" altLang="en-US" sz="1333">
                <a:solidFill>
                  <a:srgbClr val="000000"/>
                </a:solidFill>
              </a:rPr>
              <a:t>Catalog</a:t>
            </a:r>
          </a:p>
        </p:txBody>
      </p:sp>
      <p:sp>
        <p:nvSpPr>
          <p:cNvPr id="2876441" name="Text Box 25"/>
          <p:cNvSpPr txBox="1">
            <a:spLocks noChangeArrowheads="1"/>
          </p:cNvSpPr>
          <p:nvPr/>
        </p:nvSpPr>
        <p:spPr bwMode="auto">
          <a:xfrm>
            <a:off x="4958292" y="3227917"/>
            <a:ext cx="1215076" cy="369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00163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941388">
              <a:spcBef>
                <a:spcPct val="0"/>
              </a:spcBef>
              <a:defRPr>
                <a:solidFill>
                  <a:schemeClr val="tx1"/>
                </a:solidFill>
                <a:latin typeface="Arial" panose="020B0604020202020204" pitchFamily="34" charset="0"/>
                <a:cs typeface="Arial" panose="020B0604020202020204" pitchFamily="34" charset="0"/>
              </a:defRPr>
            </a:lvl1pPr>
            <a:lvl2pPr algn="l" defTabSz="941388">
              <a:spcBef>
                <a:spcPct val="0"/>
              </a:spcBef>
              <a:defRPr>
                <a:solidFill>
                  <a:schemeClr val="tx1"/>
                </a:solidFill>
                <a:latin typeface="Arial" panose="020B0604020202020204" pitchFamily="34" charset="0"/>
                <a:cs typeface="Arial" panose="020B0604020202020204" pitchFamily="34" charset="0"/>
              </a:defRPr>
            </a:lvl2pPr>
            <a:lvl3pPr algn="l" defTabSz="941388">
              <a:spcBef>
                <a:spcPct val="0"/>
              </a:spcBef>
              <a:defRPr>
                <a:solidFill>
                  <a:schemeClr val="tx1"/>
                </a:solidFill>
                <a:latin typeface="Arial" panose="020B0604020202020204" pitchFamily="34" charset="0"/>
                <a:cs typeface="Arial" panose="020B0604020202020204" pitchFamily="34" charset="0"/>
              </a:defRPr>
            </a:lvl3pPr>
            <a:lvl4pPr algn="l" defTabSz="941388">
              <a:spcBef>
                <a:spcPct val="0"/>
              </a:spcBef>
              <a:defRPr>
                <a:solidFill>
                  <a:schemeClr val="tx1"/>
                </a:solidFill>
                <a:latin typeface="Arial" panose="020B0604020202020204" pitchFamily="34" charset="0"/>
                <a:cs typeface="Arial" panose="020B0604020202020204" pitchFamily="34" charset="0"/>
              </a:defRPr>
            </a:lvl4pPr>
            <a:lvl5pPr algn="l" defTabSz="941388">
              <a:spcBef>
                <a:spcPct val="0"/>
              </a:spcBef>
              <a:defRPr>
                <a:solidFill>
                  <a:schemeClr val="tx1"/>
                </a:solidFill>
                <a:latin typeface="Arial" panose="020B0604020202020204" pitchFamily="34" charset="0"/>
                <a:cs typeface="Arial" panose="020B0604020202020204" pitchFamily="34" charset="0"/>
              </a:defRPr>
            </a:lvl5pPr>
            <a:lvl6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50000"/>
              </a:spcBef>
            </a:pPr>
            <a:r>
              <a:rPr lang="en-US" altLang="en-US" sz="1333">
                <a:solidFill>
                  <a:srgbClr val="000000"/>
                </a:solidFill>
              </a:rPr>
              <a:t>Backup Server</a:t>
            </a:r>
            <a:br>
              <a:rPr lang="en-US" altLang="en-US" sz="1333">
                <a:solidFill>
                  <a:srgbClr val="000000"/>
                </a:solidFill>
              </a:rPr>
            </a:br>
            <a:r>
              <a:rPr lang="en-US" altLang="en-US" sz="1333">
                <a:solidFill>
                  <a:srgbClr val="000000"/>
                </a:solidFill>
              </a:rPr>
              <a:t>&amp; Storage Node</a:t>
            </a:r>
          </a:p>
        </p:txBody>
      </p:sp>
      <p:sp>
        <p:nvSpPr>
          <p:cNvPr id="2876442" name="Text Box 26"/>
          <p:cNvSpPr txBox="1">
            <a:spLocks noChangeArrowheads="1"/>
          </p:cNvSpPr>
          <p:nvPr/>
        </p:nvSpPr>
        <p:spPr bwMode="auto">
          <a:xfrm>
            <a:off x="5941219" y="2024063"/>
            <a:ext cx="1211792" cy="369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00163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defTabSz="941388">
              <a:spcBef>
                <a:spcPct val="0"/>
              </a:spcBef>
              <a:defRPr>
                <a:solidFill>
                  <a:schemeClr val="tx1"/>
                </a:solidFill>
                <a:latin typeface="Arial" panose="020B0604020202020204" pitchFamily="34" charset="0"/>
                <a:cs typeface="Arial" panose="020B0604020202020204" pitchFamily="34" charset="0"/>
              </a:defRPr>
            </a:lvl1pPr>
            <a:lvl2pPr algn="l" defTabSz="941388">
              <a:spcBef>
                <a:spcPct val="0"/>
              </a:spcBef>
              <a:defRPr>
                <a:solidFill>
                  <a:schemeClr val="tx1"/>
                </a:solidFill>
                <a:latin typeface="Arial" panose="020B0604020202020204" pitchFamily="34" charset="0"/>
                <a:cs typeface="Arial" panose="020B0604020202020204" pitchFamily="34" charset="0"/>
              </a:defRPr>
            </a:lvl2pPr>
            <a:lvl3pPr algn="l" defTabSz="941388">
              <a:spcBef>
                <a:spcPct val="0"/>
              </a:spcBef>
              <a:defRPr>
                <a:solidFill>
                  <a:schemeClr val="tx1"/>
                </a:solidFill>
                <a:latin typeface="Arial" panose="020B0604020202020204" pitchFamily="34" charset="0"/>
                <a:cs typeface="Arial" panose="020B0604020202020204" pitchFamily="34" charset="0"/>
              </a:defRPr>
            </a:lvl3pPr>
            <a:lvl4pPr algn="l" defTabSz="941388">
              <a:spcBef>
                <a:spcPct val="0"/>
              </a:spcBef>
              <a:defRPr>
                <a:solidFill>
                  <a:schemeClr val="tx1"/>
                </a:solidFill>
                <a:latin typeface="Arial" panose="020B0604020202020204" pitchFamily="34" charset="0"/>
                <a:cs typeface="Arial" panose="020B0604020202020204" pitchFamily="34" charset="0"/>
              </a:defRPr>
            </a:lvl4pPr>
            <a:lvl5pPr algn="l" defTabSz="941388">
              <a:spcBef>
                <a:spcPct val="0"/>
              </a:spcBef>
              <a:defRPr>
                <a:solidFill>
                  <a:schemeClr val="tx1"/>
                </a:solidFill>
                <a:latin typeface="Arial" panose="020B0604020202020204" pitchFamily="34" charset="0"/>
                <a:cs typeface="Arial" panose="020B0604020202020204" pitchFamily="34" charset="0"/>
              </a:defRPr>
            </a:lvl5pPr>
            <a:lvl6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pPr>
            <a:r>
              <a:rPr lang="en-US" altLang="en-US" sz="1333">
                <a:solidFill>
                  <a:srgbClr val="000000"/>
                </a:solidFill>
              </a:rPr>
              <a:t>Servers </a:t>
            </a:r>
          </a:p>
          <a:p>
            <a:pPr algn="ctr">
              <a:lnSpc>
                <a:spcPct val="90000"/>
              </a:lnSpc>
            </a:pPr>
            <a:r>
              <a:rPr lang="en-US" altLang="en-US" sz="1333">
                <a:solidFill>
                  <a:srgbClr val="000000"/>
                </a:solidFill>
              </a:rPr>
              <a:t>Backup Clients</a:t>
            </a:r>
          </a:p>
        </p:txBody>
      </p:sp>
      <p:sp>
        <p:nvSpPr>
          <p:cNvPr id="2876443" name="Text Box 27"/>
          <p:cNvSpPr txBox="1">
            <a:spLocks noChangeArrowheads="1"/>
          </p:cNvSpPr>
          <p:nvPr/>
        </p:nvSpPr>
        <p:spPr bwMode="auto">
          <a:xfrm>
            <a:off x="5505979" y="1193271"/>
            <a:ext cx="522579" cy="184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00163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941388">
              <a:spcBef>
                <a:spcPct val="0"/>
              </a:spcBef>
              <a:defRPr>
                <a:solidFill>
                  <a:schemeClr val="tx1"/>
                </a:solidFill>
                <a:latin typeface="Arial" panose="020B0604020202020204" pitchFamily="34" charset="0"/>
                <a:cs typeface="Arial" panose="020B0604020202020204" pitchFamily="34" charset="0"/>
              </a:defRPr>
            </a:lvl1pPr>
            <a:lvl2pPr algn="l" defTabSz="941388">
              <a:spcBef>
                <a:spcPct val="0"/>
              </a:spcBef>
              <a:defRPr>
                <a:solidFill>
                  <a:schemeClr val="tx1"/>
                </a:solidFill>
                <a:latin typeface="Arial" panose="020B0604020202020204" pitchFamily="34" charset="0"/>
                <a:cs typeface="Arial" panose="020B0604020202020204" pitchFamily="34" charset="0"/>
              </a:defRPr>
            </a:lvl2pPr>
            <a:lvl3pPr algn="l" defTabSz="941388">
              <a:spcBef>
                <a:spcPct val="0"/>
              </a:spcBef>
              <a:defRPr>
                <a:solidFill>
                  <a:schemeClr val="tx1"/>
                </a:solidFill>
                <a:latin typeface="Arial" panose="020B0604020202020204" pitchFamily="34" charset="0"/>
                <a:cs typeface="Arial" panose="020B0604020202020204" pitchFamily="34" charset="0"/>
              </a:defRPr>
            </a:lvl3pPr>
            <a:lvl4pPr algn="l" defTabSz="941388">
              <a:spcBef>
                <a:spcPct val="0"/>
              </a:spcBef>
              <a:defRPr>
                <a:solidFill>
                  <a:schemeClr val="tx1"/>
                </a:solidFill>
                <a:latin typeface="Arial" panose="020B0604020202020204" pitchFamily="34" charset="0"/>
                <a:cs typeface="Arial" panose="020B0604020202020204" pitchFamily="34" charset="0"/>
              </a:defRPr>
            </a:lvl4pPr>
            <a:lvl5pPr algn="l" defTabSz="941388">
              <a:spcBef>
                <a:spcPct val="0"/>
              </a:spcBef>
              <a:defRPr>
                <a:solidFill>
                  <a:schemeClr val="tx1"/>
                </a:solidFill>
                <a:latin typeface="Arial" panose="020B0604020202020204" pitchFamily="34" charset="0"/>
                <a:cs typeface="Arial" panose="020B0604020202020204" pitchFamily="34" charset="0"/>
              </a:defRPr>
            </a:lvl5pPr>
            <a:lvl6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defTabSz="941388"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50000"/>
              </a:spcBef>
            </a:pPr>
            <a:r>
              <a:rPr lang="en-US" altLang="en-US" sz="1333">
                <a:solidFill>
                  <a:srgbClr val="000000"/>
                </a:solidFill>
              </a:rPr>
              <a:t>Clients</a:t>
            </a:r>
          </a:p>
        </p:txBody>
      </p:sp>
    </p:spTree>
    <p:extLst>
      <p:ext uri="{BB962C8B-B14F-4D97-AF65-F5344CB8AC3E}">
        <p14:creationId xmlns:p14="http://schemas.microsoft.com/office/powerpoint/2010/main" val="390254991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Backup Operation</a:t>
            </a:r>
            <a:endParaRPr lang="en-IN" dirty="0"/>
          </a:p>
        </p:txBody>
      </p:sp>
      <p:pic>
        <p:nvPicPr>
          <p:cNvPr id="8" name="Content Placeholder 7"/>
          <p:cNvPicPr>
            <a:picLocks noGrp="1" noChangeAspect="1"/>
          </p:cNvPicPr>
          <p:nvPr>
            <p:ph idx="1"/>
          </p:nvPr>
        </p:nvPicPr>
        <p:blipFill>
          <a:blip r:embed="rId2"/>
          <a:stretch>
            <a:fillRect/>
          </a:stretch>
        </p:blipFill>
        <p:spPr>
          <a:xfrm>
            <a:off x="827584" y="952073"/>
            <a:ext cx="7200900" cy="4086225"/>
          </a:xfrm>
          <a:prstGeom prst="rect">
            <a:avLst/>
          </a:prstGeom>
        </p:spPr>
      </p:pic>
      <p:sp>
        <p:nvSpPr>
          <p:cNvPr id="3" name="Date Placeholder 2"/>
          <p:cNvSpPr>
            <a:spLocks noGrp="1"/>
          </p:cNvSpPr>
          <p:nvPr>
            <p:ph type="dt" sz="half" idx="10"/>
          </p:nvPr>
        </p:nvSpPr>
        <p:spPr/>
        <p:txBody>
          <a:bodyPr/>
          <a:lstStyle/>
          <a:p>
            <a:pPr>
              <a:defRPr/>
            </a:pPr>
            <a:fld id="{DB15BE3B-6E56-4DBB-8503-D66D5865FAEA}" type="datetime3">
              <a:rPr lang="en-US" smtClean="0"/>
              <a:pPr>
                <a:defRPr/>
              </a:pPr>
              <a:t>5 May 2022</a:t>
            </a:fld>
            <a:endParaRPr lang="en-IN"/>
          </a:p>
        </p:txBody>
      </p:sp>
      <p:sp>
        <p:nvSpPr>
          <p:cNvPr id="4" name="Footer Placeholder 3"/>
          <p:cNvSpPr>
            <a:spLocks noGrp="1"/>
          </p:cNvSpPr>
          <p:nvPr>
            <p:ph type="ftr" sz="quarter" idx="11"/>
          </p:nvPr>
        </p:nvSpPr>
        <p:spPr/>
        <p:txBody>
          <a:bodyPr/>
          <a:lstStyle/>
          <a:p>
            <a:pPr>
              <a:defRPr/>
            </a:pPr>
            <a:r>
              <a:rPr lang="en-IN" smtClean="0"/>
              <a:t>SWE4005 STM</a:t>
            </a:r>
            <a:endParaRPr lang="en-IN" dirty="0"/>
          </a:p>
        </p:txBody>
      </p:sp>
      <p:sp>
        <p:nvSpPr>
          <p:cNvPr id="5" name="Slide Number Placeholder 4"/>
          <p:cNvSpPr>
            <a:spLocks noGrp="1"/>
          </p:cNvSpPr>
          <p:nvPr>
            <p:ph type="sldNum" sz="quarter" idx="12"/>
          </p:nvPr>
        </p:nvSpPr>
        <p:spPr/>
        <p:txBody>
          <a:bodyPr/>
          <a:lstStyle/>
          <a:p>
            <a:pPr>
              <a:defRPr/>
            </a:pPr>
            <a:fld id="{5AE88A24-15B2-4014-B454-8406F43B342A}" type="slidenum">
              <a:rPr lang="en-IN" smtClean="0"/>
              <a:pPr>
                <a:defRPr/>
              </a:pPr>
              <a:t>9</a:t>
            </a:fld>
            <a:endParaRPr lang="en-IN"/>
          </a:p>
        </p:txBody>
      </p:sp>
    </p:spTree>
    <p:extLst>
      <p:ext uri="{BB962C8B-B14F-4D97-AF65-F5344CB8AC3E}">
        <p14:creationId xmlns:p14="http://schemas.microsoft.com/office/powerpoint/2010/main" val="1895212211"/>
      </p:ext>
    </p:extLst>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AUDIO_IMPORT" val="W:\ArticulatePresenter\TSE IMPACTS and Self Study\SDW Modules\Backup and Recovery Solutions Design Concepts\Content\Audio\slide009.wav"/>
  <p:tag name="ELAPSEDTIME" val="8.405625"/>
  <p:tag name="ARTICULATE_SLIDE_PAUSE" val="0"/>
</p:tagLst>
</file>

<file path=ppt/tags/tag2.xml><?xml version="1.0" encoding="utf-8"?>
<p:tagLst xmlns:a="http://schemas.openxmlformats.org/drawingml/2006/main" xmlns:r="http://schemas.openxmlformats.org/officeDocument/2006/relationships" xmlns:p="http://schemas.openxmlformats.org/presentationml/2006/main">
  <p:tag name="AUDIO_IMPORT" val="W:\ArticulatePresenter\TSE IMPACTS and Self Study\SDW Modules\Backup and Recovery Solutions Design Concepts\Content\Audio\slide007.wav"/>
  <p:tag name="ELAPSEDTIME" val="4.78325"/>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UDIO_IMPORT" val="W:\ArticulatePresenter\TSE IMPACTS and Self Study\SDW Modules\Backup and Recovery Solutions Design Concepts\Content\Audio\slide010.wav"/>
  <p:tag name="ELAPSEDTIME" val="3.19275"/>
  <p:tag name="ARTICULATE_SLIDE_PAUSE" val="0"/>
</p:tagLst>
</file>

<file path=ppt/tags/tag4.xml><?xml version="1.0" encoding="utf-8"?>
<p:tagLst xmlns:a="http://schemas.openxmlformats.org/drawingml/2006/main" xmlns:r="http://schemas.openxmlformats.org/officeDocument/2006/relationships" xmlns:p="http://schemas.openxmlformats.org/presentationml/2006/main">
  <p:tag name="AUDIO_IMPORT" val="W:\ArticulatePresenter\TSE IMPACTS and Self Study\SDW Modules\Backup and Recovery Solutions Design Concepts\Content\Audio\slide055.wav"/>
  <p:tag name="ELAPSEDTIME" val="6.757"/>
  <p:tag name="ARTICULATE_SLIDE_PAUSE" val="0"/>
</p:tagLst>
</file>

<file path=ppt/theme/theme1.xml><?xml version="1.0" encoding="utf-8"?>
<a:theme xmlns:a="http://schemas.openxmlformats.org/drawingml/2006/main" name="Office Theme">
  <a:themeElements>
    <a:clrScheme name="Cambridge">
      <a:dk1>
        <a:srgbClr val="000000"/>
      </a:dk1>
      <a:lt1>
        <a:srgbClr val="FFFFFF"/>
      </a:lt1>
      <a:dk2>
        <a:srgbClr val="003E72"/>
      </a:dk2>
      <a:lt2>
        <a:srgbClr val="FFFFFF"/>
      </a:lt2>
      <a:accent1>
        <a:srgbClr val="8E258D"/>
      </a:accent1>
      <a:accent2>
        <a:srgbClr val="205867"/>
      </a:accent2>
      <a:accent3>
        <a:srgbClr val="412D5D"/>
      </a:accent3>
      <a:accent4>
        <a:srgbClr val="8064A2"/>
      </a:accent4>
      <a:accent5>
        <a:srgbClr val="58A618"/>
      </a:accent5>
      <a:accent6>
        <a:srgbClr val="C84E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C9C58F52C93548845CCCB59578AD2C" ma:contentTypeVersion="7" ma:contentTypeDescription="Create a new document." ma:contentTypeScope="" ma:versionID="1471a559a6ec62358b7c2781a612691f">
  <xsd:schema xmlns:xsd="http://www.w3.org/2001/XMLSchema" xmlns:xs="http://www.w3.org/2001/XMLSchema" xmlns:p="http://schemas.microsoft.com/office/2006/metadata/properties" xmlns:ns2="9fcdf280-26ce-4ded-ac66-85ca9a77751c" xmlns:ns3="94c440a1-7b33-409d-914f-d28ebe05b8d5" targetNamespace="http://schemas.microsoft.com/office/2006/metadata/properties" ma:root="true" ma:fieldsID="f9d95b5ac87565e9a5cd3eb721799c02" ns2:_="" ns3:_="">
    <xsd:import namespace="9fcdf280-26ce-4ded-ac66-85ca9a77751c"/>
    <xsd:import namespace="94c440a1-7b33-409d-914f-d28ebe05b8d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df280-26ce-4ded-ac66-85ca9a7775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4c440a1-7b33-409d-914f-d28ebe05b8d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444215-5118-4A74-9436-D6D6DF1774F0}"/>
</file>

<file path=customXml/itemProps2.xml><?xml version="1.0" encoding="utf-8"?>
<ds:datastoreItem xmlns:ds="http://schemas.openxmlformats.org/officeDocument/2006/customXml" ds:itemID="{5004F85A-14AC-485C-8DD0-36D2ED96CD35}"/>
</file>

<file path=customXml/itemProps3.xml><?xml version="1.0" encoding="utf-8"?>
<ds:datastoreItem xmlns:ds="http://schemas.openxmlformats.org/officeDocument/2006/customXml" ds:itemID="{B3749E47-2D6C-4AF1-911B-EE89BFDEDD78}"/>
</file>

<file path=docProps/app.xml><?xml version="1.0" encoding="utf-8"?>
<Properties xmlns="http://schemas.openxmlformats.org/officeDocument/2006/extended-properties" xmlns:vt="http://schemas.openxmlformats.org/officeDocument/2006/docPropsVTypes">
  <TotalTime>16214</TotalTime>
  <Words>2285</Words>
  <Application>Microsoft Office PowerPoint</Application>
  <PresentationFormat>On-screen Show (16:10)</PresentationFormat>
  <Paragraphs>178</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 Unicode MS</vt:lpstr>
      <vt:lpstr>Arial</vt:lpstr>
      <vt:lpstr>Calibri</vt:lpstr>
      <vt:lpstr>MetaNormalLF-Roman</vt:lpstr>
      <vt:lpstr>Wingdings</vt:lpstr>
      <vt:lpstr>Office Theme</vt:lpstr>
      <vt:lpstr>     </vt:lpstr>
      <vt:lpstr>Backup and Recovery</vt:lpstr>
      <vt:lpstr>What is a Backup?</vt:lpstr>
      <vt:lpstr>Backup and Recovery Strategies</vt:lpstr>
      <vt:lpstr>It’s All About Recovery!</vt:lpstr>
      <vt:lpstr>Reasons for a Backup Plan </vt:lpstr>
      <vt:lpstr>How does Backup Work?</vt:lpstr>
      <vt:lpstr>How does Backup Work, continued</vt:lpstr>
      <vt:lpstr>Backup Operation</vt:lpstr>
      <vt:lpstr>Recovery Operation</vt:lpstr>
      <vt:lpstr>Business Considerations </vt:lpstr>
      <vt:lpstr>Data Considerations: File Characteristics </vt:lpstr>
      <vt:lpstr>Data Considerations: Data Compression</vt:lpstr>
      <vt:lpstr>Data Considerations: Retention Periods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M.DEIVAMANI</dc:creator>
  <cp:lastModifiedBy>Microsoft account</cp:lastModifiedBy>
  <cp:revision>531</cp:revision>
  <dcterms:created xsi:type="dcterms:W3CDTF">2010-01-03T09:38:03Z</dcterms:created>
  <dcterms:modified xsi:type="dcterms:W3CDTF">2022-05-05T04:22:46Z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0x01010069C9C58F52C93548845CCCB59578AD2C</vt:lpwstr>
  </property>
</Properties>
</file>