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35859-7CF5-459A-A41B-BF72ADEFBCE6}" v="1" dt="2021-02-25T08:35:21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PUGANI VARSHINI 18MIS7035" userId="S::varshini.18mis7035@vitap.ac.in::ec26e11a-b92a-4c8e-985d-9b103b598f14" providerId="AD" clId="Web-{12335859-7CF5-459A-A41B-BF72ADEFBCE6}"/>
    <pc:docChg chg="sldOrd">
      <pc:chgData name="PAPUGANI VARSHINI 18MIS7035" userId="S::varshini.18mis7035@vitap.ac.in::ec26e11a-b92a-4c8e-985d-9b103b598f14" providerId="AD" clId="Web-{12335859-7CF5-459A-A41B-BF72ADEFBCE6}" dt="2021-02-25T08:35:21.154" v="0"/>
      <pc:docMkLst>
        <pc:docMk/>
      </pc:docMkLst>
      <pc:sldChg chg="ord">
        <pc:chgData name="PAPUGANI VARSHINI 18MIS7035" userId="S::varshini.18mis7035@vitap.ac.in::ec26e11a-b92a-4c8e-985d-9b103b598f14" providerId="AD" clId="Web-{12335859-7CF5-459A-A41B-BF72ADEFBCE6}" dt="2021-02-25T08:35:21.154" v="0"/>
        <pc:sldMkLst>
          <pc:docMk/>
          <pc:sldMk cId="4069718708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6D07-502B-4810-B18C-A02103E94E43}" type="datetimeFigureOut">
              <a:rPr lang="en-IN" smtClean="0"/>
              <a:pPr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A34F-B68B-4F74-B42D-42B9CAC23B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34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6D07-502B-4810-B18C-A02103E94E43}" type="datetimeFigureOut">
              <a:rPr lang="en-IN" smtClean="0"/>
              <a:pPr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A34F-B68B-4F74-B42D-42B9CAC23B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83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6D07-502B-4810-B18C-A02103E94E43}" type="datetimeFigureOut">
              <a:rPr lang="en-IN" smtClean="0"/>
              <a:pPr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A34F-B68B-4F74-B42D-42B9CAC23B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34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6D07-502B-4810-B18C-A02103E94E43}" type="datetimeFigureOut">
              <a:rPr lang="en-IN" smtClean="0"/>
              <a:pPr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A34F-B68B-4F74-B42D-42B9CAC23B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70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6D07-502B-4810-B18C-A02103E94E43}" type="datetimeFigureOut">
              <a:rPr lang="en-IN" smtClean="0"/>
              <a:pPr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A34F-B68B-4F74-B42D-42B9CAC23B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33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6D07-502B-4810-B18C-A02103E94E43}" type="datetimeFigureOut">
              <a:rPr lang="en-IN" smtClean="0"/>
              <a:pPr/>
              <a:t>25-02-2021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A34F-B68B-4F74-B42D-42B9CAC23B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34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6D07-502B-4810-B18C-A02103E94E43}" type="datetimeFigureOut">
              <a:rPr lang="en-IN" smtClean="0"/>
              <a:pPr/>
              <a:t>25-02-2021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A34F-B68B-4F74-B42D-42B9CAC23B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89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6D07-502B-4810-B18C-A02103E94E43}" type="datetimeFigureOut">
              <a:rPr lang="en-IN" smtClean="0"/>
              <a:pPr/>
              <a:t>25-02-2021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A34F-B68B-4F74-B42D-42B9CAC23B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5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6D07-502B-4810-B18C-A02103E94E43}" type="datetimeFigureOut">
              <a:rPr lang="en-IN" smtClean="0"/>
              <a:pPr/>
              <a:t>25-02-2021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A34F-B68B-4F74-B42D-42B9CAC23B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26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6D07-502B-4810-B18C-A02103E94E43}" type="datetimeFigureOut">
              <a:rPr lang="en-IN" smtClean="0"/>
              <a:pPr/>
              <a:t>25-02-2021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A34F-B68B-4F74-B42D-42B9CAC23B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65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6D07-502B-4810-B18C-A02103E94E43}" type="datetimeFigureOut">
              <a:rPr lang="en-IN" smtClean="0"/>
              <a:pPr/>
              <a:t>25-02-2021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A34F-B68B-4F74-B42D-42B9CAC23B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05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A6D07-502B-4810-B18C-A02103E94E43}" type="datetimeFigureOut">
              <a:rPr lang="en-IN" smtClean="0"/>
              <a:pPr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4A34F-B68B-4F74-B42D-42B9CAC23B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27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Competition can be defined as a process of economic rivalry between market players to attract customers. </a:t>
            </a:r>
          </a:p>
          <a:p>
            <a:r>
              <a:rPr lang="en-IN" dirty="0"/>
              <a:t>In pursuit to outdo rival enterprises market players either adopt fair means or indulge in unfair means.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48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of competition law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Prevent practices having adverse effect on competition. </a:t>
            </a:r>
          </a:p>
          <a:p>
            <a:r>
              <a:rPr lang="en-US" dirty="0"/>
              <a:t> to promote and sustain competition in markets </a:t>
            </a:r>
          </a:p>
          <a:p>
            <a:r>
              <a:rPr lang="en-US" dirty="0"/>
              <a:t> to protect the interest of consumers and </a:t>
            </a:r>
          </a:p>
          <a:p>
            <a:r>
              <a:rPr lang="en-US" dirty="0"/>
              <a:t>to ensure freedom to trade carried on by other participants in markets, in India, and for matters connected therewith or incidental thereto.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971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 and need of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Consumers will have access to the broad range of services at the most competitive prices. </a:t>
            </a:r>
          </a:p>
          <a:p>
            <a:r>
              <a:rPr lang="en-IN" dirty="0"/>
              <a:t>Competition provide wider choice to consumers. </a:t>
            </a:r>
          </a:p>
          <a:p>
            <a:r>
              <a:rPr lang="en-IN" dirty="0"/>
              <a:t>Provides sellers with stronger incentives to minimize waste. </a:t>
            </a:r>
          </a:p>
          <a:p>
            <a:r>
              <a:rPr lang="en-IN" dirty="0"/>
              <a:t>It promote productive efficiency. </a:t>
            </a:r>
          </a:p>
        </p:txBody>
      </p:sp>
    </p:spTree>
    <p:extLst>
      <p:ext uri="{BB962C8B-B14F-4D97-AF65-F5344CB8AC3E}">
        <p14:creationId xmlns:p14="http://schemas.microsoft.com/office/powerpoint/2010/main" val="109574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3CA7B58CB742AE325175108AEBE9" ma:contentTypeVersion="4" ma:contentTypeDescription="Create a new document." ma:contentTypeScope="" ma:versionID="719f769d35c2fd582eb530f86b0fb700">
  <xsd:schema xmlns:xsd="http://www.w3.org/2001/XMLSchema" xmlns:xs="http://www.w3.org/2001/XMLSchema" xmlns:p="http://schemas.microsoft.com/office/2006/metadata/properties" xmlns:ns2="01e6aae9-b236-437a-8d13-d697c8e2323c" targetNamespace="http://schemas.microsoft.com/office/2006/metadata/properties" ma:root="true" ma:fieldsID="403ca49657b8f471981d6431382f558b" ns2:_="">
    <xsd:import namespace="01e6aae9-b236-437a-8d13-d697c8e232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6aae9-b236-437a-8d13-d697c8e23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541665-390F-4323-ACDC-76B0877798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C5E093A-A657-4DE8-842C-0AB5E3BC36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6184A2-6698-4C54-8286-F00E939437D9}"/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131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Competition</vt:lpstr>
      <vt:lpstr>Object of competition law</vt:lpstr>
      <vt:lpstr>Benefit and need of competition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31</cp:revision>
  <dcterms:created xsi:type="dcterms:W3CDTF">2020-07-17T01:54:40Z</dcterms:created>
  <dcterms:modified xsi:type="dcterms:W3CDTF">2021-02-25T08:35:21Z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0x01010030773CA7B58CB742AE325175108AEBE9</vt:lpwstr>
  </property>
</Properties>
</file>