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1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2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sldIdLst>
    <p:sldId id="259" r:id="rId5"/>
    <p:sldId id="260" r:id="rId6"/>
    <p:sldId id="314" r:id="rId7"/>
    <p:sldId id="404" r:id="rId8"/>
    <p:sldId id="333" r:id="rId9"/>
    <p:sldId id="410" r:id="rId10"/>
    <p:sldId id="411" r:id="rId11"/>
    <p:sldId id="414" r:id="rId12"/>
    <p:sldId id="406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7" r:id="rId25"/>
    <p:sldId id="407" r:id="rId26"/>
    <p:sldId id="42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33" r:id="rId37"/>
    <p:sldId id="434" r:id="rId38"/>
    <p:sldId id="435" r:id="rId39"/>
    <p:sldId id="458" r:id="rId40"/>
    <p:sldId id="462" r:id="rId41"/>
    <p:sldId id="459" r:id="rId42"/>
    <p:sldId id="460" r:id="rId43"/>
    <p:sldId id="437" r:id="rId44"/>
    <p:sldId id="438" r:id="rId45"/>
    <p:sldId id="439" r:id="rId46"/>
    <p:sldId id="432" r:id="rId47"/>
    <p:sldId id="408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6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3EFA8-DFBA-42BA-96A2-4E91D4F6381F}" v="2" dt="2021-03-09T18:23:02.376"/>
    <p1510:client id="{50CA4854-A82A-45FE-8A4C-5CEFFC426BCC}" v="2" dt="2021-03-09T18:23:40.437"/>
    <p1510:client id="{B7AF20CC-1FC9-490C-971A-50A518B5040B}" v="9" dt="2021-03-16T14:05:43.905"/>
    <p1510:client id="{FEE3960D-3267-4A24-9A81-EBF70A7F3B67}" v="6" dt="2021-03-16T17:57:41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MA SAKETH REDDY 19BCN7148" userId="S::saketh.19bcn7148@vitap.ac.in::88a7237e-bd3c-4d78-b10a-afb28767bf8a" providerId="AD" clId="Web-{B7AF20CC-1FC9-490C-971A-50A518B5040B}"/>
    <pc:docChg chg="modSld">
      <pc:chgData name="NIMMA SAKETH REDDY 19BCN7148" userId="S::saketh.19bcn7148@vitap.ac.in::88a7237e-bd3c-4d78-b10a-afb28767bf8a" providerId="AD" clId="Web-{B7AF20CC-1FC9-490C-971A-50A518B5040B}" dt="2021-03-16T14:05:43.905" v="8" actId="1076"/>
      <pc:docMkLst>
        <pc:docMk/>
      </pc:docMkLst>
      <pc:sldChg chg="modSp">
        <pc:chgData name="NIMMA SAKETH REDDY 19BCN7148" userId="S::saketh.19bcn7148@vitap.ac.in::88a7237e-bd3c-4d78-b10a-afb28767bf8a" providerId="AD" clId="Web-{B7AF20CC-1FC9-490C-971A-50A518B5040B}" dt="2021-03-16T14:05:09.027" v="2" actId="1076"/>
        <pc:sldMkLst>
          <pc:docMk/>
          <pc:sldMk cId="1120085726" sldId="417"/>
        </pc:sldMkLst>
        <pc:spChg chg="mod">
          <ac:chgData name="NIMMA SAKETH REDDY 19BCN7148" userId="S::saketh.19bcn7148@vitap.ac.in::88a7237e-bd3c-4d78-b10a-afb28767bf8a" providerId="AD" clId="Web-{B7AF20CC-1FC9-490C-971A-50A518B5040B}" dt="2021-03-16T14:05:09.027" v="2" actId="1076"/>
          <ac:spMkLst>
            <pc:docMk/>
            <pc:sldMk cId="1120085726" sldId="417"/>
            <ac:spMk id="3" creationId="{00000000-0000-0000-0000-000000000000}"/>
          </ac:spMkLst>
        </pc:spChg>
        <pc:spChg chg="mod">
          <ac:chgData name="NIMMA SAKETH REDDY 19BCN7148" userId="S::saketh.19bcn7148@vitap.ac.in::88a7237e-bd3c-4d78-b10a-afb28767bf8a" providerId="AD" clId="Web-{B7AF20CC-1FC9-490C-971A-50A518B5040B}" dt="2021-03-16T14:05:08.824" v="1" actId="1076"/>
          <ac:spMkLst>
            <pc:docMk/>
            <pc:sldMk cId="1120085726" sldId="417"/>
            <ac:spMk id="45" creationId="{00000000-0000-0000-0000-000000000000}"/>
          </ac:spMkLst>
        </pc:spChg>
        <pc:grpChg chg="mod">
          <ac:chgData name="NIMMA SAKETH REDDY 19BCN7148" userId="S::saketh.19bcn7148@vitap.ac.in::88a7237e-bd3c-4d78-b10a-afb28767bf8a" providerId="AD" clId="Web-{B7AF20CC-1FC9-490C-971A-50A518B5040B}" dt="2021-03-16T14:05:08.559" v="0" actId="1076"/>
          <ac:grpSpMkLst>
            <pc:docMk/>
            <pc:sldMk cId="1120085726" sldId="417"/>
            <ac:grpSpMk id="49" creationId="{00000000-0000-0000-0000-000000000000}"/>
          </ac:grpSpMkLst>
        </pc:grpChg>
      </pc:sldChg>
      <pc:sldChg chg="modSp">
        <pc:chgData name="NIMMA SAKETH REDDY 19BCN7148" userId="S::saketh.19bcn7148@vitap.ac.in::88a7237e-bd3c-4d78-b10a-afb28767bf8a" providerId="AD" clId="Web-{B7AF20CC-1FC9-490C-971A-50A518B5040B}" dt="2021-03-16T14:05:43.905" v="8" actId="1076"/>
        <pc:sldMkLst>
          <pc:docMk/>
          <pc:sldMk cId="2501666611" sldId="418"/>
        </pc:sldMkLst>
        <pc:spChg chg="mod">
          <ac:chgData name="NIMMA SAKETH REDDY 19BCN7148" userId="S::saketh.19bcn7148@vitap.ac.in::88a7237e-bd3c-4d78-b10a-afb28767bf8a" providerId="AD" clId="Web-{B7AF20CC-1FC9-490C-971A-50A518B5040B}" dt="2021-03-16T14:05:43.905" v="8" actId="1076"/>
          <ac:spMkLst>
            <pc:docMk/>
            <pc:sldMk cId="2501666611" sldId="418"/>
            <ac:spMk id="7" creationId="{00000000-0000-0000-0000-000000000000}"/>
          </ac:spMkLst>
        </pc:spChg>
        <pc:spChg chg="mod">
          <ac:chgData name="NIMMA SAKETH REDDY 19BCN7148" userId="S::saketh.19bcn7148@vitap.ac.in::88a7237e-bd3c-4d78-b10a-afb28767bf8a" providerId="AD" clId="Web-{B7AF20CC-1FC9-490C-971A-50A518B5040B}" dt="2021-03-16T14:05:32.779" v="7" actId="1076"/>
          <ac:spMkLst>
            <pc:docMk/>
            <pc:sldMk cId="2501666611" sldId="418"/>
            <ac:spMk id="19" creationId="{00000000-0000-0000-0000-000000000000}"/>
          </ac:spMkLst>
        </pc:spChg>
        <pc:cxnChg chg="mod">
          <ac:chgData name="NIMMA SAKETH REDDY 19BCN7148" userId="S::saketh.19bcn7148@vitap.ac.in::88a7237e-bd3c-4d78-b10a-afb28767bf8a" providerId="AD" clId="Web-{B7AF20CC-1FC9-490C-971A-50A518B5040B}" dt="2021-03-16T14:05:20.450" v="3" actId="1076"/>
          <ac:cxnSpMkLst>
            <pc:docMk/>
            <pc:sldMk cId="2501666611" sldId="418"/>
            <ac:cxnSpMk id="10" creationId="{00000000-0000-0000-0000-000000000000}"/>
          </ac:cxnSpMkLst>
        </pc:cxnChg>
        <pc:cxnChg chg="mod">
          <ac:chgData name="NIMMA SAKETH REDDY 19BCN7148" userId="S::saketh.19bcn7148@vitap.ac.in::88a7237e-bd3c-4d78-b10a-afb28767bf8a" providerId="AD" clId="Web-{B7AF20CC-1FC9-490C-971A-50A518B5040B}" dt="2021-03-16T14:05:22.763" v="4" actId="1076"/>
          <ac:cxnSpMkLst>
            <pc:docMk/>
            <pc:sldMk cId="2501666611" sldId="418"/>
            <ac:cxnSpMk id="11" creationId="{00000000-0000-0000-0000-000000000000}"/>
          </ac:cxnSpMkLst>
        </pc:cxnChg>
        <pc:cxnChg chg="mod">
          <ac:chgData name="NIMMA SAKETH REDDY 19BCN7148" userId="S::saketh.19bcn7148@vitap.ac.in::88a7237e-bd3c-4d78-b10a-afb28767bf8a" providerId="AD" clId="Web-{B7AF20CC-1FC9-490C-971A-50A518B5040B}" dt="2021-03-16T14:05:26.482" v="5" actId="1076"/>
          <ac:cxnSpMkLst>
            <pc:docMk/>
            <pc:sldMk cId="2501666611" sldId="418"/>
            <ac:cxnSpMk id="12" creationId="{00000000-0000-0000-0000-000000000000}"/>
          </ac:cxnSpMkLst>
        </pc:cxnChg>
        <pc:cxnChg chg="mod">
          <ac:chgData name="NIMMA SAKETH REDDY 19BCN7148" userId="S::saketh.19bcn7148@vitap.ac.in::88a7237e-bd3c-4d78-b10a-afb28767bf8a" providerId="AD" clId="Web-{B7AF20CC-1FC9-490C-971A-50A518B5040B}" dt="2021-03-16T14:05:28.919" v="6" actId="1076"/>
          <ac:cxnSpMkLst>
            <pc:docMk/>
            <pc:sldMk cId="2501666611" sldId="418"/>
            <ac:cxnSpMk id="17" creationId="{00000000-0000-0000-0000-000000000000}"/>
          </ac:cxnSpMkLst>
        </pc:cxnChg>
      </pc:sldChg>
    </pc:docChg>
  </pc:docChgLst>
  <pc:docChgLst>
    <pc:chgData name="NIMMA SAKETH REDDY 19BCN7148" userId="S::saketh.19bcn7148@vitap.ac.in::88a7237e-bd3c-4d78-b10a-afb28767bf8a" providerId="AD" clId="Web-{FEE3960D-3267-4A24-9A81-EBF70A7F3B67}"/>
    <pc:docChg chg="modSld">
      <pc:chgData name="NIMMA SAKETH REDDY 19BCN7148" userId="S::saketh.19bcn7148@vitap.ac.in::88a7237e-bd3c-4d78-b10a-afb28767bf8a" providerId="AD" clId="Web-{FEE3960D-3267-4A24-9A81-EBF70A7F3B67}" dt="2021-03-16T17:57:41.676" v="5" actId="1076"/>
      <pc:docMkLst>
        <pc:docMk/>
      </pc:docMkLst>
      <pc:sldChg chg="modSp">
        <pc:chgData name="NIMMA SAKETH REDDY 19BCN7148" userId="S::saketh.19bcn7148@vitap.ac.in::88a7237e-bd3c-4d78-b10a-afb28767bf8a" providerId="AD" clId="Web-{FEE3960D-3267-4A24-9A81-EBF70A7F3B67}" dt="2021-03-16T17:48:05.638" v="0"/>
        <pc:sldMkLst>
          <pc:docMk/>
          <pc:sldMk cId="1407611512" sldId="260"/>
        </pc:sldMkLst>
        <pc:graphicFrameChg chg="modGraphic">
          <ac:chgData name="NIMMA SAKETH REDDY 19BCN7148" userId="S::saketh.19bcn7148@vitap.ac.in::88a7237e-bd3c-4d78-b10a-afb28767bf8a" providerId="AD" clId="Web-{FEE3960D-3267-4A24-9A81-EBF70A7F3B67}" dt="2021-03-16T17:48:05.638" v="0"/>
          <ac:graphicFrameMkLst>
            <pc:docMk/>
            <pc:sldMk cId="1407611512" sldId="260"/>
            <ac:graphicFrameMk id="5" creationId="{00000000-0000-0000-0000-000000000000}"/>
          </ac:graphicFrameMkLst>
        </pc:graphicFrameChg>
      </pc:sldChg>
      <pc:sldChg chg="modSp">
        <pc:chgData name="NIMMA SAKETH REDDY 19BCN7148" userId="S::saketh.19bcn7148@vitap.ac.in::88a7237e-bd3c-4d78-b10a-afb28767bf8a" providerId="AD" clId="Web-{FEE3960D-3267-4A24-9A81-EBF70A7F3B67}" dt="2021-03-16T17:53:29.041" v="2" actId="1076"/>
        <pc:sldMkLst>
          <pc:docMk/>
          <pc:sldMk cId="1791916958" sldId="416"/>
        </pc:sldMkLst>
        <pc:spChg chg="mod">
          <ac:chgData name="NIMMA SAKETH REDDY 19BCN7148" userId="S::saketh.19bcn7148@vitap.ac.in::88a7237e-bd3c-4d78-b10a-afb28767bf8a" providerId="AD" clId="Web-{FEE3960D-3267-4A24-9A81-EBF70A7F3B67}" dt="2021-03-16T17:53:29.041" v="2" actId="1076"/>
          <ac:spMkLst>
            <pc:docMk/>
            <pc:sldMk cId="1791916958" sldId="416"/>
            <ac:spMk id="2" creationId="{00000000-0000-0000-0000-000000000000}"/>
          </ac:spMkLst>
        </pc:spChg>
      </pc:sldChg>
      <pc:sldChg chg="modSp">
        <pc:chgData name="NIMMA SAKETH REDDY 19BCN7148" userId="S::saketh.19bcn7148@vitap.ac.in::88a7237e-bd3c-4d78-b10a-afb28767bf8a" providerId="AD" clId="Web-{FEE3960D-3267-4A24-9A81-EBF70A7F3B67}" dt="2021-03-16T17:54:01.339" v="3" actId="1076"/>
        <pc:sldMkLst>
          <pc:docMk/>
          <pc:sldMk cId="2501666611" sldId="418"/>
        </pc:sldMkLst>
        <pc:spChg chg="mod">
          <ac:chgData name="NIMMA SAKETH REDDY 19BCN7148" userId="S::saketh.19bcn7148@vitap.ac.in::88a7237e-bd3c-4d78-b10a-afb28767bf8a" providerId="AD" clId="Web-{FEE3960D-3267-4A24-9A81-EBF70A7F3B67}" dt="2021-03-16T17:54:01.339" v="3" actId="1076"/>
          <ac:spMkLst>
            <pc:docMk/>
            <pc:sldMk cId="2501666611" sldId="418"/>
            <ac:spMk id="7" creationId="{00000000-0000-0000-0000-000000000000}"/>
          </ac:spMkLst>
        </pc:spChg>
      </pc:sldChg>
      <pc:sldChg chg="modSp">
        <pc:chgData name="NIMMA SAKETH REDDY 19BCN7148" userId="S::saketh.19bcn7148@vitap.ac.in::88a7237e-bd3c-4d78-b10a-afb28767bf8a" providerId="AD" clId="Web-{FEE3960D-3267-4A24-9A81-EBF70A7F3B67}" dt="2021-03-16T17:57:41.676" v="5" actId="1076"/>
        <pc:sldMkLst>
          <pc:docMk/>
          <pc:sldMk cId="1942391848" sldId="451"/>
        </pc:sldMkLst>
        <pc:picChg chg="mod">
          <ac:chgData name="NIMMA SAKETH REDDY 19BCN7148" userId="S::saketh.19bcn7148@vitap.ac.in::88a7237e-bd3c-4d78-b10a-afb28767bf8a" providerId="AD" clId="Web-{FEE3960D-3267-4A24-9A81-EBF70A7F3B67}" dt="2021-03-16T17:57:41.676" v="5" actId="1076"/>
          <ac:picMkLst>
            <pc:docMk/>
            <pc:sldMk cId="1942391848" sldId="451"/>
            <ac:picMk id="1026" creationId="{00000000-0000-0000-0000-000000000000}"/>
          </ac:picMkLst>
        </pc:picChg>
      </pc:sldChg>
    </pc:docChg>
  </pc:docChgLst>
  <pc:docChgLst>
    <pc:chgData name="GOUTHAMI M 19BCD7148" userId="S::gouthami.19bcd7148@vitap.ac.in::be8afd4e-ad84-4fd7-a748-21810661ae0a" providerId="AD" clId="Web-{50CA4854-A82A-45FE-8A4C-5CEFFC426BCC}"/>
    <pc:docChg chg="modSld">
      <pc:chgData name="GOUTHAMI M 19BCD7148" userId="S::gouthami.19bcd7148@vitap.ac.in::be8afd4e-ad84-4fd7-a748-21810661ae0a" providerId="AD" clId="Web-{50CA4854-A82A-45FE-8A4C-5CEFFC426BCC}" dt="2021-03-09T18:23:40.437" v="0" actId="20577"/>
      <pc:docMkLst>
        <pc:docMk/>
      </pc:docMkLst>
      <pc:sldChg chg="modSp">
        <pc:chgData name="GOUTHAMI M 19BCD7148" userId="S::gouthami.19bcd7148@vitap.ac.in::be8afd4e-ad84-4fd7-a748-21810661ae0a" providerId="AD" clId="Web-{50CA4854-A82A-45FE-8A4C-5CEFFC426BCC}" dt="2021-03-09T18:23:40.437" v="0" actId="20577"/>
        <pc:sldMkLst>
          <pc:docMk/>
          <pc:sldMk cId="1261018094" sldId="404"/>
        </pc:sldMkLst>
        <pc:spChg chg="mod">
          <ac:chgData name="GOUTHAMI M 19BCD7148" userId="S::gouthami.19bcd7148@vitap.ac.in::be8afd4e-ad84-4fd7-a748-21810661ae0a" providerId="AD" clId="Web-{50CA4854-A82A-45FE-8A4C-5CEFFC426BCC}" dt="2021-03-09T18:23:40.437" v="0" actId="20577"/>
          <ac:spMkLst>
            <pc:docMk/>
            <pc:sldMk cId="1261018094" sldId="404"/>
            <ac:spMk id="3" creationId="{00000000-0000-0000-0000-000000000000}"/>
          </ac:spMkLst>
        </pc:spChg>
      </pc:sldChg>
    </pc:docChg>
  </pc:docChgLst>
  <pc:docChgLst>
    <pc:chgData name="GOUTHAMI M 19BCD7148" userId="S::gouthami.19bcd7148@vitap.ac.in::be8afd4e-ad84-4fd7-a748-21810661ae0a" providerId="AD" clId="Web-{2D93EFA8-DFBA-42BA-96A2-4E91D4F6381F}"/>
    <pc:docChg chg="modSld">
      <pc:chgData name="GOUTHAMI M 19BCD7148" userId="S::gouthami.19bcd7148@vitap.ac.in::be8afd4e-ad84-4fd7-a748-21810661ae0a" providerId="AD" clId="Web-{2D93EFA8-DFBA-42BA-96A2-4E91D4F6381F}" dt="2021-03-09T18:23:02.376" v="0" actId="20577"/>
      <pc:docMkLst>
        <pc:docMk/>
      </pc:docMkLst>
      <pc:sldChg chg="modSp">
        <pc:chgData name="GOUTHAMI M 19BCD7148" userId="S::gouthami.19bcd7148@vitap.ac.in::be8afd4e-ad84-4fd7-a748-21810661ae0a" providerId="AD" clId="Web-{2D93EFA8-DFBA-42BA-96A2-4E91D4F6381F}" dt="2021-03-09T18:23:02.376" v="0" actId="20577"/>
        <pc:sldMkLst>
          <pc:docMk/>
          <pc:sldMk cId="1261018094" sldId="404"/>
        </pc:sldMkLst>
        <pc:spChg chg="mod">
          <ac:chgData name="GOUTHAMI M 19BCD7148" userId="S::gouthami.19bcd7148@vitap.ac.in::be8afd4e-ad84-4fd7-a748-21810661ae0a" providerId="AD" clId="Web-{2D93EFA8-DFBA-42BA-96A2-4E91D4F6381F}" dt="2021-03-09T18:23:02.376" v="0" actId="20577"/>
          <ac:spMkLst>
            <pc:docMk/>
            <pc:sldMk cId="1261018094" sldId="404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7E-4403-9015-A85D2E2E4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891328"/>
        <c:axId val="106432768"/>
      </c:scatterChart>
      <c:valAx>
        <c:axId val="87891328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106432768"/>
        <c:crosses val="autoZero"/>
        <c:crossBetween val="midCat"/>
      </c:valAx>
      <c:valAx>
        <c:axId val="106432768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8789132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82.373271889400797</c:v>
                </c:pt>
                <c:pt idx="2">
                  <c:v>112.327188940092</c:v>
                </c:pt>
                <c:pt idx="3">
                  <c:v>152.64976958525287</c:v>
                </c:pt>
                <c:pt idx="4">
                  <c:v>167.62672811059917</c:v>
                </c:pt>
                <c:pt idx="5">
                  <c:v>221.77419354838685</c:v>
                </c:pt>
                <c:pt idx="6">
                  <c:v>228.68663594470001</c:v>
                </c:pt>
                <c:pt idx="7">
                  <c:v>301.26728110599134</c:v>
                </c:pt>
                <c:pt idx="8">
                  <c:v>312.78801843317945</c:v>
                </c:pt>
                <c:pt idx="9">
                  <c:v>343.89400921658967</c:v>
                </c:pt>
                <c:pt idx="10">
                  <c:v>272.4654377880176</c:v>
                </c:pt>
                <c:pt idx="11">
                  <c:v>394.58525345622047</c:v>
                </c:pt>
                <c:pt idx="12">
                  <c:v>393.43317972350161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134.21658986175078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211.25730994152013</c:v>
                </c:pt>
                <c:pt idx="3">
                  <c:v>244.88304093567325</c:v>
                </c:pt>
                <c:pt idx="4">
                  <c:v>293.12865497076001</c:v>
                </c:pt>
                <c:pt idx="5">
                  <c:v>287.28070175438569</c:v>
                </c:pt>
                <c:pt idx="6">
                  <c:v>315.05847953216397</c:v>
                </c:pt>
                <c:pt idx="7">
                  <c:v>288.7426900584797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297.51461988304135</c:v>
                </c:pt>
                <c:pt idx="12">
                  <c:v>342.83625730994203</c:v>
                </c:pt>
                <c:pt idx="13">
                  <c:v>173.24561403508781</c:v>
                </c:pt>
                <c:pt idx="14">
                  <c:v>218.56725146198798</c:v>
                </c:pt>
                <c:pt idx="15">
                  <c:v>313.59649122806968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EA-4D43-A08F-E55ACA7A3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130432"/>
        <c:axId val="106148992"/>
      </c:scatterChart>
      <c:valAx>
        <c:axId val="10613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106148992"/>
        <c:crosses val="autoZero"/>
        <c:crossBetween val="midCat"/>
      </c:valAx>
      <c:valAx>
        <c:axId val="106148992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106130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18203 6677 1665,'0'0'1538,"0"0"-161,20-21-224,-20 21-224,0 0-32,0 0-129,0 0-255,0 0-225,0 0-192,0 0-64,0 0 192,0 0 257,0-19 31,0 19-31,0 0 31,0 0 1,0 0-97,0 0-63,0 0-1,0 0-64,0 0-64,0 0 1,0 0 127,0 0 0,0 0 65,0 0-129,0 0-128,0 0-32,0 0-96,0 0 32,0 0 64,0 0 65,0 0 31,20 19-96,-20-19-32,0 0 0,0 0 0,18 21-32,-18-21 64,0 0-128,21 19 96,-21-19-31,0 21-33,20-21 64,-20 19-96,20-19 32,-20 20 0,20-20-32,-1 20-32,-19-20 64,20 20 0,-20 0-64,20 0 32,0-1 32,-20-19-32,20 20 0,-1 0 32,-19 0-32,20 0 0,0 0 0,0-1 32,1 1-32,-3 0 32,2 0-96,-20 0 96,20-20-32,1 20-32,-21-1 32,20 2 32,-20-21-32,20 19 32,-20 2-32,19-21 0,1 19 0,-20 1 0,20-20-64,-20 0-64,0 20-32,20-20-65,-20 0-159,0 0-32,0 0-33,0 0-95,0 0-545,0 0-673,-20-20-1697,20 20-4261</inkml:trace>
  <inkml:trace contextRef="#ctx0" brushRef="#br0" timeOffset="887.05">18182 6994 864,'-20'0'609,"20"0"-353,0 0-160,0 20 225,0-20 127,0 0-192,0 0-96,0 0 65,0 0 63,0 0-192,0 0 448,0 0-63,0 0 224,0 0 191,0 0-31,0 0-320,0 0-1,0 0-127,0 0 159,0 0 33,0 0 160,0 0 191,0 0-31,0 0-160,0 0-224,0 0-257,20 0-64,-20 0-64,21-20-96,-21 20-32,20-20 0,0 20 64,19-19-96,-19-1 96,20 0-63,-21 0 159,21-20 160,0 21 128,-1-1-63,22 0-97,-23-20 0,3 20-127,-1 1-129,-21-21 32,21 19-64,-20 2 32,0 19-64,-20-19 32,0 19 0,0 0 32,0 0-96,0 0-32,19 0-64,-19 0-192,0 0-802,0 0-1280,0 0-1634,0 0-4452</inkml:trace>
  <inkml:trace contextRef="#ctx0" brushRef="#br0" timeOffset="3058.17">18441 6875 32,'0'-20'448,"0"20"1346,0 0-673,0 0-256,0-19 512,0 19 128,0 0-384,0 0-512,0 0-225,-20 0 33,20 0-321,0 0-128,0 0 32,0 0 32,0 0-128,0 0 96,0 19 0,-20-19-32,20 20-32,0-20-33,0 20 33,0-20-128,0 0 0,20 20 32,-20-20 160,20 0 64,-20 0 160,19-20 225,-19 20 159,20-20 65,-20 0-257,0 1-256,0-1 1,0 20-65,-20-20 32,1 0-224,-1 20 32,0 0-65,-20 0 65,21 0-128,19 0 64,-20 20-448,20-20-1,0 20 257,20 0 95,-20-20-127,19 19 320,21-19 32,-20 20 64,0-20 32,19 0 32,-19 0 129,0 0-129,1 0 32,-21 0 192,0-20 1,0 20-97,-21 0 0,1-19-32,0 19-64,0 0-128,1-20-64,-1 20 0,0 0-32,0 0 0,0 20 0,1-20 32,19 0-32,0 19-64,0-19 64,19 20 96,1-20-128,20 20-32,-20-20 192,-1 0 0,1 0 96,0 0 32,0 0 129,1 0-1,-21-20-64,-21 20-32,21-20-32,-20 20-192,-20-19-64,21 19-32,-1 0 32,-20 0-32,20 19 96,1-19-32,19 0 32,0 20-64,0-20 64,0 20 0,19-20 0,21 0 0,-20 0 0,0 0 0,-1 0 32,1 0-32,0 0 64,-20 0-64,0-20 0,0 20-128,-20-20-192,20 20-353,-20 0-256,1-19-352,19 19-1378</inkml:trace>
  <inkml:trace contextRef="#ctx0" brushRef="#br1" timeOffset="8549.48">18480 6994 1665,'0'0'1954,"0"0"-353,0 0-544,20 0-160,-20 0-96,0 20 64,0-20-449,0 0-95,20 20-321,-20-20-97,0 20-1728,0-20-2307</inkml:trace>
  <inkml:trace contextRef="#ctx0" brushRef="#br1" timeOffset="8742.5">18500 7332 1377,'0'20'1025,"20"-20"-289,-20 20-255,0-20-449,21 19-1217</inkml:trace>
  <inkml:trace contextRef="#ctx0" brushRef="#br1" timeOffset="8871.5">18599 7530 1633,'0'21'32,"0"-21"-1696</inkml:trace>
  <inkml:trace contextRef="#ctx0" brushRef="#br1" timeOffset="9067.51">18520 7868 2434,'0'20'-32,"0"0"64,0-20-320</inkml:trace>
  <inkml:trace contextRef="#ctx0" brushRef="#br1" timeOffset="9327.53">18500 8167 736,'0'19'353,"0"2"-129,0-21 96,0 0 0,0 19-127,0-19 575,0 20 770,20-20-225,-20 0-897,0 20-448,0-20-192,0 20-449,0-20-960,0 20-1058</inkml:trace>
  <inkml:trace contextRef="#ctx0" brushRef="#br1" timeOffset="9759.54">18520 8345 1473,'0'41'1794,"0"-41"-609,0 19-96,0 1-160,0 0-673,0-20-256,0 19-160,0 2-385,0-21 289,0 20 128,0-20-128,0 19 224,0-19 224,0 20 320,0 0 161,-20-20 128,20 20-609,0 0-128,-20-1-128,20 2-224,0-21-385,0 19 0,-20 2-95,20-2 255,0 1-160,0-20 1,0 20 159,0 0-384,0 0-288,0 0 737,0-20 416,0 19 320,-19 1 1474,19 0 672,-20 20-576,20-20-417,0-1-63,-20 2-289,20-2-417,0 1-544,0 0-128,0 0-64,0 0-160,0-20 160,0 20 0,0-1 0,0 2 64,0-21 0,-20 19 32,20 1-64,0 0-224,0-20-1186,0 20-640,0-20-1345</inkml:trace>
  <inkml:trace contextRef="#ctx0" brushRef="#br1" timeOffset="9918.56">18381 9299 3299,'0'20'2434,"0"-20"-1441,0 20 288,0-20 289,0 20-610,0-20-831,0 0-65,0 20-32,0-20 160,0 19-96,0-19-96,20 0-641,-20 20-1409,0-20-1185</inkml:trace>
  <inkml:trace contextRef="#ctx0" brushRef="#br1" timeOffset="10047.57">18401 9517 7559,'0'21'544,"0"-1"-63,0-20 512,0 20-705,0-20-224,0 20-1121,20-20-2274</inkml:trace>
  <inkml:trace contextRef="#ctx0" brushRef="#br1" timeOffset="10185.58">18441 9717 7366,'0'20'33,"19"0"-642,-19-20 385,0 19-65,0-19-3170</inkml:trace>
  <inkml:trace contextRef="#ctx0" brushRef="#br1" timeOffset="10394.59">18559 10115 12748,'0'59'192,"0"-40"0,0 2-64,0 18-288,0-39-1474,0 20-2049,0-20 63</inkml:trace>
  <inkml:trace contextRef="#ctx0" brushRef="#br1" timeOffset="10732.61">18500 10432 2626,'0'0'2498,"0"0"-1889,0 20-97,0-20 706,0 20-706,0-20-608,0 0 0,0 20 64,0-20 32,0 0 64,0 0 384,0 19 449,0-19-384,0 0-129,0 0-192,-20 21-288,20-21-1185,0 0-1378,0 0-2914</inkml:trace>
  <inkml:trace contextRef="#ctx0" brushRef="#br1" timeOffset="11872.67">18460 10393 3523,'0'-21'1922,"0"21"-513,0 0 577,0 0-481,0 0-576,0 0-352,0 0-129,0 0-31,0 0-33,0 0 257,0 0 31,0 21-31,20-2-1,-20 1-255,0 20-161,0-20-128,0 20 0,0 20 32,0-21-64,20-19-32,-20 20 32,0-1-64,20-19-32,-20 0-64,0 0-320,0-20-97,21 0-448,-21 0-1505,0 0-1858</inkml:trace>
  <inkml:trace contextRef="#ctx0" brushRef="#br1" timeOffset="14000.8">18103 10849 8872,'-40'20'1377,"21"-20"-352,-1 0 929,0 0-224,0 0-577,20 0-513,0 0-191,0 0-257,20 0-160,0 0-32,19 0-96,1 0-64,-20 0-193,19 0-95,-19 20-64,1-20 95,-21 20 97,0 0 224,0 0 128,-21 0 64,1-1 160,2 2 64,-3-2 1,1 1-257,0 1-128,20-2-32,0 1-193,20-20-287,0 20-193,1-20-64,-3 0 289,23 0-193,-41 20 385,20-20 224,-20 0 288,0 0 512,-20 20-31,-1-20 128,1 0 128,-19 20-449,19-20-320,-20 19-96,21-19-64,-1 0-512,20 20-834,0-20-2145,0 0-1954</inkml:trace>
  <inkml:trace contextRef="#ctx0" brushRef="#br1" timeOffset="14361.82">18361 10929 8872,'-19'0'448,"-1"20"-544,0 0 449,20-1 1120,-20 21-800,20 1-545,-21-2-96,21 1-32,0 0-32,21-1-128,-1-19-417,0 0-64,0 0 353,-1-1 320,1-19 160,-20 20 129,20-20 255,-20 0-159,0-20-161,0 20-128,0-19 192,-20 19-31,0-20-33,1 20-32,-1-20-224,0 20-96,-21 0-256,41 0-737,-18 0-1474,18 20-2466</inkml:trace>
  <inkml:trace contextRef="#ctx0" brushRef="#br1" timeOffset="14672.83">18559 11108 11466,'-59'40'96,"39"-20"-192,0 0 545,1-1 320,19 1-673,0 0-353,19 20-383,1-40 63,20 19-384,-1-19-160,1 0 513,-19 0 608,19-19 480,-21-1 257,1 0 0,-20 0 63,0 0 33,-20 1-128,1-21-33,-21 20-223,-21 0-225,22-19-288,-21 39-288,21-21-449,19 1-865,-20 20-2273</inkml:trace>
  <inkml:trace contextRef="#ctx0" brushRef="#br1" timeOffset="15898.9">17964 6915 2402</inkml:trace>
  <inkml:trace contextRef="#ctx0" brushRef="#br1" timeOffset="16019.91">17806 6895 3363,'-20'0'-257,"-1"0"-223,1 0-161</inkml:trace>
  <inkml:trace contextRef="#ctx0" brushRef="#br1" timeOffset="16107.92">17528 6915 4548,'-60'0'737,"40"0"-3044,-19 0-639</inkml:trace>
  <inkml:trace contextRef="#ctx0" brushRef="#br1" timeOffset="16221.92">17170 6955 1345,'-79'0'320,"39"0"-993</inkml:trace>
  <inkml:trace contextRef="#ctx0" brushRef="#br1" timeOffset="16481.94">16516 6955 7110,'-61'0'673,"41"0"-609,2 0-32,-3 0 256,1 0 385,0 0-225,0 0-448,1 0 64,-1 0-64,20 0-64,-20 0-256,0 0-833,0 0-1345,20 0-2115</inkml:trace>
  <inkml:trace contextRef="#ctx0" brushRef="#br1" timeOffset="16640.95">16099 6955 3587,'-61'0'2883,"41"0"-1154,2 0-864,-3 0-449,1 0-223,0 0-65,20 0-96,-20 0-128,1 0-32,19 0 96,-20 0-65,0 0-319,20 0-673,-40 0-544,21 0-449,-1 0-1634</inkml:trace>
  <inkml:trace contextRef="#ctx0" brushRef="#br1" timeOffset="16784.96">15562 6994 512,'-40'0'32,"21"0"577,-1 0 1697,20 0-96,-20 0-320,20 0-481,0-20-608,-20 20-705,20 0-897,-20-19-1537</inkml:trace>
  <inkml:trace contextRef="#ctx0" brushRef="#br1" timeOffset="16914.96">15125 6955 4548,'-39'-20'96,"19"0"-1121,20 20-2242</inkml:trace>
  <inkml:trace contextRef="#ctx0" brushRef="#br1" timeOffset="16987.97">14927 6875 928,'-39'0'-864</inkml:trace>
  <inkml:trace contextRef="#ctx0" brushRef="#br1" timeOffset="17152.98">14649 6855 3363,'-59'0'-96,"39"0"-449,0 0-192,-20 0 801,21 0-160,-1 0-929,0 0 98,0 0 1054,-1 0 1762,1 0-1024,2 0-993,-2 0-545,20 0-1184</inkml:trace>
  <inkml:trace contextRef="#ctx0" brushRef="#br1" timeOffset="17303.98">14252 6895 1825,'0'0'865,"-20"-20"865,20 20 320,0 0-257,-20 0-928,20-20-737,0 20-64,0 0 96,0-19-63,-20 19-97,20 0-897,0 0-929,-19 0-1281</inkml:trace>
  <inkml:trace contextRef="#ctx0" brushRef="#br1" timeOffset="17737">14113 6816 672,'-20'0'2434,"20"0"545,-19 0-448,-1-20-545,20 20-513,0 0-224,0 0-288,0 0-481,0 0-127,0 0-257,20 0-96,-1 0 32,21-20-32,0 20 0,-1 0-32,21 0 0,-21 0-96,2 0-513,17 0-160,-37 0 97,-1 0 191,0 0-159,-20 0-642,0 0-415,0 0-33,-20 20-4324</inkml:trace>
  <inkml:trace contextRef="#ctx0" brushRef="#br1" timeOffset="18718.07">13716 6717 2306,'0'-21'1569,"0"21"257,-20 0-417,20-19-416,0 19-512,0 0-577,0 19-97,-19-19 65,19 21 0,-20-2 64,20 21 64,0 0 0,0-1 32,0-19 0,20 20-32,-1-20 32,1 0 0,20-1 192,-20-19 609,19 0 352,-19-19-160,0 19-192,1-20-96,-3-20-321,-18 20-192,0-19-96,0-1-31,-18 20-33,-23 0-32,1 0-64,1 1-129,-1-2-159,20 21-256,-19 21-674,19-21-2081</inkml:trace>
  <inkml:trace contextRef="#ctx0" brushRef="#br2" timeOffset="20947.18">15542 12121 11082,'20'-59'192,"-20"19"449,0 0 448,-20 19 352,20-17-352,-20 17 128,1 21-448,-1-19-577,0 19-192,0 19-160,0 2-128,-19 17-97,19 3-63,-20 19 128,21-1 128,-1 1 128,20-1 64,0 1 0,20 0-33,19-21 66,1 0-1,-1-18 0,1-1 96,19-20-64,1 0 96,20-20 32,-22-20-64,3 0 64,-22 0-63,-19 1-33,-20-1 32,0-20-32,-39 21-96,-1-1-96,-19 20-96,-2 0-129,2 1 129,-1 19 128,1 0 0,0 0-32,39 19 0,0 1 32,20 0-64,20 0 128,0 0 32,19 0-32,21-1 96,-21 1-160,22 0 32,-2-20-161,-1 0-223,-17 0-1025,-1 20-1218,-21-20-2466</inkml:trace>
  <inkml:trace contextRef="#ctx0" brushRef="#br2" timeOffset="21293.21">16198 12379 8584,'0'0'1377,"0"20"-1922,-20-20 385,20 20 128,-20-1 0,20 2-320,0-1-897,0 0 192,0-1 768,20-19-31,0 21 160,0-2 192,-1-19 513,21 0 319,-20 0 1,19-19 544,-19-2 353,-20 2-224,0-1-353,-39 0-96,-1-20-705,0 40-320,-19-20-160,18 20-609,3 0-800,-3 0-1410,41 0-2498</inkml:trace>
  <inkml:trace contextRef="#ctx0" brushRef="#br2" timeOffset="21849.24">16555 12121 10057,'-21'0'513,"21"0"351,0 0 1090,0 0-769,21 0-608,-21-20-1,20 20-31,-20 0-33,20 0-31,19 0-257,-19 0-96,20-20-128,-1 20 0,-19 0 0,20 0-160,-1 0-224,-19-19-577,-20 19-769,20 19-1761,1-19-3043</inkml:trace>
  <inkml:trace contextRef="#ctx0" brushRef="#br2" timeOffset="22036.26">16674 12220 9865,'0'20'1794,"20"-20"-1794,-20 0 1313,20 0 160,-1 0-864,21-20-513,-20 20-192,19 0-769,-19 0-1217,21 0-2370</inkml:trace>
  <inkml:trace contextRef="#ctx0" brushRef="#br2" timeOffset="22866.3">17131 12022 7334,'-40'-40'1378,"40"40"864,-20-21-192,20 2-545,20 0-480,0-2-704,0 2-129,19-1-128,1 20-96,-20-20-64,19 20 64,-19 0-129,1 20-287,-1 0 64,-20 20-129,0-21 353,-20 21 128,-1-20 0,1 20-32,0-20 0,20 19-160,0-19-385,0 0-224,20 20 129,0-21 191,21 1 129,-3 0 288,-17 0 64,19 0 160,-21 0 192,1-20 289,-20 0 352,0 0 672,-39 19-928,19-19-225,-21 0-352,3 20-128,-3-20-256,21 21-513,-19-21-416,19 19-640,0 1-1475,20-20-5026</inkml:trace>
  <inkml:trace contextRef="#ctx0" brushRef="#br2" timeOffset="23211.32">17745 11961 3555,'-18'0'-128,"-3"41"864,1-21 1026,0 20-288,0 19-417,20-19-737,0 19-256,0-19 0,40 19-32,-20-18 0,19-22-96,2 1 64,-1 0 384,-1-20 673,1 0 32,-20 0-128,-20-20-160,0 0-160,0 1-1,-40-2-63,1-18-193,-21 19-512,19 0-128,-18 20-65,19-20-319,21 20-866,-1 0-2113,20 0-4068</inkml:trace>
  <inkml:trace contextRef="#ctx0" brushRef="#br2" timeOffset="23528.34">18261 12062 12459,'-18'-20'-224,"-2"20"256,-21 0 513,21 0 31,2 20-352,-3-1-224,21 21 0,0 0 0,21-20-32,-3 19-32,23-19-352,-1 20-321,19-20 33,0-20 415,-19 0 225,19 0 609,-19-20 320,-20 0 320,1 0 160,-21-20-192,0 1-288,-21-1-417,1 0-191,-20 1-257,-19-1-225,0 20-223,-1-1 128,1 21-1122,-20 0-2946</inkml:trace>
  <inkml:trace contextRef="#ctx0" brushRef="#br2" timeOffset="24336.39">15522 13075 12395,'0'-20'32,"-19"0"-1281,-1 20 576,0 0 738,0 0 31,0 40-64,1-20-64,-21 19 384,40 21 257,-20-20-129,20 39-480,0-20 32,20 1-32,20 0 64,-1 0 0,21-40 192,-1-20 705,20 0 32,0-20-32,-18-20-416,-2 0-129,1-19-320,-21 18 0,-19-18-32,-20-1-64,-20 1-96,0-1-608,-19 21-257,-21-1 224,1 0 417,-20 40 384,18-20 256,-18 40-96,20 0 513,19 0 0,20 20-481,1-1-128,19 1-96,19-20 32,21 20-64,19-21-96,1 1-96,20 1-97,-1-2-447,0-19-1058,-19 20-3267</inkml:trace>
  <inkml:trace contextRef="#ctx0" brushRef="#br2" timeOffset="24504.4">16218 13234 13388,'0'39'641,"0"1"-385,0-20 353,0 19-65,0 2-416,0-22-288,0 21-801,0 0-320,19 0-1570,1-20-3491</inkml:trace>
  <inkml:trace contextRef="#ctx0" brushRef="#br2" timeOffset="24929.42">16654 13075 12395,'-20'20'1185,"20"-20"-800,0 0 1472,0 0-383,20 0-898,0 0-415,0 0-97,19-20-321,1 0 386,0 20-1315,19-20-1504,-38 20-3556</inkml:trace>
  <inkml:trace contextRef="#ctx0" brushRef="#br2" timeOffset="25092.43">16793 13154 2146,'-20'40'9481,"20"-20"-9257,0 0 1089,0-20 737,20 0-769,0 0-800,19 0-385,-19 0-224,21 0-833,-3 0-2018,3 0-7079</inkml:trace>
  <inkml:trace contextRef="#ctx0" brushRef="#br2" timeOffset="25613.46">17646 13075 4868,'0'-20'1602,"0"20"255,0-20-447,0 20-321,-19-20-256,-1 20-353,0 20 32,0 0 129,0 0-160,1 0-161,-1 19-64,20 1-64,0 20-32,0-21-96,20 1-31,19 0 31,1 0 32,19-20 96,2-20 480,18 0 161,-20 0-160,1-20-97,-1-1 1,-19-18 32,-20-21-225,-1 21-192,-38-21-96,-21 20-416,-19 1-225,-1-1-127,-19 0-417,0 40-1762,-2 0-8007</inkml:trace>
  <inkml:trace contextRef="#ctx0" brushRef="#br2" timeOffset="27157.55">15344 11764 3042,'-20'-20'1730,"1"0"-385,-1 0-31,0 20 319,-21-20-448,3 20-544,-3 0-161,1 0-320,1 0 161,19-20-65,-20 20 64,21 0-31,-21 0-225,20 20-96,-19-20 96,19 20-64,-21 0 0,21 20 0,-18-1 160,17 1 32,-19 0-160,21 19 160,-1 1-192,0 0 96,20-1-224,-20 1 160,20 19-128,-20-20 96,20 21 0,0 0 0,-19-20 0,19-1-32,0-19 96,0 19-32,0 20 0,-20 1 64,20-20-32,0 19 32,0-19 65,0 0 191,0-1-192,0 1-32,20-21-32,-20 21 32,0 0-128,0 0-32,0-21-64,19 1 32,-19 0 64,20-1-32,0-19 128,0 0 32,19-20 65,-19 20 63,21-20-160,-3 0 32,-18 0-128,21 0-480,-2 0-930,-19 0-2241</inkml:trace>
  <inkml:trace contextRef="#ctx0" brushRef="#br2" timeOffset="28802.64">14550 12638 2434,'20'19'320,"0"-19"-512,-20 0-385,19 0-255,-19 0 447,0 0 289,0 0 96,0 20 64,0-20 929,0 0 833,0 0-32,0 0-97,0 0-255,0 0 127,0 0-32,0 0-191,0 0-321,0 0-417,0 0-223,0 0-385,0 0 0,0 0 0,0 0 0,0 0 64,0 0 0,0 0 32,-19 20 32,19-20 64,-20 0 32,-20 0 33,20 20-65,-19-20-128,19 0-32,-21 0 64,3-20-32,-3 20 288,-18-20-159,19 0 159,-19 1-160,-1-1 0,1-20-64,-20 20 1,18-39-162,-38-2 66,20-17-1,0 18-32,-2-20-65,2 21-159,20-21 64,-1 1 64,-19 0-32,0-1 256,0-19-32,0 19-64,-2 1 96,22-20 0,-20-1 65,19 1-97,1 0-160,-20-20 224,18 19-224,2-20 64,-20 1-32,19 0 32,1 0-64,-2-1 32,-18 1 32,20 0 0,-20 20-32,19-20 0,1 19 96,19 1-96,-19-1-33,-2 0 65,2 1 0,-1 20 97,1-20-194,0 19 194,-1-19-129,1 19 0,-20 1 32,18-1-33,-18 21 33,19-20 33,-20 18-66,22 2 33,-22 0 65,20-1-130,1 1 130,-1 18-226,1 2 257,18-1-192,3 0-96,-3 0 288,3 1 0,17-1-96,1 20 64,0-20-32,20 21-64,-20-1 64,20-20-96,0 20 128,0 0-160,-19 0 96,19 0 96,0 20-31,-20-20 127,0 1-64,0 19 160,0-20 32,20 20-223,-20 0-162,1-20 1,-1 20-128,20 0-288,0 0 191,0 0 33,0 0 128,0-20 128,0 0 0,0 20 0,0-20 0,0 1 64,0 19-32,-20-20 32,0 0 32,-1 0 0,3 0 33,-2-1-33,-1 21 32,1-38 0,0 17-224,-19 2 96,19-22 64,0 22-160,-19-21 128,19 20-32,0-20 0,0 21-64,0-1 32,-19 0-32,19 0 32,0 0-32,0 0 64,1 1 32,-1-1-161,0 0 33,-1 0 96,1 0-160,-18 1 128,38 19 96,-21-21-224,1 21-64,20 0-225,0 0-95,0 0 64,0-19 159,0 19 97,0 0 96,0 0 0,0 0-64,0 0-1,0 19-703,0-19-1603,0 21-2658</inkml:trace>
  <inkml:trace contextRef="#ctx0" brushRef="#br2" timeOffset="29211.67">9508 7670 8872,'0'20'288,"0"-20"-256,0 0 993,19-20 0,1 0-480,0-20-385,0 0-128,0-20 96,-1-19 288,-19 20 257,20-1-385,-20 1-160,0-1-32,0 21-63,0-1 31,-20 0-32,20 20-64,-19 0 96,19 0 32,0 20-224,0 0-193,19 20 193,21 0 128,1 0 0,-3-1 64,23 2-64,18-2 0,-20 2 64,20-21 0,-19 19-64,-1-19 32,-18 0-704,-3 20-2403</inkml:trace>
  <inkml:trace contextRef="#ctx0" brushRef="#br2" timeOffset="32891.88">7680 5564 6854,'0'39'192,"21"1"1025,-21 20 193,20-1-642,-20 21-479,20-1-193,-20-19-96,20-1 128,-20-19-32,19 0 224,-19-40 97,0 20 95,0-20 385,0 0 352,0-20-1057,0-20-288,0 20 96,0-19-32,0-1-32,20 0-32,0 20 0,0-19 0,0 39 32,19-21 64,-19 21 32,0 21-64,0-21-32,1 20 0,-3 19-257,2-19-223,-20 0-257,0 20-256,21-21-416,-21 1 160,0 0-834,0 0-3298</inkml:trace>
  <inkml:trace contextRef="#ctx0" brushRef="#br2" timeOffset="33137.89">8079 5544 13388,'0'40'-128,"0"-21"160,0 41 160,0-20 32,18 19-224,3 1-416,-1 0-673,20-1 320,-21-19 225,21-20 256,0 0-65,-21-1-576,21-19-320,-20 0-352,0-19-2051</inkml:trace>
  <inkml:trace contextRef="#ctx0" brushRef="#br2" timeOffset="33303.9">8395 5723 11530,'0'19'577,"20"-19"-513,-20 20 513,20 1 127,1-1-255,17-1-193,-18-19-160,21 20-64,-2-20-352,-19 0-673,20 0-1474,-20 0-2177</inkml:trace>
  <inkml:trace contextRef="#ctx0" brushRef="#br2" timeOffset="33461.91">8575 5663 9609,'-40'40'160,"19"-20"32,1 19 577,2 2-129,-2 17-640,20-37-480,0 18-897,0-19-577,20 0-192,-2-20-1922</inkml:trace>
  <inkml:trace contextRef="#ctx0" brushRef="#br2" timeOffset="33713.92">8535 5345 12780,'40'0'224,"-1"20"641,-19-1 416,20 2-480,-1 19-225,-19-1-512,20 21 0,-19-1-32,-3 22-128,-18-23-288,0 3-33,20-22-319,-20 1-513,-20-20-161,20-20-512,0 19-1217</inkml:trace>
  <inkml:trace contextRef="#ctx0" brushRef="#br2" timeOffset="33879.93">8952 5544 12075,'20'-20'-160,"0"20"384,-1-20 897,1 20-993,0 0-224,0 0-1473,-20 0-4325</inkml:trace>
  <inkml:trace contextRef="#ctx0" brushRef="#br2" timeOffset="34023.94">8952 5684 12043,'0'39'769,"20"-39"-641,-20 0 1057,39 19 545,-19-19-802,0-19-799,20 19-354,-21 0-1024,21-20-2178</inkml:trace>
  <inkml:trace contextRef="#ctx0" brushRef="#br2" timeOffset="34680.98">9448 5246 11530,'-41'0'1282,"41"0"-738,0 0 289,0-20-353,21 20-351,19 0-65,0-19-64,-1 19-97,1 0 1,-1 0-160,-19 19-320,0-19-129,-20 20 353,0 0 288,0 20 32,-20-1 64,0-19-32,1 20 64,19 0-128,0-21-1,19 1-63,1 0-224,0 0-128,21 0 159,-3 0 97,3 0 32,-21-1 128,-1 1 192,-19-20-160,0 20 352,-19 0 353,-21 1 160,19-21-545,-17 19-288,-3-19-32,1 20-897,1-20-1057,19 0-3107</inkml:trace>
  <inkml:trace contextRef="#ctx0" brushRef="#br2" timeOffset="35013">10023 5226 11659,'0'-19'1729,"-19"19"-2914,19 19 865,-20 1 384,0 19-128,20 2-128,0 17-353,20 3-31,-20-22 319,39 21-383,-19-40-353,20 19-128,-1-19 896,1 0 290,-19-20 447,-1 0 545,-2 0 545,-18-20 31,0 20-704,-18-20-449,-23-19-223,1 39-225,1-20 416,-1 0-512,20 20-641,-19 0-608,19 0-1345,20 0-4165</inkml:trace>
  <inkml:trace contextRef="#ctx0" brushRef="#br2" timeOffset="35352.01">10421 5266 9769,'-40'-20'256,"20"20"-448,0 20 704,0-1 129,1 22-545,19-22-128,0 20 160,19 2-224,21-2 160,-20-19-64,20 20 0,-1-20 0,1-20 96,-1 0 321,2 0 575,-21 0 65,-20 0 97,20-20-194,-20-20-415,-20 20-193,0-19-288,-21 19 513,2-1-481,-1 2-128,20-1-32,-19 1-128,19 19-641,0 0-1185,0 19-2498,40-19-4581</inkml:trace>
  <inkml:trace contextRef="#ctx0" brushRef="#br2" timeOffset="35597.03">10798 5365 8712,'39'-20'256,"-19"20"961,20-19 897,-1 19-737,1-20-384,1-1-544,-3 21-353,-17 0-64,-1-19-128,0 19-1281,-20 0-1923,0-20-3106</inkml:trace>
  <inkml:trace contextRef="#ctx0" brushRef="#br2" timeOffset="35770.04">10936 5147 9064,'20'60'929,"-20"-21"1345,20 0-160,-20 2-961,21-2-929,-21 1-192,20 0-448,-2-1-929,-18-19-3844</inkml:trace>
  <inkml:trace contextRef="#ctx0" brushRef="#br2" timeOffset="36412.08">11711 5007 6790,'-20'-20'2979,"0"20"-2819,0 0 609,1 20 127,-1-20-479,20 40-417,-20-20 0,20 20 32,0 0 64,0-1 128,20 1-160,0 0 64,19 0-64,1-1 1,-1-39 31,1 20 64,1-20 288,18-20 65,-19 1 63,-22-22 33,23 2-225,-41 0 1,20-2 95,-40 1-256,0 21-96,-39-21 0,18 20 449,-18 20-353,-1-20-160,21 20-96,-1 0-416,20 20-1026,1-20-1440,19 20-3556</inkml:trace>
  <inkml:trace contextRef="#ctx0" brushRef="#br2" timeOffset="36650.08">12228 5067 13228,'20'0'-128,"-20"20"128,0-20 64,0 0-416,0 0-2851,0 0-5542</inkml:trace>
  <inkml:trace contextRef="#ctx0" brushRef="#br2" timeOffset="36917.11">12406 5007 10025,'-20'0'1409,"20"0"-448,0 0 1313,20 0-960,-20 0-129,40 0-1057,-21 0 32,21 20 64,0-20-192,-1 20-32,1-20 32,-1 20-64,1-20-128,-19 0-96,-1 0-417,-2 0-736,-18 0-1025,0 0-3044</inkml:trace>
  <inkml:trace contextRef="#ctx0" brushRef="#br2" timeOffset="37112.11">12724 4789 10602,'-41'60'416,"21"-41"-384,2 21 1890,-23 20-321,1-21-1024,21 21-673,-1-20 0,0 0-961,0 20-3716</inkml:trace>
  <inkml:trace contextRef="#ctx0" brushRef="#br0" timeOffset="43637.49">18322 6736 256,'0'0'1793,"0"-19"97,-20 19-480,20 0-385,0 0-161,-20 0 65,20-21-256,0 21-225,0 0-95,0 0-225,0 0-128,0 0 0,0 0 0,0 0 0,-21 0 0,21 0-32,0-19 96,0 19-64,0 0 128,-18 0 0,18 0-32,0 0 160,0 0 1,-20 0-97,20 0 64,0 0-32,0-21 96,0 21 225,0 0-33,-20 0 33,20 0 31,0 0-63,0 0-129,0 0-288,0 0 0,20 0 64,-20 0 33,20 0 95,-2 21 64,-18-2-32,41 2 65,-21-2-97,0 21-96,19 0-64,-19-20-32,20 19 0,-21 1 32,21 0-128,1-21 64,-3 21 64,-18-20-96,1 0 65,-1 0-65,0-1 32,-20-19-32,19 21-64,-19-21-161,0 0-191,0 0-129,0 0 65,-19 0-545,19-21-993,-20 21-1505,20-19-3332</inkml:trace>
  <inkml:trace contextRef="#ctx0" brushRef="#br0" timeOffset="44301.53">18798 6577 6566,'20'20'192,"-20"-20"-224,0 0 160,0 0 32,0 0-32,0 0 64,0 0 257,0 0 736,20 0-288,-20 0-449,0 0-31,0 0-1,0 0-256,0 0-192,0 0 0,20 0-224,-20 0-737,19 0-352,-19 0-65,0 0-191,0 0 640,0 0 833,0 0 192,0 0 160,0 0 545,-19 0 64,19 21 63,-20-21 33,0 19-320,0-19-225,0 19-224,-19 2-96,19-2-31,-20 2-1,1 18 0,-22-19 96,23 20 352,-3-1 257,-18-19-289,19 20-127,0-20 31,1 0 128,19 19-159,-21-19-161,23-20-160,-2 20 96,20 0-96,-20 0 64,20-20-64,0 19 0,-21 2 32,21-21-32,0 0 32,0 0 32,0 0-64,0 0-96,0 0-256,0 0-513,0 0-833,0 0-544,0-21-1602</inkml:trace>
  <inkml:trace contextRef="#ctx0" brushRef="#br0" timeOffset="44985.57">18243 6637 1,'-20'0'1312,"0"0"642,20 0-641,0 0-769,0 0-127,0 0 384,0 0 256,0 0-65,20 19-255,-20-19-32,20 0-289,-20 0 1,18 21 191,-18-2 161,21 2 128,-1-2-321,20 1-319,-21 20-129,21-20-96,0 19-64,-1-19 96,1 20-64,-19 0 0,17-21 64,-18 1-64,1 20 32,-21-40 0,20 20-32,-20 0 96,0-20-96,0 0-64,0 0-545,-20 0-928,20 0-2179,-21 0-4546</inkml:trace>
  <inkml:trace contextRef="#ctx0" brushRef="#br0" timeOffset="45491.6">18421 6776 2274,'0'0'0,"0"0"640,0 20 1090,-20-20-1025,20 20-385,0-20 256,0 20 129,20-20-128,-20 19-225,20-19-256,-1 20-96,1-20 32,0 0-32,-20 0-128,20-20 32,1 20-64,-21 0 192,0-19-64,0-1 64,0 20-160,0-20-225,-21 20 193,1 0 0,0-20 0,20 20 96,-20 20-32,1-20 128,19 20-96,0-20-129,0 20-255,19-20-641,1 0-1217</inkml:trace>
  <inkml:trace contextRef="#ctx0" brushRef="#br0" timeOffset="45816.62">18541 6855 2626,'0'0'2979,"0"0"-8296</inkml:trace>
  <inkml:trace contextRef="#ctx0" brushRef="#br0" timeOffset="45980.62">18541 6855 2722,'18'20'-897,"-18"-40"865,0 20-1760</inkml:trace>
  <inkml:trace contextRef="#ctx0" brushRef="#br0" timeOffset="46270.64">18480 6875 1697,'0'0'4548,"0"0"-4740,0 0-96,0 0-4132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18838 7312 1569,'0'0'1441,"0"0"-1537,0 0 961,0 20-64,20-20-64,-20 20-385,19-20-288,-19 20 0,0-1 352,20 1 225,-20 0-64,0 0-129,20 0 64,-20 0-223,0 19-97,0 1-96,0-19 0,0 17-32,0-17-32,0 19-32,20 0 0,-20-1 160,0 1 0,0 0 33,0 19-33,0-19 64,0 20 32,0-21-96,0 21 33,0-20 63,0 20-32,0-21 160,0 1 33,21 19-161,-21-18-96,0-2-64,0 21 0,0-21 65,0 1 63,0 19-32,-21-19 256,21 20 65,0-20-161,-20 19 65,20 1-97,0-1-32,0 1 0,0 0-127,0 0-129,0-1 64,0 1 64,0-1-32,0 1 0,0-21-96,0 21 128,0-1-64,-20 2-32,20-1 65,0-1-33,0 1 0,0-1 32,-20 1-32,20-1-96,0 1 64,0-20-32,0 19-32,0 1 64,0-21-64,0 21 64,0-20 64,-19 0 161,19-1-193,0 1 0,0 0-96,0-20 64,0 19-96,0-18 32,0 18 64,0-18-64,0-2-160,0-19 64,0 20-1,0-20-127,0 20-64,0-20-64,0 0-1,0 0 97,0 0 96,0 0 0,0 0-769,0 0-1185,0-20-1409,0 20-2083</inkml:trace>
  <inkml:trace contextRef="#ctx0" brushRef="#br0" timeOffset="1212.06">18858 7253 704,'0'0'385,"0"0"575,0 0 514,0 0-1154,0 0-160,0 0 353,0 0-65,0 0-288,0 0 65,0 0-161,0 0-64,0 0-64,0 0 32,0 0 0,0 0 64,0 0 128,0 0-160,0 0 64,0 0-128,0 0 96,0 0-96,0 0-161,0 0-63,0 0-673,0 0-64,0 0 160,-20 0 513,20 0-224,0 19-289,0-19 578,0 0 287,0 0 0,0 0 0,0 0 0,0 0 0,0 0 0,0 0 0,0 0 0,0 0 0,0 0 0,20 0 0,-20 0 0,0 0 0</inkml:trace>
  <inkml:trace contextRef="#ctx0" brushRef="#br0" timeOffset="2157.12">18858 7253 224,'0'39'704,"0"-39"-511,0 0-225,-20 0-129,20 0 129,0 0 0,0 20 96,0-20 353,0 0 512,0 0 32,0 0 32,0 0 320,0 0-320,0 0-481,0-20-448,0 20-128,0 0 64,-20 0 32,20 0 0,-20 0 0,20 0 32,-20 0 129,20 0 191,-19 0 96,-1 0-127,0 0-289,0 0-64,20 0 0,-39 0-160,19 0 31,0 0 97,-21 0 32,21 0 32,-19 0 0,19 0 33,-20 20-33,1-20 32,19 0-64,-20 0 0,1 0 0,-22 0 0,23 0 32,-3 0 0,-18 0-96,19 0 96,-39-20-32,20 20 0,-1 0-160,-19 0-97,18 0 129,-18-20 128,0 20-96,0-19 128,19 19-32,-20 0 64,22-20 256,-22 20-63,0-20-33,21 20-32,-20-20 0,0 20-96,-2 0-96,2-20 0,0 20 0,0 0 32,-2-19-32,-18 19 193,20 0 63,0 0-32,0-21-128,0 21 0,-2 0 0,2 0 32,0-19-128,0 19 0,-2 0 0,2 0 32,0-21 33,20 21-98,-21 0 98,1-19-33,20 19 32,-22 0-96,22-20 0,-20 20 64,19 0 0,-19 0-32,20 0 96,-2 0-64,2 0 64,0 0-32,-1 0 0,21 20-32,-21-20 64,21 0-32,19 0 128,-20 0 289,19 0-193,-17 0-128,18 0-128,-1 0 0,1 0-32,-19 0 0,19 0 0,-20 0 96,20 0 193,-19 0-1,-1 0-224,1 19-64,-1-19 32,-1 0-32,23 21 0,-23-21 0,21 0-32,0 0-513,20 0-1120,0 0-1378,0 0-1409</inkml:trace>
  <inkml:trace contextRef="#ctx0" brushRef="#br0" timeOffset="5676.32">9190 6656 3747,'19'100'2082,"-19"-40"-1794,0 19 65,0-19 31,-19-1 481,19 1-321,0-20-287,19-21 63,-19 2 192,0-21 770,0-21-642,20 2-640,-20-21-288,0-20 128,20 20 224,-20 1-128,0 19 32,20-20-32,1 40 256,-3 0 128,23 0 321,-21 0 127,0 40-31,-2-20-32,3 19-321,-21-19-160,20 20-160,0 0-31,0-21-66,-20 21 1,0-19-320,20-2-577,-20-19-1281,0 20-1986</inkml:trace>
  <inkml:trace contextRef="#ctx0" brushRef="#br0" timeOffset="6182.35">9666 6677 10153,'0'0'1089,"0"0"-1089,-20 19 128,20-19 673,0 21 384,-20 18-512,20 1-129,0 0-31,-19-1-65,19 21-63,19-21-193,-19 1-128,20 0 32,-20-1-96,20 1 0,1-19-64,-1-2-32,18 1-449,-17-20-1088,-1 0-1698,0 0-2051</inkml:trace>
  <inkml:trace contextRef="#ctx0" brushRef="#br0" timeOffset="6441.36">9865 6895 7559,'0'0'1089,"20"20"-192,-20 0 1345,20 0-417,-1-1-607,21 1-514,-20 0-544,19 0-128,-19 0 32,20 0-160,-1-1-608,-19-19-706,0 0-1536,1 0-2564</inkml:trace>
  <inkml:trace contextRef="#ctx0" brushRef="#br0" timeOffset="6636.37">10142 6836 8872,'-38'19'2370,"17"1"-2370,-19 20 1217,20 0 513,-19-1-481,-1 1-865,20 19-351,-19-19-194,39 0-575,0 0-770,0-20-1793,0-20-2691</inkml:trace>
  <inkml:trace contextRef="#ctx0" brushRef="#br0" timeOffset="6887.39">10122 6557 14541,'0'0'417,"0"20"-610,20-20 962,0 41 416,21-22-288,-2 21-544,1 19-161,-1-19-224,1 20 32,-20-1 96,20 1 0,-40-21-224,19 21-32,-38 0-385,-1-20-736,-20 19-1954,0 0-5093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17607 6001 3267,'0'0'1761,"0"0"-960,0-20 224,0 20 320,20 0-416,-20 0-352,0 0-225,0 0 128,0 0-63,0 20-129,0-20 64,0 0-95,0 20-161,0-20 0,19 19-32,-19 1-32,0 0 128,0 0-32,0 0-64,0 20-32,0-21-32,0 21 0,0-20 0,0 20-32,0-20 32,0 19 0,0-18 32,0 18-32,0 1 32,0-20 0,20 20 0,-20-1-32,0-19 32,0 20-32,0 0 33,0-21-33,0 21-33,0-19 33,0-2 0,20 21 0,-20-20 0,0 0 0,0 0 33,0-1-33,0 21 0,0-20 32,0-20-32,0 20-32,20 0-33,-20-1 65,0 1 32,0 0-32,0 0-32,0 0-32,0 0 64,0-20-64,0 19 0,-20 2 64,20-2-64,0-19 0,-20 21 64,20-2 96,0-19-96,0 20 32,0-20-32,0 20 32,0-20 0,0 20-64,0 0 64,0-20-32,0 19-32,0-19 0,0 20 64,0-20-32,0 20 0,0-20 0,0 20 32,0-20-64,0 20 32,0-20 32,0 20-32,0-1 0,0 1 0,0 0 32,0 0 0,0 20 32,0-21-64,0 22 0,0-22 0,0 21 0,0-21 97,20 22-33,-20-21 96,0 20 0,0-21-32,0 21-64,0 0 0,0-20-32,0 19-32,-20 1 64,20 0-32,0 0-32,0-1 0,0 1 32,0 0-32,0-20 32,0 19 0,0 1-32,0 0-32,0 0 96,20-1-64,-20 2 32,0-2 32,0 0 33,0 2-1,0-2 64,0 1-96,0-1-32,0 1-32,0 0 32,0 0-32,0 0-32,0-1 64,0 1-32,0 0 0,0-1 64,0 1 0,0 0 0,0 0-32,0 20-64,0-21 32,20 1 32,-20 0 0,0-1-32,21 1 192,-21 0-160,0-1 32,18 2 1,-18-22-33,0 21 0,20 0 0,-20-20-32,21 20 32,-21-21 0,0 21 64,20-20-96,-20 0 96,0 20-96,0-20 64,20-1-96,-20 1 32,0 0 32,0 0 0,0 0-64,20 0 32,-20-1 32,0 2-32,0-2 0,0 1 96,0 0-96,0-20 64,0 20-64,19 0 64,-19 0-64,0-20 32,20 20 32,-20-20-96,0 19 128,20 1 32,-20-20 33,0 21 31,0-21 0,20 19-64,-20-19-64,0 20-64,0 0 0,0-20 0,20 0 0,-20 19 0,0-19 32,0 0 0,0 0 0,0 21-32,0-21 0,19 20 0,-19-20 0,0 19 0,0 1 0,20 0 0,-20-20-32,20 20 64,-20 0-64,20-20 32,-20 20 32,20-20-32,-20 19 0,0-19 32,0 21-32,19-21-32,-19 19 64,0-19-32,20 0-32,-20 20 32,0-20-128,0 0-32,0 0-96,0 0 128,0 0 64,0 0 31,0 0 33,0 0 0,0 0-96,-20 0 0,20 20-224,0-20-96,0 0-97,20 0-63,-20 0-33,0 0-224,0 0 0,0 0 353,0 0 96,0 0 223,0 0-191,0 0-449,0 20 161,-20-20-962,20 0-2818</inkml:trace>
  <inkml:trace contextRef="#ctx0" brushRef="#br0" timeOffset="433.02">18004 10353 5381,'0'-20'2338,"0"20"-897,0 0 449,0 0-256,0 0-545,0 0-481,0 0-352,0 0 161,0 0 63,0 20-192,20-20 129,-20 19-33,20 2-128,-20 18-31,19 1 127,-19-1 32,20 1-159,-20 20-33,0-1-64,0 1-128,0-20 128,0 0-64,20-1-32,-20-19-32,0 0 32,0-20-64,0 20-32,0-20-192,0-20-161,0 20-383,0-20-738,0 0-544,0 1-2082,-20-1-4868</inkml:trace>
  <inkml:trace contextRef="#ctx0" brushRef="#br0" timeOffset="2453.14">17587 5902 3171,'0'0'1857,"0"0"-1697,0 0 1346,0 0 1056,0 0-1697,0 0-641,0 0 385,0 0 96,0 0-321,0 0-320,-20 0 128,20 0 0,0 0-128,0 0-64,-20 0-32,20 0-64,-19 0-224,-1 0-289,0 0 193,0 0 384,0-20-256,-19 20-289,-2 0 449,3 0 160,-3 0-160,1 0 0,1 0 32,-1 0-64,1 0 96,-21 0 64,1 0 0,19 0 0,-19 0-97,-2 0 65,2 0-32,-1 0 0,1 0 64,0 20-32,19-20 96,-19 0-128,18 0 64,-17 0-128,17 0-32,1 0-32,1 0 64,-1 0 96,1 0 32,-1 0 160,-1 0 64,3 0-32,-23 0-96,23 0 32,-3 0 1,-18 0-162,19 0 33,0 0 129,-19 0-33,18 0-64,3 0 0,-3 0 0,3 0-32,-3 0-32,1 0 0,1 0 64,-1 0 32,20 0-64,-19 0 96,-1 0 288,20 0-127,-19 0-193,-2 0 128,-17 0 32,17 0-128,1-20 192,-19 20 225,19 0-65,-19 0 65,19 0-129,1 0-64,-2 0-31,21 0 31,-18-21-96,-3 21-128,2 0 225,-1 0-193,20 0-32,-19 0-32,19 0 0,0 0-64,0 0 0,0 0 0,1 0 0,-21 0 0,20 0 0,-1 0 32,1 0-64,2 0 32,-2 0 32,-21 0-64,21 21-32,20-21 64,-19 0-64,19 0 0,-20 0-96,20 0-33,0 0 65,-20 0 64,20 0-128,-20 20 160,20-20-32,-20 0-417,20 0-255,-19 0-353,19 0-865,0 0-1249</inkml:trace>
  <inkml:trace contextRef="#ctx0" brushRef="#br0" timeOffset="2822.16">13955 5882 6534,'0'0'2306,"20"0"-2370,-2 0 1858,23 0 352,18-21-1154,1 21-831,-1-19-65,1 19-96,-1 0 0,0 0-64,-18 0-257,19 19-1376,-21-19-1058,1 0 257,-20 21-577,-20-21-448</inkml:trace>
  <inkml:trace contextRef="#ctx0" brushRef="#br0" timeOffset="3781.21">9091 5803 10057,'0'19'-384,"0"20"352,19 21 352,-19 0 256,20 19-191,0 21-353,0 0 32,0-22-32,-1 2 32,1-40 96,0 0 96,-20-21 1,0-19 415,0 0 1378,0-19-1633,0-21-385,-20-20-32,20 21-64,-20-21 0,20 21-321,20-2 193,-20 1 32,20 21 32,21-1 128,-23 20 224,2 20 224,21-20 65,-21 40-65,-2-21-127,3 22-65,-1-22-128,0 21-64,0 0-96,0-20-320,-20-1-641,0 1-1025,19 0-1762,-19-20-4323</inkml:trace>
  <inkml:trace contextRef="#ctx0" brushRef="#br0" timeOffset="4025.23">9607 5742 14509,'-20'20'256,"20"1"-223,-20 18 927,20 21 226,0-1-706,0 21-288,0-1 32,0 0-160,20 2-96,0-22 0,19-19-64,2-1-192,-3-19-289,3-20-255,-1 0-706,19-20-1441,-39 1-3299</inkml:trace>
  <inkml:trace contextRef="#ctx0" brushRef="#br0" timeOffset="4198.24">9865 6021 13516,'-20'19'673,"40"-19"-705,-20 20 1025,20 0 352,0 0-608,19-20-513,1 20-256,-1 0-160,1 0-64,1-20-865,-3 19-1410,-18-19-2978</inkml:trace>
  <inkml:trace contextRef="#ctx0" brushRef="#br0" timeOffset="4386.25">10023 5861 2017,'-19'60'10122,"-1"-20"-10058,0 0 833,0 19 865,0 1-994,-19-1-672,39 1-192,-20-20-544,20 0-994,20-21-1249,0 2-2754</inkml:trace>
  <inkml:trace contextRef="#ctx0" brushRef="#br0" timeOffset="4595.26">10104 5623 15310,'58'40'641,"-17"0"-353,-2-20-32,21 40 32,-21-1 1,-19 1-33,20 19-512,-40 20-897,20 0-705,-20-18-3427</inkml:trace>
  <inkml:trace contextRef="#ctx0" brushRef="#br0" timeOffset="16279.93">8138 4888 1249,'20'-20'1217,"-20"20"128,0 0 289,0 0-353,0 0-576,0 0-65,0 0 161,0 0-160,0 0-225,0 0-128,0 0-224,0 0-96,0 0 96,0 0 64,0 20 257,0 0 159,0-20-159,0 20-33,0 20 32,0-21-448,0 21 160,20 0 161,-20 0 159,0 19 64,0 21 1,0-20-161,0-1-128,0 21-160,0-21 32,19 1 1,-19-21-33,0 21 64,0-20-64,0-1 32,0 2-64,0-21 32,20 19 0,-20-20-64,0 2 0,0-21 0,0 0-321,0 0-447,0 0-930,0 0-1441,0-21-4164</inkml:trace>
  <inkml:trace contextRef="#ctx0" brushRef="#br0" timeOffset="16618.95">8079 5643 6245,'0'20'97,"0"-20"-97,0 21 576,18-2 673,3 1-256,-1-1-224,0 22-64,0-21 352,-1-1-225,1 1-415,0-1-161,20 2-96,-21-21-64,1 0 32,0 0 0,0-21 33,-20 2-257,20-1-33,-1 1-223,-19-22-641,0 2-2082,0 0-4996</inkml:trace>
  <inkml:trace contextRef="#ctx0" brushRef="#br0" timeOffset="17073.97">7998 4948 2498,'20'0'3427,"-20"0"-2850,0-20 480,0 20 929,0-20-705,-20 0-865,20 20-288,0-20 225,0 20 351,0-19-319,20 19-257,-20 0-160,21-20 64,-21 20-64,20-21 32,0 21 0,-2 0-96,3 0-97,-21 0 1,0 0 64,20 21 192,-20-1 64,0 19-128,20-19-224,-20 0-673,20-20-1409,-1 0-6502</inkml:trace>
  <inkml:trace contextRef="#ctx0" brushRef="#br0" timeOffset="17911.02">7245 5246 3747,'-41'0'1281,"21"-20"417,20 20-641,-18 0-32,18 0 128,0 0-480,0 0-545,0 0-64,0 0 352,18 0-31,-18 0-161,20 20-96,-20-20 192,21 39 449,-21 2-225,20 17-191,-20 22 31,20 0-160,-20 19-96,0 0-64,0 1-64,0-21 65,0-19-97,18 19-1,-18-19-63,0-1-128,21-19-96,-21 1-193,20-22-351,-20 1-514,0 0-287,0-1 63,0-19-832,0 0-2883</inkml:trace>
  <inkml:trace contextRef="#ctx0" brushRef="#br0" timeOffset="18128.03">7204 6140 8904,'41'60'32,"-21"-41"-32,-2 22 192,3-22-96,-1 1-64,0 0 64,0-1 289,-20-19 512,19 0 96,1-19-193,-20-1-672,0-19-704,0 18-1154,0-18-1153,0-1-4323</inkml:trace>
  <inkml:trace contextRef="#ctx0" brushRef="#br0" timeOffset="18531.05">6887 5584 2466,'20'39'576,"-20"-19"-576,20 0 96,-20 20 961,20-1 97,-20 2-33,0 18-353,19 1-95,-19 19-64,0 0-353,0-19-224,0-1 0,20-19 0,-20 1-32,0-2 32,0-19-64,0-1-352,0 2-449,0-21-192,0 20-320,0-20-1602</inkml:trace>
  <inkml:trace contextRef="#ctx0" brushRef="#br0" timeOffset="18741.07">6927 6219 480,'39'41'160,"-39"-41"-128,20 0 513,-20 19 448,20-19 416,0 0-576,-20 0-33,20-19 418,-20-2-610,20 1-800,-20 1-2338</inkml:trace>
  <inkml:trace contextRef="#ctx0" brushRef="#br0" timeOffset="19223.09">6451 5723 672,'0'19'2242,"0"1"-576,19 21-1,-19 17-704,20 2-160,0 20-128,-20 19-513,0-20 32,20 21 32,-20-20 257,20-21-161,-20-19-128,19 0 0,-19-1-96,0-39-128,0 20-448,20-20-1346,-20 0-896</inkml:trace>
  <inkml:trace contextRef="#ctx0" brushRef="#br0" timeOffset="19621.12">6053 6279 4868,'0'0'737,"0"0"-833,0 0 1281,0 0 609,0 0-1026,0 20-255,0 0-129,0-1 33,0 22-225,20-22-192,-20 21-225,0 0-1088,20-1-737,-20 1-576,0 0-1186</inkml:trace>
  <inkml:trace contextRef="#ctx0" brushRef="#br0" timeOffset="20414.16">6986 6478 3619,'0'0'2018,"0"0"-128,0 0 352,0 0-1025,0 0-1057,0 0 96,0 20 641,20 19-192,-20 1-97,0 1-255,20 18 63,-20-19-64,0 19 1,0 1-129,20-21-160,-20 21-32,0-21 0,0 1-64,0 0-64,0-20-481,20-20-672,-20 19-1313,0-19-929</inkml:trace>
  <inkml:trace contextRef="#ctx0" brushRef="#br0" timeOffset="20760.18">7304 6260 7783,'-21'0'801,"21"19"-865,-18-19 512,18 20 929,0 19-448,0 2-288,0-2 192,18 21 160,-18-1-65,0 41-543,0-20-257,0 19-96,0-20 0,0 0 32,0 1-128,0-1-32,21-39 0,-21 20-225,0-40-287,20 19-161,-20-19-320,20-20-1121,-20 0-1089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31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32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DCCC-3C9F-4348-B05E-64929E68AA14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7B5D-6A4D-47B2-A61C-65C8D7B40BB8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8C5C-8D5E-4832-B869-538A9431B409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D68-C64A-430A-9AF4-47F713CF8B03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BCDD-40F9-4C19-8253-E48226D1F573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3119-5033-42B3-B7AA-37D2A9CCF627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924D-00EF-471E-B5F7-9EF27B70427C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DB46-A1AC-4CA5-9E7A-8E3686118AFF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9DE7-3307-423A-B53E-7E2478D04FB6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C7AF-21D9-4801-A3CB-70D7F00793FA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79C-232F-4369-9AE8-0A8AA6FE3BB5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22DE-C46B-4E23-BF4B-C6083CCBA733}" type="datetime1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2.png"/><Relationship Id="rId2" Type="http://schemas.openxmlformats.org/officeDocument/2006/relationships/tags" Target="../tags/tag2.xml"/><Relationship Id="rId16" Type="http://schemas.openxmlformats.org/officeDocument/2006/relationships/chart" Target="../charts/char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1.png"/><Relationship Id="rId5" Type="http://schemas.openxmlformats.org/officeDocument/2006/relationships/tags" Target="../tags/tag5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4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10.xml"/><Relationship Id="rId7" Type="http://schemas.openxmlformats.org/officeDocument/2006/relationships/image" Target="../media/image5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7.png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2.png"/><Relationship Id="rId4" Type="http://schemas.openxmlformats.org/officeDocument/2006/relationships/tags" Target="../tags/tag11.xml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1.png"/><Relationship Id="rId3" Type="http://schemas.openxmlformats.org/officeDocument/2006/relationships/tags" Target="../tags/tag14.xml"/><Relationship Id="rId7" Type="http://schemas.openxmlformats.org/officeDocument/2006/relationships/image" Target="../media/image60.png"/><Relationship Id="rId12" Type="http://schemas.openxmlformats.org/officeDocument/2006/relationships/customXml" Target="../ink/ink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9.png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2.png"/><Relationship Id="rId4" Type="http://schemas.openxmlformats.org/officeDocument/2006/relationships/tags" Target="../tags/tag15.xml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4.png"/><Relationship Id="rId3" Type="http://schemas.openxmlformats.org/officeDocument/2006/relationships/tags" Target="../tags/tag18.xml"/><Relationship Id="rId7" Type="http://schemas.openxmlformats.org/officeDocument/2006/relationships/image" Target="../media/image63.png"/><Relationship Id="rId12" Type="http://schemas.openxmlformats.org/officeDocument/2006/relationships/customXml" Target="../ink/ink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2.png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2.png"/><Relationship Id="rId4" Type="http://schemas.openxmlformats.org/officeDocument/2006/relationships/tags" Target="../tags/tag19.xml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3" Type="http://schemas.openxmlformats.org/officeDocument/2006/relationships/tags" Target="../tags/tag22.xml"/><Relationship Id="rId7" Type="http://schemas.openxmlformats.org/officeDocument/2006/relationships/image" Target="../media/image66.png"/><Relationship Id="rId12" Type="http://schemas.openxmlformats.org/officeDocument/2006/relationships/customXml" Target="../ink/ink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65.png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2.png"/><Relationship Id="rId4" Type="http://schemas.openxmlformats.org/officeDocument/2006/relationships/tags" Target="../tags/tag23.xml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77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29.xml"/><Relationship Id="rId7" Type="http://schemas.openxmlformats.org/officeDocument/2006/relationships/image" Target="../media/image7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55.png"/><Relationship Id="rId5" Type="http://schemas.openxmlformats.org/officeDocument/2006/relationships/image" Target="../media/image80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/>
              <a:t>Linear Regression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6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6475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 sz="4300"/>
                  <a:t>Hypothesis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3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3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3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300" i="1"/>
              </a:p>
              <a:p>
                <a:pPr marL="0" indent="0">
                  <a:buNone/>
                </a:pPr>
                <a:endParaRPr lang="en-US" sz="43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3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300"/>
                  <a:t>: parameters/weights</a:t>
                </a:r>
              </a:p>
              <a:p>
                <a:endParaRPr lang="en-US" sz="4300"/>
              </a:p>
              <a:p>
                <a:pPr marL="0" indent="0">
                  <a:buNone/>
                </a:pPr>
                <a:r>
                  <a:rPr lang="en-US" sz="4300">
                    <a:solidFill>
                      <a:srgbClr val="00B050"/>
                    </a:solidFill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3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300">
                    <a:solidFill>
                      <a:srgbClr val="00B050"/>
                    </a:solidFill>
                  </a:rPr>
                  <a:t>’s?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6475"/>
              </a:xfrm>
              <a:blipFill>
                <a:blip r:embed="rId2"/>
                <a:stretch>
                  <a:fillRect l="-2087" b="-5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971723"/>
              </p:ext>
            </p:extLst>
          </p:nvPr>
        </p:nvGraphicFramePr>
        <p:xfrm>
          <a:off x="4870450" y="583871"/>
          <a:ext cx="5727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val="1917107022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60494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Size in feet^2 (x)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Price ($) in 1000’s 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2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2104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66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16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44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40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990959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10121900" y="1195221"/>
            <a:ext cx="715168" cy="2428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934700" y="2148049"/>
                <a:ext cx="1371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/>
                  <a:t> = 47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700" y="2148049"/>
                <a:ext cx="137160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3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32393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32393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9416" y="1828795"/>
            <a:ext cx="3788836" cy="3303533"/>
            <a:chOff x="705836" y="2575560"/>
            <a:chExt cx="2761264" cy="240758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13448" y="2575560"/>
              <a:ext cx="0" cy="2093114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937690" y="4497073"/>
              <a:ext cx="252941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8774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59242" y="4391148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2439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16200000">
              <a:off x="589972" y="3429994"/>
              <a:ext cx="1046954" cy="211851"/>
              <a:chOff x="1840142" y="4436867"/>
              <a:chExt cx="1136650" cy="211851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84014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411642" y="443686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679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516391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05224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73549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5836" y="3874272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836" y="3333340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5836" y="2830016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59106" y="1828795"/>
            <a:ext cx="3788836" cy="3303533"/>
            <a:chOff x="705836" y="2575560"/>
            <a:chExt cx="2761264" cy="240758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13448" y="2575560"/>
              <a:ext cx="0" cy="2093114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37690" y="4497073"/>
              <a:ext cx="252941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774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59242" y="4391148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82439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16200000">
              <a:off x="589972" y="3429994"/>
              <a:ext cx="1046954" cy="211851"/>
              <a:chOff x="1840142" y="4436867"/>
              <a:chExt cx="1136650" cy="21185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184014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411642" y="443686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679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1516391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5224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3549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5836" y="3874272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5836" y="3333340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5836" y="2830016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83059" y="1828795"/>
            <a:ext cx="3788836" cy="3303533"/>
            <a:chOff x="705836" y="2575560"/>
            <a:chExt cx="2761264" cy="240758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113448" y="2575560"/>
              <a:ext cx="0" cy="2093114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937690" y="4497073"/>
              <a:ext cx="252941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8774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59242" y="4391148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24392" y="4391147"/>
              <a:ext cx="0" cy="21185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 rot="16200000">
              <a:off x="589972" y="3429994"/>
              <a:ext cx="1046954" cy="211851"/>
              <a:chOff x="1840142" y="4436867"/>
              <a:chExt cx="1136650" cy="211851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84014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411642" y="443686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976792" y="443686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1516391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05224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73549" y="4590688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5836" y="3874272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5836" y="3333340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5836" y="2830016"/>
              <a:ext cx="263787" cy="392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106119" y="5333402"/>
                <a:ext cx="201356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6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9" y="5333402"/>
                <a:ext cx="201356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5319687" y="5333498"/>
                <a:ext cx="194181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687" y="5333498"/>
                <a:ext cx="1941814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9343640" y="5333402"/>
                <a:ext cx="194181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640" y="5333402"/>
                <a:ext cx="1941814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618716" y="3534988"/>
            <a:ext cx="293728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718406" y="3343700"/>
            <a:ext cx="3002152" cy="112167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735469" y="2718636"/>
            <a:ext cx="3002152" cy="112167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3487788" y="4459403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88" y="4459403"/>
                <a:ext cx="5080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146194" y="152440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4" y="1524409"/>
                <a:ext cx="5138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7595657" y="4459403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57" y="4459403"/>
                <a:ext cx="50808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4254063" y="152440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63" y="1524409"/>
                <a:ext cx="5138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11617029" y="4459403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029" y="4459403"/>
                <a:ext cx="50808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8275435" y="152440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435" y="1524409"/>
                <a:ext cx="51385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1369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/>
                  <a:t>Idea: </a:t>
                </a:r>
                <a:br>
                  <a:rPr lang="en-US"/>
                </a:br>
                <a:r>
                  <a:rPr lang="en-US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so that </a:t>
                </a:r>
                <a:br>
                  <a:rPr lang="en-US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is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for our </a:t>
                </a:r>
                <a:br>
                  <a:rPr lang="en-US"/>
                </a:br>
                <a:r>
                  <a:rPr lang="en-US"/>
                  <a:t>training example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13698"/>
                <a:ext cx="10515600" cy="4351338"/>
              </a:xfrm>
              <a:blipFill>
                <a:blip r:embed="rId2"/>
                <a:stretch>
                  <a:fillRect l="-162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286331" y="3764215"/>
            <a:ext cx="5105726" cy="2925631"/>
            <a:chOff x="6540859" y="1263289"/>
            <a:chExt cx="5321029" cy="3049002"/>
          </a:xfrm>
        </p:grpSpPr>
        <p:grpSp>
          <p:nvGrpSpPr>
            <p:cNvPr id="4" name="Group 3"/>
            <p:cNvGrpSpPr/>
            <p:nvPr/>
          </p:nvGrpSpPr>
          <p:grpSpPr>
            <a:xfrm>
              <a:off x="6540859" y="1825625"/>
              <a:ext cx="4812941" cy="2486666"/>
              <a:chOff x="2371383" y="2613497"/>
              <a:chExt cx="6934101" cy="358259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537730" y="2796124"/>
                <a:ext cx="0" cy="278219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3284511" y="5177395"/>
                <a:ext cx="6020973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Multiply 6"/>
              <p:cNvSpPr/>
              <p:nvPr/>
            </p:nvSpPr>
            <p:spPr>
              <a:xfrm>
                <a:off x="3967290" y="4531203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71383" y="2613497"/>
                <a:ext cx="1197142" cy="753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Price ($)</a:t>
                </a:r>
                <a:br>
                  <a:rPr lang="en-US" sz="1400"/>
                </a:br>
                <a:r>
                  <a:rPr lang="en-US" sz="1400"/>
                  <a:t>in 1000’s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36512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24142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132394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04736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946527" y="5024787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097265" y="5330002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500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15055" y="5330002"/>
                <a:ext cx="79261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1000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06022" y="5330002"/>
                <a:ext cx="79261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1500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20995" y="5324690"/>
                <a:ext cx="79261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2000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35967" y="5335173"/>
                <a:ext cx="79261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2500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16200000">
                <a:off x="3537730" y="4630066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>
                <a:off x="3537730" y="4191905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>
                <a:off x="3537730" y="3746410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>
                <a:off x="3537730" y="3288912"/>
                <a:ext cx="0" cy="30521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810450" y="4591803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100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15589" y="4171400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200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10450" y="3693936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300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10450" y="3259829"/>
                <a:ext cx="660974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400</a:t>
                </a:r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4513277" y="3683144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5243688" y="3101183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Multiply 28"/>
              <p:cNvSpPr/>
              <p:nvPr/>
            </p:nvSpPr>
            <p:spPr>
              <a:xfrm>
                <a:off x="5641190" y="3326285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Multiply 29"/>
              <p:cNvSpPr/>
              <p:nvPr/>
            </p:nvSpPr>
            <p:spPr>
              <a:xfrm>
                <a:off x="6279985" y="2898274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Multiply 30"/>
              <p:cNvSpPr/>
              <p:nvPr/>
            </p:nvSpPr>
            <p:spPr>
              <a:xfrm>
                <a:off x="6701535" y="3107858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Multiply 31"/>
              <p:cNvSpPr/>
              <p:nvPr/>
            </p:nvSpPr>
            <p:spPr>
              <a:xfrm>
                <a:off x="6121003" y="3290901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7109151" y="2689077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Multiply 33"/>
              <p:cNvSpPr/>
              <p:nvPr/>
            </p:nvSpPr>
            <p:spPr>
              <a:xfrm>
                <a:off x="7616508" y="2867537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Multiply 34"/>
              <p:cNvSpPr/>
              <p:nvPr/>
            </p:nvSpPr>
            <p:spPr>
              <a:xfrm>
                <a:off x="4350351" y="4193905"/>
                <a:ext cx="345831" cy="431746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579299" y="5752666"/>
                <a:ext cx="1658852" cy="443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Size in feet^2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11353800" y="3312832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3312832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7093487" y="1263289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87" y="1263289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V="1">
              <a:off x="7455894" y="1784683"/>
              <a:ext cx="3107170" cy="1587282"/>
            </a:xfrm>
            <a:prstGeom prst="line">
              <a:avLst/>
            </a:prstGeom>
            <a:ln w="762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7190609" y="2744561"/>
                <a:ext cx="4657172" cy="728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09" y="2744561"/>
                <a:ext cx="4657172" cy="728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392057" y="3607903"/>
                <a:ext cx="6578211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7" y="3607903"/>
                <a:ext cx="6578211" cy="1436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896974" y="732718"/>
            <a:ext cx="7233647" cy="925831"/>
            <a:chOff x="5062548" y="1684594"/>
            <a:chExt cx="7233647" cy="9258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5062548" y="1684594"/>
                  <a:ext cx="7233647" cy="925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minimize</m:t>
                        </m:r>
                        <m:f>
                          <m:f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3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3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3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360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48" y="1684594"/>
                  <a:ext cx="7233647" cy="925831"/>
                </a:xfrm>
                <a:prstGeom prst="rect">
                  <a:avLst/>
                </a:prstGeom>
                <a:blipFill>
                  <a:blip r:embed="rId7"/>
                  <a:stretch>
                    <a:fillRect b="-78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5353904" y="1858950"/>
                  <a:ext cx="11047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904" y="1858950"/>
                  <a:ext cx="1104726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5455583" y="5530632"/>
                <a:ext cx="38822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3600" b="0" i="0" dirty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83" y="5530632"/>
                <a:ext cx="388228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5977789" y="6013454"/>
                <a:ext cx="11047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789" y="6013454"/>
                <a:ext cx="110472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8250642" y="2193051"/>
            <a:ext cx="1087222" cy="609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337864" y="5572598"/>
            <a:ext cx="2728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B050"/>
                </a:solidFill>
              </a:rPr>
              <a:t>Cost function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21867" y="5530632"/>
            <a:ext cx="1915997" cy="7477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00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7" grpId="0" animBg="1"/>
      <p:bldP spid="48" grpId="0" animBg="1"/>
      <p:bldP spid="54" grpId="0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571" y="1047296"/>
                <a:ext cx="6241143" cy="565830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b="1"/>
                  <a:t>Hypothesis: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1"/>
              </a:p>
              <a:p>
                <a:pPr>
                  <a:lnSpc>
                    <a:spcPct val="100000"/>
                  </a:lnSpc>
                </a:pPr>
                <a:r>
                  <a:rPr lang="en-US" sz="3200" b="1"/>
                  <a:t>Parameters: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/>
              </a:p>
              <a:p>
                <a:pPr>
                  <a:lnSpc>
                    <a:spcPct val="100000"/>
                  </a:lnSpc>
                </a:pPr>
                <a:r>
                  <a:rPr lang="en-US" sz="3200" b="1"/>
                  <a:t>Cost function: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/>
              </a:p>
              <a:p>
                <a:pPr>
                  <a:lnSpc>
                    <a:spcPct val="100000"/>
                  </a:lnSpc>
                </a:pPr>
                <a:r>
                  <a:rPr lang="en-US" sz="3200" b="1"/>
                  <a:t>Goal</a:t>
                </a:r>
                <a:r>
                  <a:rPr lang="en-US" sz="3200"/>
                  <a:t>: </a:t>
                </a:r>
                <a:br>
                  <a:rPr lang="en-US" sz="320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inimize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200"/>
              </a:p>
              <a:p>
                <a:pPr>
                  <a:lnSpc>
                    <a:spcPct val="100000"/>
                  </a:lnSpc>
                </a:pPr>
                <a:endParaRPr lang="en-US" sz="32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71" y="1047296"/>
                <a:ext cx="6241143" cy="5658304"/>
              </a:xfrm>
              <a:blipFill>
                <a:blip r:embed="rId2"/>
                <a:stretch>
                  <a:fillRect l="-224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26818" y="6071512"/>
                <a:ext cx="970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8" y="6071512"/>
                <a:ext cx="9700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785782" y="1298198"/>
                <a:ext cx="6241143" cy="56583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200" b="1"/>
                  <a:t>Hypothesis:</a:t>
                </a:r>
                <a:endParaRPr lang="en-US" sz="320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/>
              </a:p>
              <a:p>
                <a:pPr>
                  <a:lnSpc>
                    <a:spcPct val="100000"/>
                  </a:lnSpc>
                </a:pPr>
                <a:r>
                  <a:rPr lang="en-US" sz="3200" b="1"/>
                  <a:t>Parameters:</a:t>
                </a:r>
                <a:endParaRPr lang="en-US" sz="320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/>
              </a:p>
              <a:p>
                <a:pPr>
                  <a:lnSpc>
                    <a:spcPct val="100000"/>
                  </a:lnSpc>
                </a:pPr>
                <a:r>
                  <a:rPr lang="en-US" sz="3200" b="1"/>
                  <a:t>Cost function:</a:t>
                </a:r>
                <a:endParaRPr lang="en-US" sz="320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/>
              </a:p>
              <a:p>
                <a:pPr>
                  <a:lnSpc>
                    <a:spcPct val="100000"/>
                  </a:lnSpc>
                </a:pPr>
                <a:r>
                  <a:rPr lang="en-US" sz="3200" b="1"/>
                  <a:t>Goal</a:t>
                </a:r>
                <a:r>
                  <a:rPr lang="en-US" sz="3200"/>
                  <a:t>:</a:t>
                </a:r>
                <a:br>
                  <a:rPr lang="en-US" sz="320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inimize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200"/>
              </a:p>
              <a:p>
                <a:pPr>
                  <a:lnSpc>
                    <a:spcPct val="100000"/>
                  </a:lnSpc>
                </a:pPr>
                <a:endParaRPr lang="en-US" sz="320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782" y="1298198"/>
                <a:ext cx="6241143" cy="5658304"/>
              </a:xfrm>
              <a:prstGeom prst="rect">
                <a:avLst/>
              </a:prstGeom>
              <a:blipFill>
                <a:blip r:embed="rId4"/>
                <a:stretch>
                  <a:fillRect l="-2246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880694" y="1930400"/>
            <a:ext cx="24347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06766" y="2758777"/>
            <a:ext cx="24347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21613" y="4222949"/>
            <a:ext cx="7275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81547" y="5614021"/>
            <a:ext cx="24347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97350" y="339410"/>
            <a:ext cx="23214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>
                <a:solidFill>
                  <a:srgbClr val="00B050"/>
                </a:solidFill>
              </a:rPr>
              <a:t>Simplified</a:t>
            </a:r>
            <a:endParaRPr lang="en-US" sz="2800" u="sng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0681834" y="5383853"/>
                <a:ext cx="970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834" y="5383853"/>
                <a:ext cx="97007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6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/>
                  <a:t>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Multiply 48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9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/>
                  <a:t>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Multiply 42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183622" y="5011536"/>
            <a:ext cx="440746" cy="4407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356259" y="1951651"/>
            <a:ext cx="3795923" cy="32914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7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/>
                  <a:t>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Multiply 42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183622" y="5011536"/>
            <a:ext cx="440746" cy="4407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356259" y="1951651"/>
            <a:ext cx="3795923" cy="32914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20752" y="4638328"/>
            <a:ext cx="440746" cy="4407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267693" y="3836018"/>
            <a:ext cx="4274479" cy="14522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14112" y="2674571"/>
            <a:ext cx="0" cy="160714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79531" y="3561258"/>
            <a:ext cx="0" cy="107707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311717" y="4473001"/>
            <a:ext cx="0" cy="53853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2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/>
                  <a:t>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Multiply 42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183622" y="5011536"/>
            <a:ext cx="440746" cy="4407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356259" y="1951651"/>
            <a:ext cx="3795923" cy="32914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20752" y="4638328"/>
            <a:ext cx="440746" cy="4407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267693" y="3836018"/>
            <a:ext cx="4274479" cy="14522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155020" y="2966867"/>
            <a:ext cx="440746" cy="4407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1332316" y="5264803"/>
            <a:ext cx="4487171" cy="2255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314112" y="2674571"/>
            <a:ext cx="0" cy="261278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279531" y="3561258"/>
            <a:ext cx="0" cy="17260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311717" y="4473001"/>
            <a:ext cx="0" cy="81435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6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953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581929" y="1529087"/>
            <a:ext cx="4953381" cy="4592880"/>
            <a:chOff x="581929" y="1529087"/>
            <a:chExt cx="4953381" cy="4592880"/>
          </a:xfrm>
        </p:grpSpPr>
        <p:grpSp>
          <p:nvGrpSpPr>
            <p:cNvPr id="4" name="Group 3"/>
            <p:cNvGrpSpPr/>
            <p:nvPr/>
          </p:nvGrpSpPr>
          <p:grpSpPr>
            <a:xfrm>
              <a:off x="581929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222" y="5288233"/>
                  <a:ext cx="50808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9" y="1529087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316507" y="1702790"/>
            <a:ext cx="5534868" cy="4419177"/>
            <a:chOff x="5912235" y="1702790"/>
            <a:chExt cx="5534868" cy="4419177"/>
          </a:xfrm>
        </p:grpSpPr>
        <p:grpSp>
          <p:nvGrpSpPr>
            <p:cNvPr id="20" name="Group 19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/>
                  <a:t>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235" y="1702790"/>
                  <a:ext cx="118045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Multiply 42"/>
          <p:cNvSpPr/>
          <p:nvPr/>
        </p:nvSpPr>
        <p:spPr>
          <a:xfrm>
            <a:off x="2005615" y="4127271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3002849" y="3216102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004046" y="2304839"/>
            <a:ext cx="553365" cy="690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817517" y="365125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/>
                  <a:t>,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400"/>
              </a:p>
            </p:txBody>
          </p:sp>
        </mc:Choice>
        <mc:Fallback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3" y="365125"/>
                <a:ext cx="495300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7420755" y="1741715"/>
            <a:ext cx="2202216" cy="3556064"/>
          </a:xfrm>
          <a:custGeom>
            <a:avLst/>
            <a:gdLst>
              <a:gd name="connsiteX0" fmla="*/ 0 w 2394857"/>
              <a:gd name="connsiteY0" fmla="*/ 2510972 h 4630116"/>
              <a:gd name="connsiteX1" fmla="*/ 449943 w 2394857"/>
              <a:gd name="connsiteY1" fmla="*/ 4209143 h 4630116"/>
              <a:gd name="connsiteX2" fmla="*/ 986971 w 2394857"/>
              <a:gd name="connsiteY2" fmla="*/ 4630057 h 4630116"/>
              <a:gd name="connsiteX3" fmla="*/ 1524000 w 2394857"/>
              <a:gd name="connsiteY3" fmla="*/ 4194629 h 4630116"/>
              <a:gd name="connsiteX4" fmla="*/ 1944914 w 2394857"/>
              <a:gd name="connsiteY4" fmla="*/ 2467429 h 4630116"/>
              <a:gd name="connsiteX5" fmla="*/ 2394857 w 2394857"/>
              <a:gd name="connsiteY5" fmla="*/ 0 h 4630116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266037"/>
              <a:gd name="connsiteY0" fmla="*/ 1422400 h 3541550"/>
              <a:gd name="connsiteX1" fmla="*/ 33328 w 2266037"/>
              <a:gd name="connsiteY1" fmla="*/ 1378857 h 3541550"/>
              <a:gd name="connsiteX2" fmla="*/ 483271 w 2266037"/>
              <a:gd name="connsiteY2" fmla="*/ 3120571 h 3541550"/>
              <a:gd name="connsiteX3" fmla="*/ 1020299 w 2266037"/>
              <a:gd name="connsiteY3" fmla="*/ 3541485 h 3541550"/>
              <a:gd name="connsiteX4" fmla="*/ 1557328 w 2266037"/>
              <a:gd name="connsiteY4" fmla="*/ 3106057 h 3541550"/>
              <a:gd name="connsiteX5" fmla="*/ 1978242 w 2266037"/>
              <a:gd name="connsiteY5" fmla="*/ 1378857 h 3541550"/>
              <a:gd name="connsiteX6" fmla="*/ 2266037 w 2266037"/>
              <a:gd name="connsiteY6" fmla="*/ 0 h 3541550"/>
              <a:gd name="connsiteX0" fmla="*/ 33328 w 2236556"/>
              <a:gd name="connsiteY0" fmla="*/ 1436914 h 3556064"/>
              <a:gd name="connsiteX1" fmla="*/ 33328 w 2236556"/>
              <a:gd name="connsiteY1" fmla="*/ 1393371 h 3556064"/>
              <a:gd name="connsiteX2" fmla="*/ 483271 w 2236556"/>
              <a:gd name="connsiteY2" fmla="*/ 3135085 h 3556064"/>
              <a:gd name="connsiteX3" fmla="*/ 1020299 w 2236556"/>
              <a:gd name="connsiteY3" fmla="*/ 3555999 h 3556064"/>
              <a:gd name="connsiteX4" fmla="*/ 1557328 w 2236556"/>
              <a:gd name="connsiteY4" fmla="*/ 3120571 h 3556064"/>
              <a:gd name="connsiteX5" fmla="*/ 1978242 w 2236556"/>
              <a:gd name="connsiteY5" fmla="*/ 1393371 h 3556064"/>
              <a:gd name="connsiteX6" fmla="*/ 2236556 w 2236556"/>
              <a:gd name="connsiteY6" fmla="*/ 0 h 355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6556" h="3556064">
                <a:moveTo>
                  <a:pt x="33328" y="1436914"/>
                </a:moveTo>
                <a:cubicBezTo>
                  <a:pt x="33328" y="1429657"/>
                  <a:pt x="-41662" y="1110343"/>
                  <a:pt x="33328" y="1393371"/>
                </a:cubicBezTo>
                <a:cubicBezTo>
                  <a:pt x="108318" y="1676399"/>
                  <a:pt x="318776" y="2774647"/>
                  <a:pt x="483271" y="3135085"/>
                </a:cubicBezTo>
                <a:cubicBezTo>
                  <a:pt x="647766" y="3495523"/>
                  <a:pt x="841290" y="3558418"/>
                  <a:pt x="1020299" y="3555999"/>
                </a:cubicBezTo>
                <a:cubicBezTo>
                  <a:pt x="1199308" y="3553580"/>
                  <a:pt x="1397671" y="3481009"/>
                  <a:pt x="1557328" y="3120571"/>
                </a:cubicBezTo>
                <a:cubicBezTo>
                  <a:pt x="1716985" y="2760133"/>
                  <a:pt x="1865037" y="1913466"/>
                  <a:pt x="1978242" y="1393371"/>
                </a:cubicBezTo>
                <a:cubicBezTo>
                  <a:pt x="2091447" y="873276"/>
                  <a:pt x="2084156" y="884162"/>
                  <a:pt x="2236556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666750"/>
                <a:ext cx="11020425" cy="55102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4000" b="1"/>
                  <a:t>Hypothesis: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b="1"/>
              </a:p>
              <a:p>
                <a:pPr>
                  <a:lnSpc>
                    <a:spcPct val="100000"/>
                  </a:lnSpc>
                </a:pPr>
                <a:endParaRPr lang="en-US" sz="4000" b="1"/>
              </a:p>
              <a:p>
                <a:pPr>
                  <a:lnSpc>
                    <a:spcPct val="100000"/>
                  </a:lnSpc>
                </a:pPr>
                <a:r>
                  <a:rPr lang="en-US" sz="4000" b="1"/>
                  <a:t>Parameters: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600" b="1"/>
              </a:p>
              <a:p>
                <a:pPr>
                  <a:lnSpc>
                    <a:spcPct val="100000"/>
                  </a:lnSpc>
                </a:pPr>
                <a:endParaRPr lang="en-US" sz="4000" b="1"/>
              </a:p>
              <a:p>
                <a:pPr>
                  <a:lnSpc>
                    <a:spcPct val="100000"/>
                  </a:lnSpc>
                </a:pPr>
                <a:r>
                  <a:rPr lang="en-US" sz="4000" b="1"/>
                  <a:t>Cost function:</a:t>
                </a:r>
                <a14:m>
                  <m:oMath xmlns:m="http://schemas.openxmlformats.org/officeDocument/2006/math">
                    <m:r>
                      <a:rPr lang="en-US" sz="3600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 b="1"/>
              </a:p>
              <a:p>
                <a:pPr>
                  <a:lnSpc>
                    <a:spcPct val="100000"/>
                  </a:lnSpc>
                </a:pPr>
                <a:endParaRPr lang="en-US" sz="4000" b="1"/>
              </a:p>
              <a:p>
                <a:pPr>
                  <a:lnSpc>
                    <a:spcPct val="100000"/>
                  </a:lnSpc>
                </a:pPr>
                <a:r>
                  <a:rPr lang="en-US" sz="4000" b="1"/>
                  <a:t>Goal</a:t>
                </a:r>
                <a:r>
                  <a:rPr lang="en-US" sz="4000"/>
                  <a:t>: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3600" dirty="0">
                        <a:latin typeface="Cambria Math" panose="02040503050406030204" pitchFamily="18" charset="0"/>
                      </a:rPr>
                      <m:t>inimize</m:t>
                    </m:r>
                    <m:r>
                      <a:rPr 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4000"/>
              </a:p>
              <a:p>
                <a:pPr>
                  <a:lnSpc>
                    <a:spcPct val="100000"/>
                  </a:lnSpc>
                </a:pPr>
                <a:endParaRPr lang="en-US" sz="400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666750"/>
                <a:ext cx="11020425" cy="5510213"/>
              </a:xfrm>
              <a:blipFill>
                <a:blip r:embed="rId2"/>
                <a:stretch>
                  <a:fillRect l="-1715" t="-1991" b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81218" y="5946130"/>
                <a:ext cx="970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18" y="5946130"/>
                <a:ext cx="97007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algorithms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61832"/>
              </p:ext>
            </p:extLst>
          </p:nvPr>
        </p:nvGraphicFramePr>
        <p:xfrm>
          <a:off x="838200" y="1825625"/>
          <a:ext cx="10605217" cy="2660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6700">
                  <a:extLst>
                    <a:ext uri="{9D8B030D-6E8A-4147-A177-3AD203B41FA5}">
                      <a16:colId xmlns:a16="http://schemas.microsoft.com/office/drawing/2014/main" val="3398493247"/>
                    </a:ext>
                  </a:extLst>
                </a:gridCol>
                <a:gridCol w="7561920">
                  <a:extLst>
                    <a:ext uri="{9D8B030D-6E8A-4147-A177-3AD203B41FA5}">
                      <a16:colId xmlns:a16="http://schemas.microsoft.com/office/drawing/2014/main" val="511372624"/>
                    </a:ext>
                  </a:extLst>
                </a:gridCol>
                <a:gridCol w="486597">
                  <a:extLst>
                    <a:ext uri="{9D8B030D-6E8A-4147-A177-3AD203B41FA5}">
                      <a16:colId xmlns:a16="http://schemas.microsoft.com/office/drawing/2014/main" val="1768426740"/>
                    </a:ext>
                  </a:extLst>
                </a:gridCol>
              </a:tblGrid>
              <a:tr h="994947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Supervised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Unsupervised Learning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5239"/>
                  </a:ext>
                </a:extLst>
              </a:tr>
              <a:tr h="1756731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Discrete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Classification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Clustering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976958"/>
                  </a:ext>
                </a:extLst>
              </a:tr>
              <a:tr h="1756731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Continuous</a:t>
                      </a:r>
                      <a:r>
                        <a:rPr lang="en-US" sz="3600" baseline="0"/>
                        <a:t> </a:t>
                      </a:r>
                      <a:endParaRPr lang="en-US" sz="3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Dimensionality reduction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38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61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83" y="1690688"/>
            <a:ext cx="6324834" cy="49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20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72175"/>
                <a:ext cx="10515600" cy="7905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/>
                  <a:t>How do we find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/>
                  <a:t> that minimize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72175"/>
                <a:ext cx="10515600" cy="790574"/>
              </a:xfrm>
              <a:blipFill>
                <a:blip r:embed="rId2"/>
                <a:stretch>
                  <a:fillRect t="-19380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365125"/>
            <a:ext cx="11638000" cy="5607050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9397015" y="3810000"/>
            <a:ext cx="470885" cy="533665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8311165" y="2901817"/>
            <a:ext cx="470885" cy="53366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219201" y="2028825"/>
            <a:ext cx="3981449" cy="25908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Model representation</a:t>
            </a:r>
          </a:p>
          <a:p>
            <a:pPr>
              <a:lnSpc>
                <a:spcPct val="150000"/>
              </a:lnSpc>
            </a:pPr>
            <a:r>
              <a:rPr lang="en-US" sz="360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b="1">
                <a:solidFill>
                  <a:srgbClr val="FF0000"/>
                </a:solidFill>
              </a:rPr>
              <a:t>Gradient descent</a:t>
            </a:r>
          </a:p>
          <a:p>
            <a:pPr>
              <a:lnSpc>
                <a:spcPct val="150000"/>
              </a:lnSpc>
            </a:pPr>
            <a:r>
              <a:rPr lang="en-US" sz="3600"/>
              <a:t>Features and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59935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/>
                  <a:t>Have some function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600"/>
              </a:p>
              <a:p>
                <a:pPr marL="0" indent="0">
                  <a:buNone/>
                </a:pPr>
                <a:r>
                  <a:rPr lang="en-US" sz="3600"/>
                  <a:t>Want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latin typeface="Cambria Math" panose="02040503050406030204" pitchFamily="18" charset="0"/>
                      </a:rPr>
                      <m:t>argmin</m:t>
                    </m:r>
                    <m:r>
                      <a:rPr 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600"/>
              </a:p>
              <a:p>
                <a:pPr marL="0" indent="0">
                  <a:buNone/>
                </a:pPr>
                <a:endParaRPr lang="en-US" sz="3600"/>
              </a:p>
              <a:p>
                <a:pPr marL="0" indent="0">
                  <a:buNone/>
                </a:pPr>
                <a:r>
                  <a:rPr lang="en-US" sz="3600"/>
                  <a:t>Outline:</a:t>
                </a:r>
              </a:p>
              <a:p>
                <a:r>
                  <a:rPr lang="en-US" sz="3600"/>
                  <a:t>Start with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600"/>
              </a:p>
              <a:p>
                <a:r>
                  <a:rPr lang="en-US" sz="3600"/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/>
                  <a:t> to reduce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600"/>
              </a:p>
              <a:p>
                <a:pPr marL="0" indent="0">
                  <a:buNone/>
                </a:pPr>
                <a:r>
                  <a:rPr lang="en-US" sz="3600"/>
                  <a:t>  until we hopefully end up at minimum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b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71171" y="2929798"/>
                <a:ext cx="970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71" y="2929798"/>
                <a:ext cx="97007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3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24" y="5867400"/>
            <a:ext cx="3313176" cy="4084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17600" y="771567"/>
            <a:ext cx="3790712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8072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04416" y="771567"/>
            <a:ext cx="35455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400" y="1516482"/>
            <a:ext cx="707136" cy="3267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007" y="4714850"/>
            <a:ext cx="246279" cy="277977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1273728" y="1600201"/>
          <a:ext cx="5486400" cy="3878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" y="2668826"/>
            <a:ext cx="1075288" cy="677104"/>
          </a:xfrm>
          <a:prstGeom prst="rect">
            <a:avLst/>
          </a:prstGeom>
          <a:noFill/>
        </p:spPr>
        <p:txBody>
          <a:bodyPr vert="horz" wrap="none" lIns="121917" tIns="60958" rIns="121917" bIns="60958" rtlCol="0">
            <a:spAutoFit/>
          </a:bodyPr>
          <a:lstStyle/>
          <a:p>
            <a:pPr algn="ctr"/>
            <a:r>
              <a:rPr lang="en-US"/>
              <a:t>Price ($) </a:t>
            </a:r>
          </a:p>
          <a:p>
            <a:pPr algn="ctr"/>
            <a:r>
              <a:rPr lang="en-US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48001" y="5257800"/>
            <a:ext cx="1630247" cy="400105"/>
          </a:xfrm>
          <a:prstGeom prst="rect">
            <a:avLst/>
          </a:prstGeom>
          <a:noFill/>
        </p:spPr>
        <p:txBody>
          <a:bodyPr vert="horz" wrap="none" lIns="121917" tIns="60958" rIns="121917" bIns="60958" rtlCol="0">
            <a:spAutoFit/>
          </a:bodyPr>
          <a:lstStyle/>
          <a:p>
            <a:pPr algn="ctr"/>
            <a:r>
              <a:rPr lang="en-US"/>
              <a:t>Size in feet</a:t>
            </a:r>
            <a:r>
              <a:rPr lang="en-US" baseline="30000"/>
              <a:t>2</a:t>
            </a:r>
            <a:r>
              <a:rPr lang="en-US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351653" y="3380018"/>
            <a:ext cx="5150748" cy="1396287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3233400" y="1361732"/>
            <a:ext cx="0" cy="3506621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2928600" y="4511331"/>
            <a:ext cx="39624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3106400" y="1944827"/>
            <a:ext cx="3276600" cy="2347447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76200"/>
            <a:ext cx="8414363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220306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0" y="771567"/>
            <a:ext cx="3790712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7"/>
            <a:ext cx="35455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0" y="771567"/>
            <a:ext cx="3790712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7"/>
            <a:ext cx="35455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764800" y="1724040"/>
              <a:ext cx="4031280" cy="3197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55440" y="1714680"/>
                <a:ext cx="4050000" cy="3216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0" y="771567"/>
            <a:ext cx="3790712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7"/>
            <a:ext cx="35455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308400" y="2360520"/>
              <a:ext cx="3516840" cy="1474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9040" y="2351160"/>
                <a:ext cx="3535560" cy="1492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0" y="771567"/>
            <a:ext cx="3790712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7"/>
            <a:ext cx="35455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179080" y="1730880"/>
              <a:ext cx="4338360" cy="2196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9720" y="1721520"/>
                <a:ext cx="4357080" cy="2215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plan: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Model representation</a:t>
            </a:r>
          </a:p>
          <a:p>
            <a:pPr>
              <a:lnSpc>
                <a:spcPct val="150000"/>
              </a:lnSpc>
            </a:pPr>
            <a:r>
              <a:rPr lang="en-US" sz="360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/>
              <a:t>Gradient descent</a:t>
            </a:r>
          </a:p>
          <a:p>
            <a:pPr>
              <a:lnSpc>
                <a:spcPct val="150000"/>
              </a:lnSpc>
            </a:pPr>
            <a:r>
              <a:rPr lang="en-US" sz="3600"/>
              <a:t>Features and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824194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880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9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5486400" y="41989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5384800" y="45037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5425017" y="4084636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5526617" y="43132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9029701" y="4952999"/>
            <a:ext cx="443385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3668184" y="5332412"/>
            <a:ext cx="443385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95047" y="3173093"/>
            <a:ext cx="913064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J(</a:t>
            </a:r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>
                <a:solidFill>
                  <a:prstClr val="black"/>
                </a:solidFill>
              </a:rPr>
              <a:t>)</a:t>
            </a:r>
            <a:endParaRPr lang="en-US" baseline="-2500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668184" y="5324475"/>
            <a:ext cx="443385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029701" y="4945061"/>
            <a:ext cx="443385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7010400" y="35051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7518400" y="3657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8026400" y="38099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6635751" y="3390899"/>
            <a:ext cx="508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7158567" y="36194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7666567" y="37718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917" tIns="60958" rIns="121917" bIns="60958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3" y="3128964"/>
            <a:ext cx="444500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95047" y="3177856"/>
            <a:ext cx="913064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J(</a:t>
            </a:r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>
                <a:solidFill>
                  <a:prstClr val="black"/>
                </a:solidFill>
              </a:rPr>
              <a:t>)</a:t>
            </a:r>
            <a:endParaRPr lang="en-US" baseline="-2500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9748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/>
                  <a:t>Repeat until convergence{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/>
                  <a:t>     (for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/>
                  <a:t> and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/>
                  <a:t>)</a:t>
                </a:r>
              </a:p>
              <a:p>
                <a:pPr marL="0" indent="0">
                  <a:buNone/>
                </a:pPr>
                <a:r>
                  <a:rPr lang="en-US" sz="4000"/>
                  <a:t>}</a:t>
                </a:r>
              </a:p>
              <a:p>
                <a:pPr marL="0" indent="0">
                  <a:buNone/>
                </a:pPr>
                <a:endParaRPr lang="en-US" sz="40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/>
                  <a:t>: Learning rate (step size)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/>
                  <a:t>: derivative (rate of change)</a:t>
                </a:r>
              </a:p>
              <a:p>
                <a:pPr marL="0" indent="0">
                  <a:buNone/>
                </a:pPr>
                <a:endParaRPr lang="en-US" sz="4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974807"/>
              </a:xfrm>
              <a:blipFill>
                <a:blip r:embed="rId2"/>
                <a:stretch>
                  <a:fillRect l="-2087" t="-343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092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63899" y="1962751"/>
                <a:ext cx="5445401" cy="3606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/>
                  <a:t>Incorrect: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99" y="1962751"/>
                <a:ext cx="5445401" cy="3606628"/>
              </a:xfrm>
              <a:prstGeom prst="rect">
                <a:avLst/>
              </a:prstGeom>
              <a:blipFill>
                <a:blip r:embed="rId2"/>
                <a:stretch>
                  <a:fillRect l="-2912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80947" y="1962751"/>
                <a:ext cx="6096000" cy="36066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/>
                  <a:t>Correct: simultaneous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sz="3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7" y="1962751"/>
                <a:ext cx="6096000" cy="3606628"/>
              </a:xfrm>
              <a:prstGeom prst="rect">
                <a:avLst/>
              </a:prstGeom>
              <a:blipFill>
                <a:blip r:embed="rId3"/>
                <a:stretch>
                  <a:fillRect l="-2600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147" b="-5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923674" y="1971193"/>
            <a:ext cx="6016059" cy="4886807"/>
            <a:chOff x="6286044" y="1235160"/>
            <a:chExt cx="5161059" cy="4886807"/>
          </a:xfrm>
        </p:grpSpPr>
        <p:grpSp>
          <p:nvGrpSpPr>
            <p:cNvPr id="5" name="Group 4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/>
                  <a:t>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6392823" y="1235160"/>
                  <a:ext cx="11804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823" y="1235160"/>
                  <a:ext cx="11804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reeform 23"/>
          <p:cNvSpPr/>
          <p:nvPr/>
        </p:nvSpPr>
        <p:spPr>
          <a:xfrm>
            <a:off x="4083214" y="2661400"/>
            <a:ext cx="4658916" cy="2931279"/>
          </a:xfrm>
          <a:custGeom>
            <a:avLst/>
            <a:gdLst>
              <a:gd name="connsiteX0" fmla="*/ 0 w 2394857"/>
              <a:gd name="connsiteY0" fmla="*/ 2510972 h 4630116"/>
              <a:gd name="connsiteX1" fmla="*/ 449943 w 2394857"/>
              <a:gd name="connsiteY1" fmla="*/ 4209143 h 4630116"/>
              <a:gd name="connsiteX2" fmla="*/ 986971 w 2394857"/>
              <a:gd name="connsiteY2" fmla="*/ 4630057 h 4630116"/>
              <a:gd name="connsiteX3" fmla="*/ 1524000 w 2394857"/>
              <a:gd name="connsiteY3" fmla="*/ 4194629 h 4630116"/>
              <a:gd name="connsiteX4" fmla="*/ 1944914 w 2394857"/>
              <a:gd name="connsiteY4" fmla="*/ 2467429 h 4630116"/>
              <a:gd name="connsiteX5" fmla="*/ 2394857 w 2394857"/>
              <a:gd name="connsiteY5" fmla="*/ 0 h 4630116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428185"/>
              <a:gd name="connsiteY0" fmla="*/ 2510972 h 4630122"/>
              <a:gd name="connsiteX1" fmla="*/ 33328 w 2428185"/>
              <a:gd name="connsiteY1" fmla="*/ 2467429 h 4630122"/>
              <a:gd name="connsiteX2" fmla="*/ 483271 w 2428185"/>
              <a:gd name="connsiteY2" fmla="*/ 4209143 h 4630122"/>
              <a:gd name="connsiteX3" fmla="*/ 1020299 w 2428185"/>
              <a:gd name="connsiteY3" fmla="*/ 4630057 h 4630122"/>
              <a:gd name="connsiteX4" fmla="*/ 1557328 w 2428185"/>
              <a:gd name="connsiteY4" fmla="*/ 4194629 h 4630122"/>
              <a:gd name="connsiteX5" fmla="*/ 1978242 w 2428185"/>
              <a:gd name="connsiteY5" fmla="*/ 2467429 h 4630122"/>
              <a:gd name="connsiteX6" fmla="*/ 2428185 w 2428185"/>
              <a:gd name="connsiteY6" fmla="*/ 0 h 4630122"/>
              <a:gd name="connsiteX0" fmla="*/ 33328 w 2266037"/>
              <a:gd name="connsiteY0" fmla="*/ 1422400 h 3541550"/>
              <a:gd name="connsiteX1" fmla="*/ 33328 w 2266037"/>
              <a:gd name="connsiteY1" fmla="*/ 1378857 h 3541550"/>
              <a:gd name="connsiteX2" fmla="*/ 483271 w 2266037"/>
              <a:gd name="connsiteY2" fmla="*/ 3120571 h 3541550"/>
              <a:gd name="connsiteX3" fmla="*/ 1020299 w 2266037"/>
              <a:gd name="connsiteY3" fmla="*/ 3541485 h 3541550"/>
              <a:gd name="connsiteX4" fmla="*/ 1557328 w 2266037"/>
              <a:gd name="connsiteY4" fmla="*/ 3106057 h 3541550"/>
              <a:gd name="connsiteX5" fmla="*/ 1978242 w 2266037"/>
              <a:gd name="connsiteY5" fmla="*/ 1378857 h 3541550"/>
              <a:gd name="connsiteX6" fmla="*/ 2266037 w 2266037"/>
              <a:gd name="connsiteY6" fmla="*/ 0 h 3541550"/>
              <a:gd name="connsiteX0" fmla="*/ 33328 w 2236556"/>
              <a:gd name="connsiteY0" fmla="*/ 1436914 h 3556064"/>
              <a:gd name="connsiteX1" fmla="*/ 33328 w 2236556"/>
              <a:gd name="connsiteY1" fmla="*/ 1393371 h 3556064"/>
              <a:gd name="connsiteX2" fmla="*/ 483271 w 2236556"/>
              <a:gd name="connsiteY2" fmla="*/ 3135085 h 3556064"/>
              <a:gd name="connsiteX3" fmla="*/ 1020299 w 2236556"/>
              <a:gd name="connsiteY3" fmla="*/ 3555999 h 3556064"/>
              <a:gd name="connsiteX4" fmla="*/ 1557328 w 2236556"/>
              <a:gd name="connsiteY4" fmla="*/ 3120571 h 3556064"/>
              <a:gd name="connsiteX5" fmla="*/ 1978242 w 2236556"/>
              <a:gd name="connsiteY5" fmla="*/ 1393371 h 3556064"/>
              <a:gd name="connsiteX6" fmla="*/ 2236556 w 2236556"/>
              <a:gd name="connsiteY6" fmla="*/ 0 h 3556064"/>
              <a:gd name="connsiteX0" fmla="*/ 628814 w 2832042"/>
              <a:gd name="connsiteY0" fmla="*/ 1541781 h 3688296"/>
              <a:gd name="connsiteX1" fmla="*/ 5635 w 2832042"/>
              <a:gd name="connsiteY1" fmla="*/ 30385 h 3688296"/>
              <a:gd name="connsiteX2" fmla="*/ 1078757 w 2832042"/>
              <a:gd name="connsiteY2" fmla="*/ 3239952 h 3688296"/>
              <a:gd name="connsiteX3" fmla="*/ 1615785 w 2832042"/>
              <a:gd name="connsiteY3" fmla="*/ 3660866 h 3688296"/>
              <a:gd name="connsiteX4" fmla="*/ 2152814 w 2832042"/>
              <a:gd name="connsiteY4" fmla="*/ 3225438 h 3688296"/>
              <a:gd name="connsiteX5" fmla="*/ 2573728 w 2832042"/>
              <a:gd name="connsiteY5" fmla="*/ 1498238 h 3688296"/>
              <a:gd name="connsiteX6" fmla="*/ 2832042 w 2832042"/>
              <a:gd name="connsiteY6" fmla="*/ 104867 h 3688296"/>
              <a:gd name="connsiteX0" fmla="*/ 0 w 3192983"/>
              <a:gd name="connsiteY0" fmla="*/ 143 h 4613131"/>
              <a:gd name="connsiteX1" fmla="*/ 366576 w 3192983"/>
              <a:gd name="connsiteY1" fmla="*/ 955220 h 4613131"/>
              <a:gd name="connsiteX2" fmla="*/ 1439698 w 3192983"/>
              <a:gd name="connsiteY2" fmla="*/ 4164787 h 4613131"/>
              <a:gd name="connsiteX3" fmla="*/ 1976726 w 3192983"/>
              <a:gd name="connsiteY3" fmla="*/ 4585701 h 4613131"/>
              <a:gd name="connsiteX4" fmla="*/ 2513755 w 3192983"/>
              <a:gd name="connsiteY4" fmla="*/ 4150273 h 4613131"/>
              <a:gd name="connsiteX5" fmla="*/ 2934669 w 3192983"/>
              <a:gd name="connsiteY5" fmla="*/ 2423073 h 4613131"/>
              <a:gd name="connsiteX6" fmla="*/ 3192983 w 3192983"/>
              <a:gd name="connsiteY6" fmla="*/ 1029702 h 4613131"/>
              <a:gd name="connsiteX0" fmla="*/ 0 w 3596216"/>
              <a:gd name="connsiteY0" fmla="*/ 245789 h 4858777"/>
              <a:gd name="connsiteX1" fmla="*/ 366576 w 3596216"/>
              <a:gd name="connsiteY1" fmla="*/ 1200866 h 4858777"/>
              <a:gd name="connsiteX2" fmla="*/ 1439698 w 3596216"/>
              <a:gd name="connsiteY2" fmla="*/ 4410433 h 4858777"/>
              <a:gd name="connsiteX3" fmla="*/ 1976726 w 3596216"/>
              <a:gd name="connsiteY3" fmla="*/ 4831347 h 4858777"/>
              <a:gd name="connsiteX4" fmla="*/ 2513755 w 3596216"/>
              <a:gd name="connsiteY4" fmla="*/ 4395919 h 4858777"/>
              <a:gd name="connsiteX5" fmla="*/ 2934669 w 3596216"/>
              <a:gd name="connsiteY5" fmla="*/ 2668719 h 4858777"/>
              <a:gd name="connsiteX6" fmla="*/ 3596216 w 3596216"/>
              <a:gd name="connsiteY6" fmla="*/ 0 h 4858777"/>
              <a:gd name="connsiteX0" fmla="*/ 0 w 3596216"/>
              <a:gd name="connsiteY0" fmla="*/ 245789 h 4858777"/>
              <a:gd name="connsiteX1" fmla="*/ 366576 w 3596216"/>
              <a:gd name="connsiteY1" fmla="*/ 1200866 h 4858777"/>
              <a:gd name="connsiteX2" fmla="*/ 1439698 w 3596216"/>
              <a:gd name="connsiteY2" fmla="*/ 4410433 h 4858777"/>
              <a:gd name="connsiteX3" fmla="*/ 1976726 w 3596216"/>
              <a:gd name="connsiteY3" fmla="*/ 4831347 h 4858777"/>
              <a:gd name="connsiteX4" fmla="*/ 2513755 w 3596216"/>
              <a:gd name="connsiteY4" fmla="*/ 4395919 h 4858777"/>
              <a:gd name="connsiteX5" fmla="*/ 3117957 w 3596216"/>
              <a:gd name="connsiteY5" fmla="*/ 2620593 h 4858777"/>
              <a:gd name="connsiteX6" fmla="*/ 3596216 w 3596216"/>
              <a:gd name="connsiteY6" fmla="*/ 0 h 4858777"/>
              <a:gd name="connsiteX0" fmla="*/ 0 w 3596216"/>
              <a:gd name="connsiteY0" fmla="*/ 245789 h 4875357"/>
              <a:gd name="connsiteX1" fmla="*/ 366576 w 3596216"/>
              <a:gd name="connsiteY1" fmla="*/ 1200866 h 4875357"/>
              <a:gd name="connsiteX2" fmla="*/ 1109780 w 3596216"/>
              <a:gd name="connsiteY2" fmla="*/ 3556191 h 4875357"/>
              <a:gd name="connsiteX3" fmla="*/ 1976726 w 3596216"/>
              <a:gd name="connsiteY3" fmla="*/ 4831347 h 4875357"/>
              <a:gd name="connsiteX4" fmla="*/ 2513755 w 3596216"/>
              <a:gd name="connsiteY4" fmla="*/ 4395919 h 4875357"/>
              <a:gd name="connsiteX5" fmla="*/ 3117957 w 3596216"/>
              <a:gd name="connsiteY5" fmla="*/ 2620593 h 4875357"/>
              <a:gd name="connsiteX6" fmla="*/ 3596216 w 3596216"/>
              <a:gd name="connsiteY6" fmla="*/ 0 h 4875357"/>
              <a:gd name="connsiteX0" fmla="*/ 0 w 3596216"/>
              <a:gd name="connsiteY0" fmla="*/ 245789 h 4871401"/>
              <a:gd name="connsiteX1" fmla="*/ 366576 w 3596216"/>
              <a:gd name="connsiteY1" fmla="*/ 1200866 h 4871401"/>
              <a:gd name="connsiteX2" fmla="*/ 1048684 w 3596216"/>
              <a:gd name="connsiteY2" fmla="*/ 3616349 h 4871401"/>
              <a:gd name="connsiteX3" fmla="*/ 1976726 w 3596216"/>
              <a:gd name="connsiteY3" fmla="*/ 4831347 h 4871401"/>
              <a:gd name="connsiteX4" fmla="*/ 2513755 w 3596216"/>
              <a:gd name="connsiteY4" fmla="*/ 4395919 h 4871401"/>
              <a:gd name="connsiteX5" fmla="*/ 3117957 w 3596216"/>
              <a:gd name="connsiteY5" fmla="*/ 2620593 h 4871401"/>
              <a:gd name="connsiteX6" fmla="*/ 3596216 w 3596216"/>
              <a:gd name="connsiteY6" fmla="*/ 0 h 4871401"/>
              <a:gd name="connsiteX0" fmla="*/ 0 w 3596216"/>
              <a:gd name="connsiteY0" fmla="*/ 245789 h 4871401"/>
              <a:gd name="connsiteX1" fmla="*/ 366576 w 3596216"/>
              <a:gd name="connsiteY1" fmla="*/ 1200866 h 4871401"/>
              <a:gd name="connsiteX2" fmla="*/ 1048684 w 3596216"/>
              <a:gd name="connsiteY2" fmla="*/ 3616349 h 4871401"/>
              <a:gd name="connsiteX3" fmla="*/ 1903412 w 3596216"/>
              <a:gd name="connsiteY3" fmla="*/ 4831347 h 4871401"/>
              <a:gd name="connsiteX4" fmla="*/ 2513755 w 3596216"/>
              <a:gd name="connsiteY4" fmla="*/ 4395919 h 4871401"/>
              <a:gd name="connsiteX5" fmla="*/ 3117957 w 3596216"/>
              <a:gd name="connsiteY5" fmla="*/ 2620593 h 4871401"/>
              <a:gd name="connsiteX6" fmla="*/ 3596216 w 3596216"/>
              <a:gd name="connsiteY6" fmla="*/ 0 h 4871401"/>
              <a:gd name="connsiteX0" fmla="*/ 0 w 3596216"/>
              <a:gd name="connsiteY0" fmla="*/ 245789 h 4835495"/>
              <a:gd name="connsiteX1" fmla="*/ 366576 w 3596216"/>
              <a:gd name="connsiteY1" fmla="*/ 1200866 h 4835495"/>
              <a:gd name="connsiteX2" fmla="*/ 1048684 w 3596216"/>
              <a:gd name="connsiteY2" fmla="*/ 3616349 h 4835495"/>
              <a:gd name="connsiteX3" fmla="*/ 1903412 w 3596216"/>
              <a:gd name="connsiteY3" fmla="*/ 4831347 h 4835495"/>
              <a:gd name="connsiteX4" fmla="*/ 2733700 w 3596216"/>
              <a:gd name="connsiteY4" fmla="*/ 3962782 h 4835495"/>
              <a:gd name="connsiteX5" fmla="*/ 3117957 w 3596216"/>
              <a:gd name="connsiteY5" fmla="*/ 2620593 h 4835495"/>
              <a:gd name="connsiteX6" fmla="*/ 3596216 w 3596216"/>
              <a:gd name="connsiteY6" fmla="*/ 0 h 4835495"/>
              <a:gd name="connsiteX0" fmla="*/ 0 w 3596216"/>
              <a:gd name="connsiteY0" fmla="*/ 245789 h 4836611"/>
              <a:gd name="connsiteX1" fmla="*/ 366576 w 3596216"/>
              <a:gd name="connsiteY1" fmla="*/ 1200866 h 4836611"/>
              <a:gd name="connsiteX2" fmla="*/ 1048684 w 3596216"/>
              <a:gd name="connsiteY2" fmla="*/ 3616349 h 4836611"/>
              <a:gd name="connsiteX3" fmla="*/ 1903412 w 3596216"/>
              <a:gd name="connsiteY3" fmla="*/ 4831347 h 4836611"/>
              <a:gd name="connsiteX4" fmla="*/ 2733700 w 3596216"/>
              <a:gd name="connsiteY4" fmla="*/ 3962782 h 4836611"/>
              <a:gd name="connsiteX5" fmla="*/ 3117957 w 3596216"/>
              <a:gd name="connsiteY5" fmla="*/ 2620593 h 4836611"/>
              <a:gd name="connsiteX6" fmla="*/ 3596216 w 3596216"/>
              <a:gd name="connsiteY6" fmla="*/ 0 h 483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216" h="4836611">
                <a:moveTo>
                  <a:pt x="0" y="245789"/>
                </a:moveTo>
                <a:cubicBezTo>
                  <a:pt x="0" y="238532"/>
                  <a:pt x="191795" y="639106"/>
                  <a:pt x="366576" y="1200866"/>
                </a:cubicBezTo>
                <a:cubicBezTo>
                  <a:pt x="541357" y="1762626"/>
                  <a:pt x="792545" y="3011269"/>
                  <a:pt x="1048684" y="3616349"/>
                </a:cubicBezTo>
                <a:cubicBezTo>
                  <a:pt x="1304823" y="4221429"/>
                  <a:pt x="1622576" y="4773608"/>
                  <a:pt x="1903412" y="4831347"/>
                </a:cubicBezTo>
                <a:cubicBezTo>
                  <a:pt x="2184248" y="4889086"/>
                  <a:pt x="2519057" y="4463588"/>
                  <a:pt x="2733700" y="3962782"/>
                </a:cubicBezTo>
                <a:cubicBezTo>
                  <a:pt x="2948343" y="3461976"/>
                  <a:pt x="3004752" y="3140688"/>
                  <a:pt x="3117957" y="2620593"/>
                </a:cubicBezTo>
                <a:cubicBezTo>
                  <a:pt x="3231162" y="2100498"/>
                  <a:pt x="3443816" y="884162"/>
                  <a:pt x="3596216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80607" y="3249917"/>
            <a:ext cx="321374" cy="3213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8153218" y="2661400"/>
            <a:ext cx="647154" cy="1724225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39763" y="4025337"/>
            <a:ext cx="321374" cy="321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613579" y="3645286"/>
            <a:ext cx="738782" cy="1200452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8280607" y="3645286"/>
                <a:ext cx="2342693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607" y="3645286"/>
                <a:ext cx="2342693" cy="982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4613671" y="2905909"/>
                <a:ext cx="2342693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71" y="2905909"/>
                <a:ext cx="2342693" cy="982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5400000" flipH="1" flipV="1">
            <a:off x="4330614" y="2767638"/>
            <a:ext cx="1956079" cy="7064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37018" y="175491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Negative slope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968508" y="1634836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Positive slope</a:t>
            </a:r>
            <a:endParaRPr lang="en-US"/>
          </a:p>
        </p:txBody>
      </p:sp>
      <p:cxnSp>
        <p:nvCxnSpPr>
          <p:cNvPr id="38" name="Straight Arrow Connector 37"/>
          <p:cNvCxnSpPr>
            <a:stCxn id="25" idx="7"/>
          </p:cNvCxnSpPr>
          <p:nvPr/>
        </p:nvCxnSpPr>
        <p:spPr>
          <a:xfrm rot="5400000" flipH="1" flipV="1">
            <a:off x="8327805" y="2231403"/>
            <a:ext cx="1292690" cy="8384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6" grpId="0" animBg="1"/>
      <p:bldP spid="40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7924800" y="381001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620000" y="2969983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9248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3124201"/>
            <a:ext cx="332180" cy="374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633801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700"/>
              <a:t>If </a:t>
            </a:r>
            <a:r>
              <a:rPr lang="el-GR" sz="2700"/>
              <a:t>α</a:t>
            </a:r>
            <a:r>
              <a:rPr lang="en-US" sz="270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1"/>
            <a:ext cx="5181600" cy="17851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700"/>
              <a:t>If </a:t>
            </a:r>
            <a:r>
              <a:rPr lang="el-GR" sz="2700"/>
              <a:t>α</a:t>
            </a:r>
            <a:r>
              <a:rPr lang="en-US" sz="2700"/>
              <a:t> is too large, gradient descent can overshoot the minimum. It may fail to converge, or even diverge.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1115" y="6544394"/>
            <a:ext cx="2844800" cy="365125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cdn-images-1.medium.com/max/1600/1*22oh44C5tUHbZ0yvIKWD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87" y="1825625"/>
            <a:ext cx="9990626" cy="46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345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937748" y="694013"/>
            <a:ext cx="0" cy="3300184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632948" y="3689396"/>
            <a:ext cx="51816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3" y="3902104"/>
            <a:ext cx="246279" cy="27797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632948" y="972573"/>
            <a:ext cx="4908467" cy="2371244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59215" y="3290887"/>
            <a:ext cx="2311915" cy="53348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70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45" y="3414930"/>
            <a:ext cx="265635" cy="2998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696948" y="3105137"/>
            <a:ext cx="1117600" cy="309793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89642" y="3580127"/>
            <a:ext cx="1" cy="24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0" y="4408487"/>
            <a:ext cx="2563181" cy="53348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70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05" y="4521593"/>
            <a:ext cx="265635" cy="2998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360148" y="3827780"/>
            <a:ext cx="2032000" cy="580707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4241801"/>
            <a:ext cx="4368799" cy="10502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987636" y="3020266"/>
            <a:ext cx="2115082" cy="462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8900" y="2807886"/>
            <a:ext cx="333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Slope =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" y="1803401"/>
            <a:ext cx="4103536" cy="986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77800"/>
            <a:ext cx="9550400" cy="12721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/>
              <a:t>Gradient descent can converge to a local minimum, even with the learning rate </a:t>
            </a:r>
            <a:r>
              <a:rPr lang="el-GR" sz="3700"/>
              <a:t>α</a:t>
            </a:r>
            <a:r>
              <a:rPr lang="en-US" sz="370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800" y="3109992"/>
            <a:ext cx="5387341" cy="353942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/>
              <a:t>As we approach a local minimum, gradient descent will automatically take smaller steps. So, no need to decrease </a:t>
            </a:r>
            <a:r>
              <a:rPr lang="el-GR" sz="3700"/>
              <a:t>α</a:t>
            </a:r>
            <a:r>
              <a:rPr lang="en-US" sz="3700"/>
              <a:t> over time.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16776" y="1890469"/>
            <a:ext cx="0" cy="395598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82005" y="5541655"/>
            <a:ext cx="487835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79" y="5691024"/>
            <a:ext cx="246279" cy="277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3327401"/>
            <a:ext cx="707136" cy="32674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solidFill>
                  <a:srgbClr val="FF0000"/>
                </a:solidFill>
              </a:rPr>
              <a:t>Model representation</a:t>
            </a:r>
          </a:p>
          <a:p>
            <a:pPr>
              <a:lnSpc>
                <a:spcPct val="150000"/>
              </a:lnSpc>
            </a:pPr>
            <a:r>
              <a:rPr lang="en-US" sz="3600"/>
              <a:t>Cost</a:t>
            </a:r>
            <a:endParaRPr lang="en-US" sz="36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3600"/>
              <a:t>Gradient descent</a:t>
            </a:r>
          </a:p>
          <a:p>
            <a:pPr>
              <a:lnSpc>
                <a:spcPct val="150000"/>
              </a:lnSpc>
            </a:pPr>
            <a:r>
              <a:rPr lang="en-US" sz="3600"/>
              <a:t>Features and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1261018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Gradient descent for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5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Repeat until convergence{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    (for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)</a:t>
                </a:r>
              </a:p>
              <a:p>
                <a:pPr marL="0" indent="0">
                  <a:buNone/>
                </a:pPr>
                <a:r>
                  <a:rPr lang="en-US"/>
                  <a:t>}</a:t>
                </a:r>
              </a:p>
              <a:p>
                <a:endParaRPr lang="en-US"/>
              </a:p>
              <a:p>
                <a:r>
                  <a:rPr lang="en-US"/>
                  <a:t>Linear regression model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b="1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5491"/>
              </a:xfrm>
              <a:blipFill>
                <a:blip r:embed="rId2"/>
                <a:stretch>
                  <a:fillRect l="-1217"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54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partial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414"/>
                <a:ext cx="10515600" cy="480912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/>
              </a:p>
              <a:p>
                <a:pPr marL="0" indent="0">
                  <a:buNone/>
                </a:pPr>
                <a:r>
                  <a:rPr lang="en-US" sz="3600"/>
                  <a:t>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/>
              </a:p>
              <a:p>
                <a:endParaRPr lang="en-US" sz="360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360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414"/>
                <a:ext cx="10515600" cy="48091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548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Gradient descent for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Repeat until convergence{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br>
                  <a:rPr lang="en-US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}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simultaneously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cdn-images-1.medium.com/max/1600/1*2KAInY20QPhkLCJ8jWVLJ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12" y="1825625"/>
            <a:ext cx="5331088" cy="39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5725"/>
              </a:xfrm>
            </p:spPr>
            <p:txBody>
              <a:bodyPr>
                <a:noAutofit/>
              </a:bodyPr>
              <a:lstStyle/>
              <a:p>
                <a:r>
                  <a:rPr lang="en-US"/>
                  <a:t>“Batch”: Each step of gradient descent uses all the training examples</a:t>
                </a:r>
              </a:p>
              <a:p>
                <a:pPr marL="0" indent="0">
                  <a:buNone/>
                </a:pPr>
                <a:r>
                  <a:rPr lang="en-US"/>
                  <a:t>Repeat until convergence{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br>
                  <a:rPr lang="en-US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}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5725"/>
              </a:xfrm>
              <a:blipFill>
                <a:blip r:embed="rId2"/>
                <a:stretch>
                  <a:fillRect l="-1217" t="-2049" b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02324" y="4606945"/>
            <a:ext cx="436816" cy="51827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302325" y="3092652"/>
            <a:ext cx="436816" cy="51827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605855" y="2800264"/>
                <a:ext cx="55861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/>
                  <a:t>: Number of training examples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55" y="2800264"/>
                <a:ext cx="5586145" cy="584775"/>
              </a:xfrm>
              <a:prstGeom prst="rect">
                <a:avLst/>
              </a:prstGeom>
              <a:blipFill>
                <a:blip r:embed="rId3"/>
                <a:stretch>
                  <a:fillRect t="-12500" r="-18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42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Model representation</a:t>
            </a:r>
          </a:p>
          <a:p>
            <a:pPr>
              <a:lnSpc>
                <a:spcPct val="150000"/>
              </a:lnSpc>
            </a:pPr>
            <a:r>
              <a:rPr lang="en-US" sz="360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/>
              <a:t>Gradient descent</a:t>
            </a:r>
          </a:p>
          <a:p>
            <a:pPr>
              <a:lnSpc>
                <a:spcPct val="150000"/>
              </a:lnSpc>
            </a:pPr>
            <a:r>
              <a:rPr lang="en-US" sz="3600" b="1">
                <a:solidFill>
                  <a:srgbClr val="FF0000"/>
                </a:solidFill>
              </a:rPr>
              <a:t>Features and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326868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114993"/>
              </p:ext>
            </p:extLst>
          </p:nvPr>
        </p:nvGraphicFramePr>
        <p:xfrm>
          <a:off x="3232150" y="1825625"/>
          <a:ext cx="5727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val="1917107022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60494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Size in feet^2 (x)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Price ($) in 1000’s 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2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2104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66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16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44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40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9909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421919" y="5253684"/>
                <a:ext cx="33481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b="1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19" y="5253684"/>
                <a:ext cx="334816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22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features (input variables)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5586101"/>
                  </p:ext>
                </p:extLst>
              </p:nvPr>
            </p:nvGraphicFramePr>
            <p:xfrm>
              <a:off x="421106" y="1452646"/>
              <a:ext cx="11405935" cy="31434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54441">
                      <a:extLst>
                        <a:ext uri="{9D8B030D-6E8A-4147-A177-3AD203B41FA5}">
                          <a16:colId xmlns:a16="http://schemas.microsoft.com/office/drawing/2014/main" val="1917107022"/>
                        </a:ext>
                      </a:extLst>
                    </a:gridCol>
                    <a:gridCol w="2107933">
                      <a:extLst>
                        <a:ext uri="{9D8B030D-6E8A-4147-A177-3AD203B41FA5}">
                          <a16:colId xmlns:a16="http://schemas.microsoft.com/office/drawing/2014/main" val="3062493612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val="1896589094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val="2876845234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val="1604947885"/>
                        </a:ext>
                      </a:extLst>
                    </a:gridCol>
                  </a:tblGrid>
                  <a:tr h="857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Size in feet^2</a:t>
                          </a:r>
                          <a:r>
                            <a:rPr lang="en-US" sz="2400" baseline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/>
                            <a:t>)</a:t>
                          </a:r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/>
                            <a:t>Number</a:t>
                          </a:r>
                          <a:r>
                            <a:rPr lang="en-US" sz="2400" baseline="0"/>
                            <a:t> of bedrooms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/>
                            <a:t>)</a:t>
                          </a:r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/>
                            <a:t>Number of floors </a:t>
                          </a:r>
                          <a:r>
                            <a:rPr lang="en-US" sz="2400" baseline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/>
                            <a:t>)</a:t>
                          </a:r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/>
                            <a:t>Age</a:t>
                          </a:r>
                          <a:r>
                            <a:rPr lang="en-US" sz="2400" baseline="0"/>
                            <a:t> of home (years)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aseline="0"/>
                            <a:t>)</a:t>
                          </a:r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Price ($) in 1000’s (y)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3259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2104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460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1662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1416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616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1534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8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852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178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1402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909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5586101"/>
                  </p:ext>
                </p:extLst>
              </p:nvPr>
            </p:nvGraphicFramePr>
            <p:xfrm>
              <a:off x="421106" y="1452646"/>
              <a:ext cx="11405935" cy="31434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54441">
                      <a:extLst>
                        <a:ext uri="{9D8B030D-6E8A-4147-A177-3AD203B41FA5}">
                          <a16:colId xmlns:a16="http://schemas.microsoft.com/office/drawing/2014/main" val="1917107022"/>
                        </a:ext>
                      </a:extLst>
                    </a:gridCol>
                    <a:gridCol w="2107933">
                      <a:extLst>
                        <a:ext uri="{9D8B030D-6E8A-4147-A177-3AD203B41FA5}">
                          <a16:colId xmlns:a16="http://schemas.microsoft.com/office/drawing/2014/main" val="3062493612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val="1896589094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val="2876845234"/>
                        </a:ext>
                      </a:extLst>
                    </a:gridCol>
                    <a:gridCol w="2281187">
                      <a:extLst>
                        <a:ext uri="{9D8B030D-6E8A-4147-A177-3AD203B41FA5}">
                          <a16:colId xmlns:a16="http://schemas.microsoft.com/office/drawing/2014/main" val="1604947885"/>
                        </a:ext>
                      </a:extLst>
                    </a:gridCol>
                  </a:tblGrid>
                  <a:tr h="8574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46" r="-364764" b="-282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6474" t="-3546" r="-324855" b="-282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267" t="-3546" r="-200535" b="-282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467" t="-3546" r="-100000" b="-282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Price ($) in 1000’s (y)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3259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2104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460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16624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1416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61636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1534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80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852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178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14029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909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0" y="4561606"/>
                <a:ext cx="8305800" cy="1891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/>
                  <a:t>Notation: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= Number of features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/>
                  <a:t>= Input features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training example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/>
                  <a:t>= Value of feature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training example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61606"/>
                <a:ext cx="8305800" cy="1891095"/>
              </a:xfrm>
              <a:prstGeom prst="rect">
                <a:avLst/>
              </a:prstGeom>
              <a:blipFill>
                <a:blip r:embed="rId3"/>
                <a:stretch>
                  <a:fillRect l="-1175" t="-1608" b="-2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835621" y="5000034"/>
                <a:ext cx="2616758" cy="1173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621" y="5000034"/>
                <a:ext cx="2616758" cy="1173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614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5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600"/>
                  <a:t>Previously: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b="1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600" b="1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600" b="1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600"/>
                  <a:t>Now: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600" b="1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600" b="1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600" b="1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57521"/>
              </a:xfrm>
              <a:prstGeom prst="rect">
                <a:avLst/>
              </a:prstGeom>
              <a:blipFill>
                <a:blip r:embed="rId2"/>
                <a:stretch>
                  <a:fillRect l="-1797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5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For convenience of notation,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/>
                </a:br>
                <a:r>
                  <a:rPr lang="en-US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for all examples)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561"/>
              </a:xfrm>
              <a:blipFill>
                <a:blip r:embed="rId3"/>
                <a:stretch>
                  <a:fillRect l="-1043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52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939" y="1825625"/>
                <a:ext cx="5481061" cy="4351338"/>
              </a:xfrm>
            </p:spPr>
            <p:txBody>
              <a:bodyPr/>
              <a:lstStyle/>
              <a:p>
                <a:r>
                  <a:rPr lang="en-US"/>
                  <a:t>Previously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sz="2400"/>
                  <a:t>Repeat until convergence{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br>
                  <a:rPr lang="en-US" sz="240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939" y="1825625"/>
                <a:ext cx="5481061" cy="4351338"/>
              </a:xfrm>
              <a:blipFill>
                <a:blip r:embed="rId2"/>
                <a:stretch>
                  <a:fillRect l="-200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31898" y="1825625"/>
                <a:ext cx="572519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New algorithm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/>
                  <a:t>Repeat until convergence{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/>
                  <a:t>}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400"/>
                  <a:t>Simultaneously update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1, 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98" y="1825625"/>
                <a:ext cx="5725193" cy="4351338"/>
              </a:xfrm>
              <a:prstGeom prst="rect">
                <a:avLst/>
              </a:prstGeom>
              <a:blipFill>
                <a:blip r:embed="rId3"/>
                <a:stretch>
                  <a:fillRect l="-19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05300" y="817443"/>
            <a:ext cx="34036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98800" y="2844006"/>
            <a:ext cx="58166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Learning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5175250" y="4714410"/>
                <a:ext cx="1663700" cy="1219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4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50" y="4714410"/>
                <a:ext cx="1663700" cy="1219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38401" y="4908510"/>
                <a:ext cx="66979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01" y="4908510"/>
                <a:ext cx="66979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906000" y="4908510"/>
                <a:ext cx="6792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908510"/>
                <a:ext cx="67928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990635" y="5952524"/>
            <a:ext cx="2032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Hypothesis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6007100" y="2036643"/>
            <a:ext cx="0" cy="807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6007100" y="4063206"/>
            <a:ext cx="0" cy="6627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6" idx="1"/>
          </p:cNvCxnSpPr>
          <p:nvPr/>
        </p:nvCxnSpPr>
        <p:spPr>
          <a:xfrm>
            <a:off x="2108200" y="5324009"/>
            <a:ext cx="30670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 flipV="1">
            <a:off x="6838950" y="5324009"/>
            <a:ext cx="30670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900" y="141072"/>
            <a:ext cx="3706623" cy="257194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3665" y="5952523"/>
            <a:ext cx="2365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Size of house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59687" y="5952522"/>
            <a:ext cx="2771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Estimated price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0518" y="817443"/>
            <a:ext cx="36599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/>
              <a:t>Regression</a:t>
            </a:r>
          </a:p>
          <a:p>
            <a:endParaRPr lang="en-US" sz="3600" u="sng"/>
          </a:p>
          <a:p>
            <a:r>
              <a:rPr lang="en-US" sz="3600"/>
              <a:t>real-valued output</a:t>
            </a:r>
            <a:endParaRPr lang="en-US" sz="6000" u="sng"/>
          </a:p>
        </p:txBody>
      </p:sp>
    </p:spTree>
    <p:extLst>
      <p:ext uri="{BB962C8B-B14F-4D97-AF65-F5344CB8AC3E}">
        <p14:creationId xmlns:p14="http://schemas.microsoft.com/office/powerpoint/2010/main" val="23073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/>
              <a:t>Gradient descent in practice: Feature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Idea: Make sure features are on a similar scale (</a:t>
                </a:r>
                <a:r>
                  <a:rPr lang="en-US" err="1"/>
                  <a:t>e.g</a:t>
                </a:r>
                <a:r>
                  <a:rPr lang="en-US"/>
                  <a:t>,.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size (0-2000 feat^2)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/>
                  <a:t> number of bedrooms (1-5)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38200" y="3677777"/>
            <a:ext cx="4060091" cy="2983040"/>
            <a:chOff x="6236081" y="1659043"/>
            <a:chExt cx="5211022" cy="4462924"/>
          </a:xfrm>
        </p:grpSpPr>
        <p:grpSp>
          <p:nvGrpSpPr>
            <p:cNvPr id="5" name="Group 4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/>
                  <a:t>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6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6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32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6236081" y="1659043"/>
                  <a:ext cx="58698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081" y="1659043"/>
                  <a:ext cx="586984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32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437862" y="3610505"/>
            <a:ext cx="4060091" cy="2983040"/>
            <a:chOff x="6236081" y="1659043"/>
            <a:chExt cx="5211022" cy="4462924"/>
          </a:xfrm>
        </p:grpSpPr>
        <p:grpSp>
          <p:nvGrpSpPr>
            <p:cNvPr id="26" name="Group 25"/>
            <p:cNvGrpSpPr/>
            <p:nvPr/>
          </p:nvGrpSpPr>
          <p:grpSpPr>
            <a:xfrm>
              <a:off x="6286044" y="1880621"/>
              <a:ext cx="4864418" cy="4241346"/>
              <a:chOff x="705836" y="2575560"/>
              <a:chExt cx="2761264" cy="240758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113448" y="2575560"/>
                <a:ext cx="0" cy="2093114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37690" y="4497073"/>
                <a:ext cx="252941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68774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259242" y="4391148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824392" y="4391147"/>
                <a:ext cx="0" cy="21185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rot="16200000">
                <a:off x="589972" y="3429994"/>
                <a:ext cx="1046954" cy="211851"/>
                <a:chOff x="1840142" y="4436867"/>
                <a:chExt cx="1136650" cy="211851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84014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411642" y="4436868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976792" y="4436867"/>
                  <a:ext cx="0" cy="211850"/>
                </a:xfrm>
                <a:prstGeom prst="line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Rectangle 34"/>
              <p:cNvSpPr/>
              <p:nvPr/>
            </p:nvSpPr>
            <p:spPr>
              <a:xfrm>
                <a:off x="1516391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05224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73549" y="4590688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5836" y="3874272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1</a:t>
                </a:r>
              </a:p>
            </p:txBody>
          </p:sp>
          <p:sp>
            <p:nvSpPr>
              <p:cNvPr id="7" name="Rectangle 38"/>
              <p:cNvSpPr/>
              <p:nvPr/>
            </p:nvSpPr>
            <p:spPr>
              <a:xfrm>
                <a:off x="705836" y="3333340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2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05836" y="2830016"/>
                <a:ext cx="263787" cy="392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07524" y="4594064"/>
                <a:ext cx="187927" cy="33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/>
                  <a:t>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367" y="5288233"/>
                  <a:ext cx="674736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32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6236081" y="1659043"/>
                  <a:ext cx="58698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081" y="1659043"/>
                  <a:ext cx="586984" cy="584775"/>
                </a:xfrm>
                <a:prstGeom prst="rect">
                  <a:avLst/>
                </a:prstGeom>
                <a:blipFill>
                  <a:blip r:embed="rId6"/>
                  <a:stretch>
                    <a:fillRect r="-1333" b="-32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434444" y="3438847"/>
            <a:ext cx="2346336" cy="2346336"/>
            <a:chOff x="7434444" y="3438847"/>
            <a:chExt cx="2346336" cy="2346336"/>
          </a:xfrm>
        </p:grpSpPr>
        <p:sp>
          <p:nvSpPr>
            <p:cNvPr id="45" name="Oval 44"/>
            <p:cNvSpPr/>
            <p:nvPr/>
          </p:nvSpPr>
          <p:spPr>
            <a:xfrm>
              <a:off x="7434444" y="3438847"/>
              <a:ext cx="2346336" cy="23463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036894" y="3966024"/>
              <a:ext cx="1214260" cy="12142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742203" y="3676413"/>
              <a:ext cx="1808556" cy="18085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339378" y="4239064"/>
              <a:ext cx="684306" cy="68430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33744" y="3482471"/>
            <a:ext cx="820561" cy="2346336"/>
            <a:chOff x="7434444" y="3438847"/>
            <a:chExt cx="2346336" cy="2346336"/>
          </a:xfrm>
        </p:grpSpPr>
        <p:sp>
          <p:nvSpPr>
            <p:cNvPr id="51" name="Oval 50"/>
            <p:cNvSpPr/>
            <p:nvPr/>
          </p:nvSpPr>
          <p:spPr>
            <a:xfrm>
              <a:off x="7434444" y="3438847"/>
              <a:ext cx="2346336" cy="23463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036894" y="3966024"/>
              <a:ext cx="1214260" cy="12142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742203" y="3676413"/>
              <a:ext cx="1808556" cy="18085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339378" y="4239064"/>
              <a:ext cx="684306" cy="68430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786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Gradient descent in practice: Learning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Automatic convergence test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too small: slow convergence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too large: may not converge</a:t>
                </a:r>
              </a:p>
              <a:p>
                <a:endParaRPr lang="en-US"/>
              </a:p>
              <a:p>
                <a:r>
                  <a:rPr lang="en-US"/>
                  <a:t>To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, try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0.001, … 0.01, …, 0.1, … , 1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cs231n.github.io/assets/nn3/learningrat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27" y="1690688"/>
            <a:ext cx="5057073" cy="45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33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 prices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frontage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depth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Area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frontage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depth</m:t>
                    </m:r>
                  </m:oMath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31" y="1690688"/>
            <a:ext cx="4235642" cy="31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sz="3600"/>
              </a:p>
              <a:p>
                <a:endParaRPr lang="en-US" sz="3600"/>
              </a:p>
              <a:p>
                <a:endParaRPr lang="en-US" sz="3600"/>
              </a:p>
              <a:p>
                <a:endParaRPr lang="en-US" sz="3600"/>
              </a:p>
              <a:p>
                <a:pPr marL="0" indent="0">
                  <a:buNone/>
                </a:pPr>
                <a:endParaRPr lang="en-US" sz="36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6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e>
                          </m:d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e>
                          </m:d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b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38200" y="1825625"/>
            <a:ext cx="5911516" cy="3054258"/>
            <a:chOff x="2371383" y="2613497"/>
            <a:chExt cx="6934101" cy="358259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71383" y="2613497"/>
              <a:ext cx="1197142" cy="753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Price ($)</a:t>
              </a:r>
              <a:br>
                <a:rPr lang="en-US" sz="1400"/>
              </a:br>
              <a:r>
                <a:rPr lang="en-US" sz="1400"/>
                <a:t>in 1000’s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097265" y="5330002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500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15055" y="5330002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1000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6022" y="5330002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1500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20995" y="5324690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2000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5967" y="5335173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2500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810450" y="4591803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100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15589" y="4171400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200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0450" y="3693936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300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10450" y="3259829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400</a:t>
              </a:r>
            </a:p>
          </p:txBody>
        </p:sp>
        <p:sp>
          <p:nvSpPr>
            <p:cNvPr id="27" name="Multiply 26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29" name="Multiply 28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0" name="Multiply 29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2" name="Multiply 31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3" name="Multiply 32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5" name="Multiply 34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79299" y="5752666"/>
              <a:ext cx="1658852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Size in feet^2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910344" y="3210458"/>
                <a:ext cx="250850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/>
                  <a:t> = (size)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/>
                  <a:t> = (size)^2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/>
                  <a:t> = (size)^3</a:t>
                </a: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44" y="3210458"/>
                <a:ext cx="2508507" cy="1754326"/>
              </a:xfrm>
              <a:prstGeom prst="rect">
                <a:avLst/>
              </a:prstGeom>
              <a:blipFill>
                <a:blip r:embed="rId3"/>
                <a:stretch>
                  <a:fillRect t="-5575" r="-6326" b="-1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329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669" y="279401"/>
            <a:ext cx="10463531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/>
              <a:t>Choice of 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30400" y="2326958"/>
            <a:ext cx="2100549" cy="6771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/>
              <a:t>Price</a:t>
            </a:r>
          </a:p>
          <a:p>
            <a:pPr algn="ctr"/>
            <a:r>
              <a:rPr lang="en-US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1059" y="4155757"/>
            <a:ext cx="899856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/>
              <a:t>Size (x)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0" y="5023544"/>
            <a:ext cx="4841240" cy="365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5714109"/>
            <a:ext cx="5059680" cy="4064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3352801" y="894954"/>
          <a:ext cx="5687060" cy="339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797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 pricing prediction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248581" y="1825625"/>
            <a:ext cx="9694838" cy="4973770"/>
            <a:chOff x="2371383" y="2613497"/>
            <a:chExt cx="6934101" cy="35574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Multiply 5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71383" y="2613497"/>
              <a:ext cx="1187297" cy="770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Price ($)</a:t>
              </a:r>
              <a:br>
                <a:rPr lang="en-US" sz="3200"/>
              </a:br>
              <a:r>
                <a:rPr lang="en-US" sz="3200"/>
                <a:t>in 1000’s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97265" y="5330003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500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5055" y="5330003"/>
              <a:ext cx="72827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1000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6022" y="5330003"/>
              <a:ext cx="72827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1500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20995" y="5324689"/>
              <a:ext cx="72827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2000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35968" y="5335172"/>
              <a:ext cx="72827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2500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810449" y="4591803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100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5589" y="4171399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200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10449" y="3693937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300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0449" y="3259828"/>
              <a:ext cx="579225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400</a:t>
              </a:r>
            </a:p>
          </p:txBody>
        </p:sp>
        <p:sp>
          <p:nvSpPr>
            <p:cNvPr id="26" name="Multiply 25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29" name="Multiply 28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0" name="Multiply 29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2" name="Multiply 31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3" name="Multiply 32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79299" y="5752667"/>
              <a:ext cx="1711443" cy="4182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/>
                <a:t>Size in feet^2</a:t>
              </a:r>
            </a:p>
          </p:txBody>
        </p:sp>
      </p:grpSp>
      <p:cxnSp>
        <p:nvCxnSpPr>
          <p:cNvPr id="36" name="Straight Connector 35"/>
          <p:cNvCxnSpPr>
            <a:stCxn id="6" idx="0"/>
          </p:cNvCxnSpPr>
          <p:nvPr/>
        </p:nvCxnSpPr>
        <p:spPr>
          <a:xfrm flipV="1">
            <a:off x="3596010" y="1869048"/>
            <a:ext cx="5447398" cy="278277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905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endParaRPr lang="en-US" sz="3600"/>
              </a:p>
              <a:p>
                <a:pPr>
                  <a:lnSpc>
                    <a:spcPct val="110000"/>
                  </a:lnSpc>
                </a:pPr>
                <a:endParaRPr lang="en-US" sz="3600"/>
              </a:p>
              <a:p>
                <a:pPr>
                  <a:lnSpc>
                    <a:spcPct val="110000"/>
                  </a:lnSpc>
                </a:pPr>
                <a:endParaRPr lang="en-US" sz="3600"/>
              </a:p>
              <a:p>
                <a:pPr>
                  <a:lnSpc>
                    <a:spcPct val="110000"/>
                  </a:lnSpc>
                </a:pPr>
                <a:r>
                  <a:rPr lang="en-US" sz="3600"/>
                  <a:t>Notation: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/>
                  <a:t> = Number of training examples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/>
                  <a:t> = Input variable / features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/>
                  <a:t>= Output variable / target variable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200"/>
                  <a:t>(</a:t>
                </a:r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/>
                  <a:t>) = One training example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20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training example</a:t>
                </a: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05375"/>
              </a:xfrm>
              <a:prstGeom prst="rect">
                <a:avLst/>
              </a:prstGeom>
              <a:blipFill>
                <a:blip r:embed="rId2"/>
                <a:stretch>
                  <a:fillRect l="-1391" b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330908"/>
              </p:ext>
            </p:extLst>
          </p:nvPr>
        </p:nvGraphicFramePr>
        <p:xfrm>
          <a:off x="4603750" y="964871"/>
          <a:ext cx="5727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val="1917107022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60494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Size in feet^2 (x)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Price ($) in 1000’s 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2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2104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66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16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44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40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99095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9855200" y="1576221"/>
            <a:ext cx="715168" cy="2428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668000" y="2529049"/>
                <a:ext cx="1371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/>
                  <a:t> = 47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0" y="2529049"/>
                <a:ext cx="13716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544536" y="4521295"/>
                <a:ext cx="3050564" cy="23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/>
                  <a:t>Examples: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2104</m:t>
                      </m:r>
                    </m:oMath>
                  </m:oMathPara>
                </a14:m>
                <a:endParaRPr lang="en-US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1416</m:t>
                      </m:r>
                    </m:oMath>
                  </m:oMathPara>
                </a14:m>
                <a:endParaRPr lang="en-US" sz="28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460</m:t>
                      </m:r>
                    </m:oMath>
                  </m:oMathPara>
                </a14:m>
                <a:br>
                  <a:rPr lang="en-US" sz="2800" b="0"/>
                </a:br>
                <a:endParaRPr lang="en-US" sz="28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36" y="4521295"/>
                <a:ext cx="3050564" cy="2300438"/>
              </a:xfrm>
              <a:prstGeom prst="rect">
                <a:avLst/>
              </a:prstGeom>
              <a:blipFill>
                <a:blip r:embed="rId4"/>
                <a:stretch>
                  <a:fillRect l="-4200" t="-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3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representation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53910" y="1776238"/>
                <a:ext cx="4715996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i="1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Shorthand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3910" y="1776238"/>
                <a:ext cx="4715996" cy="4351338"/>
              </a:xfrm>
              <a:blipFill>
                <a:blip r:embed="rId2"/>
                <a:stretch>
                  <a:fillRect l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2105065"/>
            <a:ext cx="7175370" cy="3792457"/>
            <a:chOff x="733665" y="819200"/>
            <a:chExt cx="10857817" cy="5738772"/>
          </a:xfrm>
        </p:grpSpPr>
        <p:sp>
          <p:nvSpPr>
            <p:cNvPr id="4" name="Rounded Rectangle 3"/>
            <p:cNvSpPr/>
            <p:nvPr/>
          </p:nvSpPr>
          <p:spPr>
            <a:xfrm>
              <a:off x="4189134" y="819200"/>
              <a:ext cx="3631351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98800" y="2844006"/>
              <a:ext cx="58166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chemeClr val="tx1"/>
                  </a:solidFill>
                </a:rPr>
                <a:t>Learning Algorithm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ounded Rectangle 5"/>
                <p:cNvSpPr/>
                <p:nvPr/>
              </p:nvSpPr>
              <p:spPr>
                <a:xfrm>
                  <a:off x="5249707" y="4787927"/>
                  <a:ext cx="1663699" cy="1219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36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707" y="4787927"/>
                  <a:ext cx="1663699" cy="12192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1438402" y="4908512"/>
                  <a:ext cx="829387" cy="9780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402" y="4908512"/>
                  <a:ext cx="829387" cy="9780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906000" y="4908512"/>
                  <a:ext cx="839575" cy="9780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0" y="4908512"/>
                  <a:ext cx="839575" cy="9780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4990634" y="5952523"/>
              <a:ext cx="2028351" cy="605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/>
                <a:t>Hypothesis</a:t>
              </a:r>
            </a:p>
          </p:txBody>
        </p:sp>
        <p:cxnSp>
          <p:nvCxnSpPr>
            <p:cNvPr id="10" name="Straight Arrow Connector 9"/>
            <p:cNvCxnSpPr>
              <a:stCxn id="4" idx="2"/>
              <a:endCxn id="5" idx="0"/>
            </p:cNvCxnSpPr>
            <p:nvPr/>
          </p:nvCxnSpPr>
          <p:spPr>
            <a:xfrm>
              <a:off x="6004810" y="2038400"/>
              <a:ext cx="2289" cy="8056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9336" y="4063205"/>
              <a:ext cx="0" cy="6627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1"/>
            </p:cNvCxnSpPr>
            <p:nvPr/>
          </p:nvCxnSpPr>
          <p:spPr>
            <a:xfrm flipV="1">
              <a:off x="2267789" y="5397527"/>
              <a:ext cx="2981919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8" idx="1"/>
            </p:cNvCxnSpPr>
            <p:nvPr/>
          </p:nvCxnSpPr>
          <p:spPr>
            <a:xfrm>
              <a:off x="6913407" y="5397527"/>
              <a:ext cx="2992593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33665" y="5952523"/>
              <a:ext cx="2342232" cy="605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/>
                <a:t>Size of house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59687" y="5952521"/>
              <a:ext cx="2731795" cy="605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/>
                <a:t>Estimated price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09490" y="3690297"/>
            <a:ext cx="4812941" cy="2486666"/>
            <a:chOff x="2371383" y="2613497"/>
            <a:chExt cx="6934101" cy="358259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71383" y="2613497"/>
              <a:ext cx="1197142" cy="753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Price ($)</a:t>
              </a:r>
              <a:br>
                <a:rPr lang="en-US" sz="1400"/>
              </a:br>
              <a:r>
                <a:rPr lang="en-US" sz="1400"/>
                <a:t>in 1000’s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097265" y="5330002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500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15055" y="5330002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1000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6022" y="5330002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1500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20995" y="5324690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2000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5967" y="5335173"/>
              <a:ext cx="79261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2500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810450" y="4591803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100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5589" y="4171400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200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10450" y="3693936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300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0450" y="3259829"/>
              <a:ext cx="660974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400</a:t>
              </a: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5" name="Multiply 44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6" name="Multiply 45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7" name="Multiply 46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8" name="Multiply 47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49" name="Multiply 48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0" name="Multiply 49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1" name="Multiply 50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2" name="Multiply 51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79299" y="5752666"/>
              <a:ext cx="1658852" cy="443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Size in feet^2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656131" y="6070214"/>
            <a:ext cx="4787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Calibri" panose="020F0502020204030204" pitchFamily="34" charset="0"/>
              </a:rPr>
              <a:t>Univariate linear regression</a:t>
            </a:r>
            <a:endParaRPr lang="en-US" sz="320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7831529" y="3715128"/>
            <a:ext cx="3107170" cy="158728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4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Model representation</a:t>
            </a:r>
          </a:p>
          <a:p>
            <a:pPr>
              <a:lnSpc>
                <a:spcPct val="150000"/>
              </a:lnSpc>
            </a:pPr>
            <a:r>
              <a:rPr lang="en-US" sz="3600" b="1">
                <a:solidFill>
                  <a:srgbClr val="FF0000"/>
                </a:solidFill>
              </a:rPr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/>
              <a:t>Gradient descent</a:t>
            </a:r>
          </a:p>
          <a:p>
            <a:pPr>
              <a:lnSpc>
                <a:spcPct val="150000"/>
              </a:lnSpc>
            </a:pPr>
            <a:r>
              <a:rPr lang="en-US" sz="3600"/>
              <a:t>Features and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118134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EC6E02-8AFF-479F-89E5-580834F99D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86CBFA-C3D0-4807-BD98-BDBEDB6E6ED0}">
  <ds:schemaRefs>
    <ds:schemaRef ds:uri="01e6aae9-b236-437a-8d13-d697c8e232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25B090-1A8F-477D-910C-AE4946178E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Linear Regression</vt:lpstr>
      <vt:lpstr>Machine learning algorithms</vt:lpstr>
      <vt:lpstr>Today’s plan: Linear Regression</vt:lpstr>
      <vt:lpstr>Linear Regression</vt:lpstr>
      <vt:lpstr>PowerPoint Presentation</vt:lpstr>
      <vt:lpstr>House pricing prediction</vt:lpstr>
      <vt:lpstr>Training set</vt:lpstr>
      <vt:lpstr>Model representation </vt:lpstr>
      <vt:lpstr>Linear Regression</vt:lpstr>
      <vt:lpstr>Training set</vt:lpstr>
      <vt:lpstr>h_θ (x)=θ_0+θ_1 x</vt:lpstr>
      <vt:lpstr>Cost function</vt:lpstr>
      <vt:lpstr>PowerPoint Presentation</vt:lpstr>
      <vt:lpstr>h_θ (x), function of x</vt:lpstr>
      <vt:lpstr>h_θ (x), function of x</vt:lpstr>
      <vt:lpstr>h_θ (x), function of x</vt:lpstr>
      <vt:lpstr>h_θ (x), function of x</vt:lpstr>
      <vt:lpstr>h_θ (x), function of x</vt:lpstr>
      <vt:lpstr>PowerPoint Presentation</vt:lpstr>
      <vt:lpstr>Cost function</vt:lpstr>
      <vt:lpstr>PowerPoint Presentation</vt:lpstr>
      <vt:lpstr>Linear Regression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PowerPoint Presentation</vt:lpstr>
      <vt:lpstr>PowerPoint Presentation</vt:lpstr>
      <vt:lpstr>Gradient descent</vt:lpstr>
      <vt:lpstr>Gradient descent</vt:lpstr>
      <vt:lpstr>θ_1  ≔θ_1-α  ∂/(∂θ_1 ) J(θ_1 )</vt:lpstr>
      <vt:lpstr>PowerPoint Presentation</vt:lpstr>
      <vt:lpstr>Learning rate</vt:lpstr>
      <vt:lpstr>PowerPoint Presentation</vt:lpstr>
      <vt:lpstr>PowerPoint Presentation</vt:lpstr>
      <vt:lpstr>Gradient descent for linear regression</vt:lpstr>
      <vt:lpstr>Computing partial derivative</vt:lpstr>
      <vt:lpstr>Gradient descent for linear regression</vt:lpstr>
      <vt:lpstr>Batch gradient descent</vt:lpstr>
      <vt:lpstr>Linear Regression</vt:lpstr>
      <vt:lpstr>Training dataset</vt:lpstr>
      <vt:lpstr>Multiple features (input variables)</vt:lpstr>
      <vt:lpstr>Hypothesis</vt:lpstr>
      <vt:lpstr>h_θ (x)=θ_0+θ_1 x_1+θ_2 x_2+…+θ_n x_n</vt:lpstr>
      <vt:lpstr>Gradient descent</vt:lpstr>
      <vt:lpstr>Gradient descent in practice: Feature scaling</vt:lpstr>
      <vt:lpstr>Gradient descent in practice: Learning rate</vt:lpstr>
      <vt:lpstr>House prices prediction</vt:lpstr>
      <vt:lpstr>Polynomial regression</vt:lpstr>
      <vt:lpstr>PowerPoint Presentation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revision>1</cp:revision>
  <dcterms:created xsi:type="dcterms:W3CDTF">2019-01-25T06:55:15Z</dcterms:created>
  <dcterms:modified xsi:type="dcterms:W3CDTF">2021-03-16T17:58:15Z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