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618" r:id="rId5"/>
    <p:sldId id="644" r:id="rId6"/>
    <p:sldId id="660" r:id="rId7"/>
    <p:sldId id="652" r:id="rId8"/>
    <p:sldId id="653" r:id="rId9"/>
    <p:sldId id="654" r:id="rId10"/>
    <p:sldId id="670" r:id="rId11"/>
    <p:sldId id="671" r:id="rId12"/>
    <p:sldId id="669" r:id="rId13"/>
    <p:sldId id="662" r:id="rId14"/>
    <p:sldId id="664" r:id="rId15"/>
    <p:sldId id="665" r:id="rId16"/>
    <p:sldId id="666" r:id="rId17"/>
    <p:sldId id="657" r:id="rId18"/>
    <p:sldId id="667" r:id="rId19"/>
    <p:sldId id="658" r:id="rId20"/>
    <p:sldId id="651" r:id="rId21"/>
    <p:sldId id="6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BCEDC-EC1A-4839-85A0-05DFC5419F5D}" v="1" dt="2021-05-02T14:34:08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3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KUMAR SAHU 18MIS7250" userId="S::amit.18mis7250@vitap.ac.in::0759f5fa-39ec-48fa-b522-53d5b40f96ba" providerId="AD" clId="Web-{F42BCEDC-EC1A-4839-85A0-05DFC5419F5D}"/>
    <pc:docChg chg="sldOrd">
      <pc:chgData name="AMIT KUMAR SAHU 18MIS7250" userId="S::amit.18mis7250@vitap.ac.in::0759f5fa-39ec-48fa-b522-53d5b40f96ba" providerId="AD" clId="Web-{F42BCEDC-EC1A-4839-85A0-05DFC5419F5D}" dt="2021-05-02T14:34:08.486" v="0"/>
      <pc:docMkLst>
        <pc:docMk/>
      </pc:docMkLst>
      <pc:sldChg chg="ord">
        <pc:chgData name="AMIT KUMAR SAHU 18MIS7250" userId="S::amit.18mis7250@vitap.ac.in::0759f5fa-39ec-48fa-b522-53d5b40f96ba" providerId="AD" clId="Web-{F42BCEDC-EC1A-4839-85A0-05DFC5419F5D}" dt="2021-05-02T14:34:08.486" v="0"/>
        <pc:sldMkLst>
          <pc:docMk/>
          <pc:sldMk cId="1564776857" sldId="6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E70ED-EE46-4E2A-A778-5D49583D72DD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78E1-369A-4119-9FCD-99AB3EF112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6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BC04-4FA2-421C-88AA-40BA8967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1244-6482-48FC-8AAA-F7E525D36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440-427D-4FC2-879C-C79281AA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D82A-5704-483F-A145-65C79D3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C877-EB58-48BA-8919-F7AE05BF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3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44C9-EE9C-494F-BB42-6C4734AC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97509-313D-4B3C-A6C1-0B45951DE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8D23-6FD8-45FF-B85F-582F12C8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7FF8-413E-4DF4-965C-F0E2557B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8E90-E6E5-4A40-B944-50041B3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C412-F4D7-45E4-936E-2B8656FE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37B88-599D-45A1-91B3-F3597FA9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CC00-FEE3-4399-B021-AE70D75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A74D-8D68-42C6-8059-0700094E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BC7A-DCE4-4DE7-B03E-68EAB76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9F9E-E08B-4F6D-9FA8-5AD17CCE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AB35-052C-4820-9B64-AC7E8372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CFAC-F252-4EBD-BF50-6F9D3302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FA45-6D4F-4131-BBDC-8BD1B12F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2F4F-7315-46EF-9531-9B32470A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F7D3-4BE3-4751-BA2D-23A4EFBD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93FE-C45F-4D0D-91A6-B6F3161AB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1BB5-DC5B-4880-B49A-30FB7A89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D2C9-ABBA-4230-85D0-D1CE1A43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B8C0-C5C1-4141-B125-C07A4EA2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5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760-8F7A-4E0E-B984-12A59B7F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F895-28CC-4254-B10F-6A8281801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52020-D52E-4D17-B19B-4EB3068E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2A00A-4C93-4BF1-BFCA-F64A9AF8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30CDA-D2DD-416D-9A25-3668991D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9A533-31C0-459E-8908-E0A585EF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3DBF-7262-438D-BBEB-C07BC2C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D0ED-29D3-48AF-AF02-8CF69478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381A-EB78-456B-8E2B-410FC59A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C4E21-FB01-42A3-BB61-E28847ADF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A893-5D73-48DC-85E0-DEAA2CF8C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3DD4A-48B8-4E3C-BFCC-2E82C880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D7D2B-BDC5-43B8-BE8F-DDE774B2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BB721-F19F-4CCE-BD33-6C6399BF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57C9-0229-4056-907A-98031162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CD5EF-D158-4BDB-87DF-55CFF502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D9A93-7648-4F47-B566-C80E9132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63B45-3534-4D3C-AA48-B64BA0F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2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07D92-E767-4BF6-8407-665E4D5D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F18EC-0ECC-4C8C-8647-F9B654E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AC4E-57A1-49AD-B25B-B89E799F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891B-08D7-46E0-B48E-9C286F64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0827-0858-47D4-B2F5-1E217F60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F8F2-8A40-4332-B503-A6110AD04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D2F1C-FCA7-42FB-9393-CAB501B7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7A6B9-1077-496E-AC1B-4154DA37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76225-6DBC-4C96-AB53-7A099210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58EF-A503-4B99-8416-1B4408D5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64-E302-4C79-ABE6-D78318AB7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B41B3-BB31-4848-B90C-B3CF58C5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E823-BC00-486A-81A9-8CFC6871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CD24-BF65-4043-B6E0-05560E53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B7DE-1331-4459-88C3-6DC0ACC4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5F8A7-60F0-4861-B56B-3F5A1322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C509-ACB2-445C-B329-D903346B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A968-ED10-4EB5-8DD9-5B8B5BBFB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C0BD-4E6D-4277-9869-C9EAFEF94328}" type="datetimeFigureOut">
              <a:rPr lang="en-IN" smtClean="0"/>
              <a:pPr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2616-A686-48C8-AF93-453F5CA1D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7F22-DD2F-4907-A5E6-55D8FB039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0031-F856-4FDE-89A4-2D65968EEDE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0129" y="4400861"/>
            <a:ext cx="8915399" cy="1126283"/>
          </a:xfrm>
        </p:spPr>
        <p:txBody>
          <a:bodyPr>
            <a:noAutofit/>
          </a:bodyPr>
          <a:lstStyle/>
          <a:p>
            <a:pPr algn="r"/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13914" y="1247518"/>
            <a:ext cx="5985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Expectation Maximization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1149-529C-4839-B292-E126EF821B2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EAA-A2AF-4740-B0DE-0BB1534FC234}" type="datetime1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493849" y="3868800"/>
            <a:ext cx="6483896" cy="1460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Dr.Srinivas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Battula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/>
              <a:t>Associate Professor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VIT-AP University</a:t>
            </a:r>
          </a:p>
        </p:txBody>
      </p:sp>
    </p:spTree>
    <p:extLst>
      <p:ext uri="{BB962C8B-B14F-4D97-AF65-F5344CB8AC3E}">
        <p14:creationId xmlns:p14="http://schemas.microsoft.com/office/powerpoint/2010/main" val="55680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7653-E4D6-4E1E-9918-B8DE24D8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with Hidden Variable</a:t>
            </a:r>
            <a:endParaRPr lang="en-IN" sz="36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F8E24-3BAB-48FA-8411-A5F64E63D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71" y="1718397"/>
            <a:ext cx="10370127" cy="4148051"/>
          </a:xfrm>
        </p:spPr>
      </p:pic>
    </p:spTree>
    <p:extLst>
      <p:ext uri="{BB962C8B-B14F-4D97-AF65-F5344CB8AC3E}">
        <p14:creationId xmlns:p14="http://schemas.microsoft.com/office/powerpoint/2010/main" val="221241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How do Coin Tosses Behave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2502" y="1440873"/>
            <a:ext cx="7896225" cy="496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782" y="443406"/>
            <a:ext cx="8709891" cy="589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 Algorithm: Example</a:t>
            </a:r>
            <a:br>
              <a:rPr lang="en-GB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5 rounds of 10 coin tosses with                         0.5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5020" y="1043709"/>
            <a:ext cx="1746105" cy="56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918" y="1830098"/>
            <a:ext cx="10285253" cy="452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0A8C-F91A-4904-8695-0BC7F951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with Hidden Variable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CA103-AEB0-4159-BB90-2AA49A6D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10" y="1593512"/>
            <a:ext cx="8218054" cy="47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32" y="6033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EM Algorithm: M-Step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46" y="1209964"/>
            <a:ext cx="10224654" cy="532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5F78-31DD-4BA0-8D66-9EBCC2C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with Hidden Variable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EC6E6-25FE-4D4B-A6A6-027AA0D7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17" y="1690688"/>
            <a:ext cx="9361256" cy="45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A375-EC73-4EE8-8CDD-89129776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Expectation Maximization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2277F-FB0C-4ADD-82E7-984C149A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03" y="1814945"/>
            <a:ext cx="9884044" cy="3481749"/>
          </a:xfrm>
        </p:spPr>
      </p:pic>
    </p:spTree>
    <p:extLst>
      <p:ext uri="{BB962C8B-B14F-4D97-AF65-F5344CB8AC3E}">
        <p14:creationId xmlns:p14="http://schemas.microsoft.com/office/powerpoint/2010/main" val="156477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8123-17CB-4AB0-A559-26DFA00F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0" y="-4315"/>
            <a:ext cx="10515600" cy="5400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with Hidden Variable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EE557E-3DF3-4D3C-910A-AC1D99BB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627661"/>
            <a:ext cx="8599055" cy="546522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757" y="5782685"/>
            <a:ext cx="64960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36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F972-159B-474B-B494-23C32B6D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Expectation Maximization</a:t>
            </a:r>
            <a:endParaRPr lang="en-IN" sz="4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F9976-AA9A-4D0F-8F3F-E2B5D959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EM algorithm provides a general approach to learning in presence of unobserved variables. 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 many practical learning settings, only a subset of relevant features or variables might be observable. –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Hidden Markov, Bayesian Belief Networks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Estimation: Estimate the expectation from some random data</a:t>
            </a: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Maximization: Whatever is estimated should be maximized to find the best result.</a:t>
            </a: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From given data EM learn a theory which tells that how each example to be classified and how to predict the feature value of each class.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5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FB03-8893-4830-8BEE-C709CC09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Expectation Maximization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D33E7-07AA-460F-B1C3-1A0D7C79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69237" cy="4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3D26-FAD7-4527-BB42-8BC50CC3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4F8729-5720-4F89-8934-F7385EF9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690688"/>
            <a:ext cx="8595880" cy="45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6CBD-23EA-458D-9C6C-8F4633CC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7E961-498B-4471-9167-F6438891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995"/>
            <a:ext cx="9206345" cy="50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C170-5F63-4869-BD98-DC57B3BB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Maximum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likelyhood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5DA87-A5E7-4F01-8E77-35BABBD0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52" y="1379393"/>
            <a:ext cx="9453129" cy="51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365A-D935-465D-B5BF-EC3FF784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with Hidden Variable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00FC1-E62E-4063-9AEA-32E9F482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8623"/>
            <a:ext cx="9746673" cy="48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F9B7-1843-41A9-A420-98352D6C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 with Hidden Variable</a:t>
            </a:r>
            <a:endParaRPr lang="en-IN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4F543-22A4-4AD4-8C06-B017B65A0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928"/>
            <a:ext cx="10220211" cy="4142510"/>
          </a:xfrm>
        </p:spPr>
      </p:pic>
    </p:spTree>
    <p:extLst>
      <p:ext uri="{BB962C8B-B14F-4D97-AF65-F5344CB8AC3E}">
        <p14:creationId xmlns:p14="http://schemas.microsoft.com/office/powerpoint/2010/main" val="140123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 Algorithm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139" y="1385455"/>
            <a:ext cx="9086850" cy="489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7EF21-C3AF-4CBE-9572-4185D4A2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aae9-b236-437a-8d13-d697c8e23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49F38-90C8-4ADC-8B32-9D838A78B4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FD75CA-7432-4053-AE89-57138E2434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8129</TotalTime>
  <Words>151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Expectation Maximization</vt:lpstr>
      <vt:lpstr>Expectation Maximization</vt:lpstr>
      <vt:lpstr>Example</vt:lpstr>
      <vt:lpstr>Example</vt:lpstr>
      <vt:lpstr>Maximum likelyhood:</vt:lpstr>
      <vt:lpstr>Example with Hidden Variable</vt:lpstr>
      <vt:lpstr>Example with Hidden Variable</vt:lpstr>
      <vt:lpstr>EM Algorithm</vt:lpstr>
      <vt:lpstr>Example with Hidden Variable</vt:lpstr>
      <vt:lpstr>How do Coin Tosses Behave</vt:lpstr>
      <vt:lpstr>PowerPoint Presentation</vt:lpstr>
      <vt:lpstr>EM Algorithm: Example  The 5 rounds of 10 coin tosses with                         0.5</vt:lpstr>
      <vt:lpstr>Example with Hidden Variable</vt:lpstr>
      <vt:lpstr>EM Algorithm: M-Step</vt:lpstr>
      <vt:lpstr>Example with Hidden Variable</vt:lpstr>
      <vt:lpstr>Expectation Maximization</vt:lpstr>
      <vt:lpstr>Example with Hidden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</dc:creator>
  <cp:lastModifiedBy>Lenovo</cp:lastModifiedBy>
  <cp:revision>247</cp:revision>
  <dcterms:created xsi:type="dcterms:W3CDTF">2021-03-06T06:48:02Z</dcterms:created>
  <dcterms:modified xsi:type="dcterms:W3CDTF">2021-05-02T14:34:08Z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