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6" r:id="rId7"/>
    <p:sldId id="263" r:id="rId8"/>
    <p:sldId id="267" r:id="rId9"/>
    <p:sldId id="264" r:id="rId10"/>
    <p:sldId id="268" r:id="rId11"/>
    <p:sldId id="265"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A5E3D-2C3E-46D3-BC7B-5A41EBFDAB54}" v="126" dt="2024-05-07T16:31:22.3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7"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73913C-8269-4295-991C-59EB3B1DA7D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D75B076-DC04-4DD8-84A3-A2498B1ADE1C}">
      <dgm:prSet/>
      <dgm:spPr/>
      <dgm:t>
        <a:bodyPr/>
        <a:lstStyle/>
        <a:p>
          <a:r>
            <a:rPr lang="en-US"/>
            <a:t>We streamlined our data analysis by condensing our data into 30-minute intervals, making it more manageable and allowing us to capture significant trends, particularly in time series data such as usage patterns.</a:t>
          </a:r>
        </a:p>
      </dgm:t>
    </dgm:pt>
    <dgm:pt modelId="{24D55B3B-61C7-4852-89C0-AFB8C55E96A5}" type="parTrans" cxnId="{7D943E76-E753-4C28-82D7-15BB930F1090}">
      <dgm:prSet/>
      <dgm:spPr/>
      <dgm:t>
        <a:bodyPr/>
        <a:lstStyle/>
        <a:p>
          <a:endParaRPr lang="en-US"/>
        </a:p>
      </dgm:t>
    </dgm:pt>
    <dgm:pt modelId="{954A4102-EEA3-4E19-A4F9-FF2C594EF671}" type="sibTrans" cxnId="{7D943E76-E753-4C28-82D7-15BB930F1090}">
      <dgm:prSet/>
      <dgm:spPr/>
      <dgm:t>
        <a:bodyPr/>
        <a:lstStyle/>
        <a:p>
          <a:endParaRPr lang="en-US"/>
        </a:p>
      </dgm:t>
    </dgm:pt>
    <dgm:pt modelId="{4D2BC98A-2977-4E61-BC93-21673E5FD77E}">
      <dgm:prSet/>
      <dgm:spPr/>
      <dgm:t>
        <a:bodyPr/>
        <a:lstStyle/>
        <a:p>
          <a:r>
            <a:rPr lang="en-US"/>
            <a:t>We identified outliers using statistical techniques like the Interquartile Range (IQR) method, although we retained some outliers that could signal important anomalies.</a:t>
          </a:r>
        </a:p>
      </dgm:t>
    </dgm:pt>
    <dgm:pt modelId="{DDE6CD93-0B14-4024-9E17-9B8FABB11560}" type="parTrans" cxnId="{2FCD387C-FB1C-4C01-9EE1-4FF73BD288C1}">
      <dgm:prSet/>
      <dgm:spPr/>
      <dgm:t>
        <a:bodyPr/>
        <a:lstStyle/>
        <a:p>
          <a:endParaRPr lang="en-US"/>
        </a:p>
      </dgm:t>
    </dgm:pt>
    <dgm:pt modelId="{2E4B6C81-F34B-4EAC-8FC6-7F6FD402303D}" type="sibTrans" cxnId="{2FCD387C-FB1C-4C01-9EE1-4FF73BD288C1}">
      <dgm:prSet/>
      <dgm:spPr/>
      <dgm:t>
        <a:bodyPr/>
        <a:lstStyle/>
        <a:p>
          <a:endParaRPr lang="en-US"/>
        </a:p>
      </dgm:t>
    </dgm:pt>
    <dgm:pt modelId="{F5A88BF3-486B-438B-BD63-FCD8656AF320}">
      <dgm:prSet/>
      <dgm:spPr/>
      <dgm:t>
        <a:bodyPr/>
        <a:lstStyle/>
        <a:p>
          <a:r>
            <a:rPr lang="en-US"/>
            <a:t>Additionally, to gain a comprehensive view of total consumption, we summed usage columns and introduced a new column for this aggregated total. </a:t>
          </a:r>
        </a:p>
      </dgm:t>
    </dgm:pt>
    <dgm:pt modelId="{E1F96DAF-A3F5-4ABE-AB7B-DBC99EE321D6}" type="parTrans" cxnId="{3D1688B2-5B9A-4468-981C-9A4078A15960}">
      <dgm:prSet/>
      <dgm:spPr/>
      <dgm:t>
        <a:bodyPr/>
        <a:lstStyle/>
        <a:p>
          <a:endParaRPr lang="en-US"/>
        </a:p>
      </dgm:t>
    </dgm:pt>
    <dgm:pt modelId="{4B917042-32D3-4628-AB15-7F234D856815}" type="sibTrans" cxnId="{3D1688B2-5B9A-4468-981C-9A4078A15960}">
      <dgm:prSet/>
      <dgm:spPr/>
      <dgm:t>
        <a:bodyPr/>
        <a:lstStyle/>
        <a:p>
          <a:endParaRPr lang="en-US"/>
        </a:p>
      </dgm:t>
    </dgm:pt>
    <dgm:pt modelId="{170943B4-6F3F-494F-9C63-45BD257DB2C2}">
      <dgm:prSet/>
      <dgm:spPr/>
      <dgm:t>
        <a:bodyPr/>
        <a:lstStyle/>
        <a:p>
          <a:r>
            <a:rPr lang="en-US"/>
            <a:t>Lastly, to ensure consistency and enable accurate time-based operations, we standardized date columns using pandas' `to_datetime` function.</a:t>
          </a:r>
        </a:p>
      </dgm:t>
    </dgm:pt>
    <dgm:pt modelId="{9F8FB0C1-15B7-4B70-A703-535CE51B4F91}" type="parTrans" cxnId="{B17F755D-B3E0-47F7-8AC9-20A1596BA4D6}">
      <dgm:prSet/>
      <dgm:spPr/>
      <dgm:t>
        <a:bodyPr/>
        <a:lstStyle/>
        <a:p>
          <a:endParaRPr lang="en-US"/>
        </a:p>
      </dgm:t>
    </dgm:pt>
    <dgm:pt modelId="{47DA2BE0-5BC2-4017-B3AB-6637A4AF77B2}" type="sibTrans" cxnId="{B17F755D-B3E0-47F7-8AC9-20A1596BA4D6}">
      <dgm:prSet/>
      <dgm:spPr/>
      <dgm:t>
        <a:bodyPr/>
        <a:lstStyle/>
        <a:p>
          <a:endParaRPr lang="en-US"/>
        </a:p>
      </dgm:t>
    </dgm:pt>
    <dgm:pt modelId="{F0F08761-7927-4CEB-A1A3-B8DB79C7C60C}" type="pres">
      <dgm:prSet presAssocID="{E973913C-8269-4295-991C-59EB3B1DA7D2}" presName="root" presStyleCnt="0">
        <dgm:presLayoutVars>
          <dgm:dir/>
          <dgm:resizeHandles val="exact"/>
        </dgm:presLayoutVars>
      </dgm:prSet>
      <dgm:spPr/>
    </dgm:pt>
    <dgm:pt modelId="{E3E3D869-21FA-407F-9459-16E47AECEA3F}" type="pres">
      <dgm:prSet presAssocID="{9D75B076-DC04-4DD8-84A3-A2498B1ADE1C}" presName="compNode" presStyleCnt="0"/>
      <dgm:spPr/>
    </dgm:pt>
    <dgm:pt modelId="{D42F2E12-EF1C-4227-B4EC-1BD91AD6EAC4}" type="pres">
      <dgm:prSet presAssocID="{9D75B076-DC04-4DD8-84A3-A2498B1ADE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8D3F765-B0FC-4EEF-A977-05D358BA5838}" type="pres">
      <dgm:prSet presAssocID="{9D75B076-DC04-4DD8-84A3-A2498B1ADE1C}" presName="spaceRect" presStyleCnt="0"/>
      <dgm:spPr/>
    </dgm:pt>
    <dgm:pt modelId="{B89FE917-B790-4DD0-A55E-0B670C56BE2A}" type="pres">
      <dgm:prSet presAssocID="{9D75B076-DC04-4DD8-84A3-A2498B1ADE1C}" presName="textRect" presStyleLbl="revTx" presStyleIdx="0" presStyleCnt="4">
        <dgm:presLayoutVars>
          <dgm:chMax val="1"/>
          <dgm:chPref val="1"/>
        </dgm:presLayoutVars>
      </dgm:prSet>
      <dgm:spPr/>
    </dgm:pt>
    <dgm:pt modelId="{32927E5A-8835-49EE-B270-234E4A855A2A}" type="pres">
      <dgm:prSet presAssocID="{954A4102-EEA3-4E19-A4F9-FF2C594EF671}" presName="sibTrans" presStyleCnt="0"/>
      <dgm:spPr/>
    </dgm:pt>
    <dgm:pt modelId="{BB446553-A53F-4BC4-9FA1-D416223D341E}" type="pres">
      <dgm:prSet presAssocID="{4D2BC98A-2977-4E61-BC93-21673E5FD77E}" presName="compNode" presStyleCnt="0"/>
      <dgm:spPr/>
    </dgm:pt>
    <dgm:pt modelId="{94EC5E5D-F3EC-4741-8236-837BB21D920D}" type="pres">
      <dgm:prSet presAssocID="{4D2BC98A-2977-4E61-BC93-21673E5FD77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Pie Chart"/>
        </a:ext>
      </dgm:extLst>
    </dgm:pt>
    <dgm:pt modelId="{F874DE14-0CB0-4681-A3D2-E725BD63CE2B}" type="pres">
      <dgm:prSet presAssocID="{4D2BC98A-2977-4E61-BC93-21673E5FD77E}" presName="spaceRect" presStyleCnt="0"/>
      <dgm:spPr/>
    </dgm:pt>
    <dgm:pt modelId="{EB532900-F7F7-48CF-B494-451A883AD015}" type="pres">
      <dgm:prSet presAssocID="{4D2BC98A-2977-4E61-BC93-21673E5FD77E}" presName="textRect" presStyleLbl="revTx" presStyleIdx="1" presStyleCnt="4">
        <dgm:presLayoutVars>
          <dgm:chMax val="1"/>
          <dgm:chPref val="1"/>
        </dgm:presLayoutVars>
      </dgm:prSet>
      <dgm:spPr/>
    </dgm:pt>
    <dgm:pt modelId="{46056400-F439-4177-BFD9-3080CFFA9AB5}" type="pres">
      <dgm:prSet presAssocID="{2E4B6C81-F34B-4EAC-8FC6-7F6FD402303D}" presName="sibTrans" presStyleCnt="0"/>
      <dgm:spPr/>
    </dgm:pt>
    <dgm:pt modelId="{0A86D599-BDE1-4248-8BA1-9083C4FD07F3}" type="pres">
      <dgm:prSet presAssocID="{F5A88BF3-486B-438B-BD63-FCD8656AF320}" presName="compNode" presStyleCnt="0"/>
      <dgm:spPr/>
    </dgm:pt>
    <dgm:pt modelId="{C0C0FC0A-F1CE-455D-96E3-C1B485AB4E73}" type="pres">
      <dgm:prSet presAssocID="{F5A88BF3-486B-438B-BD63-FCD8656AF32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8679A572-8ED2-45DB-9D09-43D488BD0B5A}" type="pres">
      <dgm:prSet presAssocID="{F5A88BF3-486B-438B-BD63-FCD8656AF320}" presName="spaceRect" presStyleCnt="0"/>
      <dgm:spPr/>
    </dgm:pt>
    <dgm:pt modelId="{D0B0AEDD-9597-4FEC-B5AE-62A559269595}" type="pres">
      <dgm:prSet presAssocID="{F5A88BF3-486B-438B-BD63-FCD8656AF320}" presName="textRect" presStyleLbl="revTx" presStyleIdx="2" presStyleCnt="4">
        <dgm:presLayoutVars>
          <dgm:chMax val="1"/>
          <dgm:chPref val="1"/>
        </dgm:presLayoutVars>
      </dgm:prSet>
      <dgm:spPr/>
    </dgm:pt>
    <dgm:pt modelId="{CFEF7B2E-F1D9-4C01-8BBD-826231975BC2}" type="pres">
      <dgm:prSet presAssocID="{4B917042-32D3-4628-AB15-7F234D856815}" presName="sibTrans" presStyleCnt="0"/>
      <dgm:spPr/>
    </dgm:pt>
    <dgm:pt modelId="{95B8A7E7-2AB3-4F46-88A5-AD99E33BE087}" type="pres">
      <dgm:prSet presAssocID="{170943B4-6F3F-494F-9C63-45BD257DB2C2}" presName="compNode" presStyleCnt="0"/>
      <dgm:spPr/>
    </dgm:pt>
    <dgm:pt modelId="{8AC13F5F-AF3F-4F75-B631-7EEDB0538AD2}" type="pres">
      <dgm:prSet presAssocID="{170943B4-6F3F-494F-9C63-45BD257DB2C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nda"/>
        </a:ext>
      </dgm:extLst>
    </dgm:pt>
    <dgm:pt modelId="{DD1A03D2-BFC4-4FD5-9095-97D144B3BADF}" type="pres">
      <dgm:prSet presAssocID="{170943B4-6F3F-494F-9C63-45BD257DB2C2}" presName="spaceRect" presStyleCnt="0"/>
      <dgm:spPr/>
    </dgm:pt>
    <dgm:pt modelId="{159366C8-91A3-41B0-9CAE-C177A2C6604D}" type="pres">
      <dgm:prSet presAssocID="{170943B4-6F3F-494F-9C63-45BD257DB2C2}" presName="textRect" presStyleLbl="revTx" presStyleIdx="3" presStyleCnt="4">
        <dgm:presLayoutVars>
          <dgm:chMax val="1"/>
          <dgm:chPref val="1"/>
        </dgm:presLayoutVars>
      </dgm:prSet>
      <dgm:spPr/>
    </dgm:pt>
  </dgm:ptLst>
  <dgm:cxnLst>
    <dgm:cxn modelId="{4B89BE34-1CC4-446C-9162-8EE952F4358C}" type="presOf" srcId="{F5A88BF3-486B-438B-BD63-FCD8656AF320}" destId="{D0B0AEDD-9597-4FEC-B5AE-62A559269595}" srcOrd="0" destOrd="0" presId="urn:microsoft.com/office/officeart/2018/2/layout/IconLabelList"/>
    <dgm:cxn modelId="{70752537-9D28-45A9-9A1B-DA512465233F}" type="presOf" srcId="{170943B4-6F3F-494F-9C63-45BD257DB2C2}" destId="{159366C8-91A3-41B0-9CAE-C177A2C6604D}" srcOrd="0" destOrd="0" presId="urn:microsoft.com/office/officeart/2018/2/layout/IconLabelList"/>
    <dgm:cxn modelId="{11CB5237-936E-41A4-BB5B-E27AAF8F925F}" type="presOf" srcId="{E973913C-8269-4295-991C-59EB3B1DA7D2}" destId="{F0F08761-7927-4CEB-A1A3-B8DB79C7C60C}" srcOrd="0" destOrd="0" presId="urn:microsoft.com/office/officeart/2018/2/layout/IconLabelList"/>
    <dgm:cxn modelId="{B17F755D-B3E0-47F7-8AC9-20A1596BA4D6}" srcId="{E973913C-8269-4295-991C-59EB3B1DA7D2}" destId="{170943B4-6F3F-494F-9C63-45BD257DB2C2}" srcOrd="3" destOrd="0" parTransId="{9F8FB0C1-15B7-4B70-A703-535CE51B4F91}" sibTransId="{47DA2BE0-5BC2-4017-B3AB-6637A4AF77B2}"/>
    <dgm:cxn modelId="{7D943E76-E753-4C28-82D7-15BB930F1090}" srcId="{E973913C-8269-4295-991C-59EB3B1DA7D2}" destId="{9D75B076-DC04-4DD8-84A3-A2498B1ADE1C}" srcOrd="0" destOrd="0" parTransId="{24D55B3B-61C7-4852-89C0-AFB8C55E96A5}" sibTransId="{954A4102-EEA3-4E19-A4F9-FF2C594EF671}"/>
    <dgm:cxn modelId="{2FCD387C-FB1C-4C01-9EE1-4FF73BD288C1}" srcId="{E973913C-8269-4295-991C-59EB3B1DA7D2}" destId="{4D2BC98A-2977-4E61-BC93-21673E5FD77E}" srcOrd="1" destOrd="0" parTransId="{DDE6CD93-0B14-4024-9E17-9B8FABB11560}" sibTransId="{2E4B6C81-F34B-4EAC-8FC6-7F6FD402303D}"/>
    <dgm:cxn modelId="{3D1688B2-5B9A-4468-981C-9A4078A15960}" srcId="{E973913C-8269-4295-991C-59EB3B1DA7D2}" destId="{F5A88BF3-486B-438B-BD63-FCD8656AF320}" srcOrd="2" destOrd="0" parTransId="{E1F96DAF-A3F5-4ABE-AB7B-DBC99EE321D6}" sibTransId="{4B917042-32D3-4628-AB15-7F234D856815}"/>
    <dgm:cxn modelId="{BAB19DC8-68D5-4442-911F-9291D2B215DD}" type="presOf" srcId="{4D2BC98A-2977-4E61-BC93-21673E5FD77E}" destId="{EB532900-F7F7-48CF-B494-451A883AD015}" srcOrd="0" destOrd="0" presId="urn:microsoft.com/office/officeart/2018/2/layout/IconLabelList"/>
    <dgm:cxn modelId="{FB5355E7-A88E-433E-A92A-C7BDF2F721FA}" type="presOf" srcId="{9D75B076-DC04-4DD8-84A3-A2498B1ADE1C}" destId="{B89FE917-B790-4DD0-A55E-0B670C56BE2A}" srcOrd="0" destOrd="0" presId="urn:microsoft.com/office/officeart/2018/2/layout/IconLabelList"/>
    <dgm:cxn modelId="{CE417E71-C1D7-4C71-B526-B1927C174413}" type="presParOf" srcId="{F0F08761-7927-4CEB-A1A3-B8DB79C7C60C}" destId="{E3E3D869-21FA-407F-9459-16E47AECEA3F}" srcOrd="0" destOrd="0" presId="urn:microsoft.com/office/officeart/2018/2/layout/IconLabelList"/>
    <dgm:cxn modelId="{F114D79A-341A-4DEE-88D2-5C2C5AE7FC14}" type="presParOf" srcId="{E3E3D869-21FA-407F-9459-16E47AECEA3F}" destId="{D42F2E12-EF1C-4227-B4EC-1BD91AD6EAC4}" srcOrd="0" destOrd="0" presId="urn:microsoft.com/office/officeart/2018/2/layout/IconLabelList"/>
    <dgm:cxn modelId="{164F3796-CCC5-41F1-8B05-300DBBBE237E}" type="presParOf" srcId="{E3E3D869-21FA-407F-9459-16E47AECEA3F}" destId="{B8D3F765-B0FC-4EEF-A977-05D358BA5838}" srcOrd="1" destOrd="0" presId="urn:microsoft.com/office/officeart/2018/2/layout/IconLabelList"/>
    <dgm:cxn modelId="{AC6E7B97-98AC-459E-A517-E334B967A0CD}" type="presParOf" srcId="{E3E3D869-21FA-407F-9459-16E47AECEA3F}" destId="{B89FE917-B790-4DD0-A55E-0B670C56BE2A}" srcOrd="2" destOrd="0" presId="urn:microsoft.com/office/officeart/2018/2/layout/IconLabelList"/>
    <dgm:cxn modelId="{ECA200DB-ACBC-460C-9B34-46B04A4AB27A}" type="presParOf" srcId="{F0F08761-7927-4CEB-A1A3-B8DB79C7C60C}" destId="{32927E5A-8835-49EE-B270-234E4A855A2A}" srcOrd="1" destOrd="0" presId="urn:microsoft.com/office/officeart/2018/2/layout/IconLabelList"/>
    <dgm:cxn modelId="{FEAFA4B8-A713-43C1-B4A2-FCF9B715A436}" type="presParOf" srcId="{F0F08761-7927-4CEB-A1A3-B8DB79C7C60C}" destId="{BB446553-A53F-4BC4-9FA1-D416223D341E}" srcOrd="2" destOrd="0" presId="urn:microsoft.com/office/officeart/2018/2/layout/IconLabelList"/>
    <dgm:cxn modelId="{1E3DD1E0-FB19-45D2-96A2-5B5AB6B73047}" type="presParOf" srcId="{BB446553-A53F-4BC4-9FA1-D416223D341E}" destId="{94EC5E5D-F3EC-4741-8236-837BB21D920D}" srcOrd="0" destOrd="0" presId="urn:microsoft.com/office/officeart/2018/2/layout/IconLabelList"/>
    <dgm:cxn modelId="{73805F57-A6DD-45EE-B766-2077EE21F260}" type="presParOf" srcId="{BB446553-A53F-4BC4-9FA1-D416223D341E}" destId="{F874DE14-0CB0-4681-A3D2-E725BD63CE2B}" srcOrd="1" destOrd="0" presId="urn:microsoft.com/office/officeart/2018/2/layout/IconLabelList"/>
    <dgm:cxn modelId="{818A9E58-9EEA-4DA8-902C-A1EC9DA25A88}" type="presParOf" srcId="{BB446553-A53F-4BC4-9FA1-D416223D341E}" destId="{EB532900-F7F7-48CF-B494-451A883AD015}" srcOrd="2" destOrd="0" presId="urn:microsoft.com/office/officeart/2018/2/layout/IconLabelList"/>
    <dgm:cxn modelId="{F17BE484-54E9-4DF9-8A50-88392B8A7434}" type="presParOf" srcId="{F0F08761-7927-4CEB-A1A3-B8DB79C7C60C}" destId="{46056400-F439-4177-BFD9-3080CFFA9AB5}" srcOrd="3" destOrd="0" presId="urn:microsoft.com/office/officeart/2018/2/layout/IconLabelList"/>
    <dgm:cxn modelId="{7561A78E-0ECD-490C-B78D-1165A9530D37}" type="presParOf" srcId="{F0F08761-7927-4CEB-A1A3-B8DB79C7C60C}" destId="{0A86D599-BDE1-4248-8BA1-9083C4FD07F3}" srcOrd="4" destOrd="0" presId="urn:microsoft.com/office/officeart/2018/2/layout/IconLabelList"/>
    <dgm:cxn modelId="{736F125C-8218-450E-A145-F9DC063E1BE1}" type="presParOf" srcId="{0A86D599-BDE1-4248-8BA1-9083C4FD07F3}" destId="{C0C0FC0A-F1CE-455D-96E3-C1B485AB4E73}" srcOrd="0" destOrd="0" presId="urn:microsoft.com/office/officeart/2018/2/layout/IconLabelList"/>
    <dgm:cxn modelId="{2512969A-EBE5-471B-90F7-68D9486FBA22}" type="presParOf" srcId="{0A86D599-BDE1-4248-8BA1-9083C4FD07F3}" destId="{8679A572-8ED2-45DB-9D09-43D488BD0B5A}" srcOrd="1" destOrd="0" presId="urn:microsoft.com/office/officeart/2018/2/layout/IconLabelList"/>
    <dgm:cxn modelId="{8BBE83F7-ACEC-426D-BFFD-76593ED25030}" type="presParOf" srcId="{0A86D599-BDE1-4248-8BA1-9083C4FD07F3}" destId="{D0B0AEDD-9597-4FEC-B5AE-62A559269595}" srcOrd="2" destOrd="0" presId="urn:microsoft.com/office/officeart/2018/2/layout/IconLabelList"/>
    <dgm:cxn modelId="{1DFC220E-C8B3-49AC-BF3B-2B262CB4936F}" type="presParOf" srcId="{F0F08761-7927-4CEB-A1A3-B8DB79C7C60C}" destId="{CFEF7B2E-F1D9-4C01-8BBD-826231975BC2}" srcOrd="5" destOrd="0" presId="urn:microsoft.com/office/officeart/2018/2/layout/IconLabelList"/>
    <dgm:cxn modelId="{1B97F351-2CBF-4843-800F-A2D73888455E}" type="presParOf" srcId="{F0F08761-7927-4CEB-A1A3-B8DB79C7C60C}" destId="{95B8A7E7-2AB3-4F46-88A5-AD99E33BE087}" srcOrd="6" destOrd="0" presId="urn:microsoft.com/office/officeart/2018/2/layout/IconLabelList"/>
    <dgm:cxn modelId="{B0FC55CA-EDC9-4D5F-8104-E96D66D1E81A}" type="presParOf" srcId="{95B8A7E7-2AB3-4F46-88A5-AD99E33BE087}" destId="{8AC13F5F-AF3F-4F75-B631-7EEDB0538AD2}" srcOrd="0" destOrd="0" presId="urn:microsoft.com/office/officeart/2018/2/layout/IconLabelList"/>
    <dgm:cxn modelId="{29597594-6F6D-4E3B-96D1-9266F4660A58}" type="presParOf" srcId="{95B8A7E7-2AB3-4F46-88A5-AD99E33BE087}" destId="{DD1A03D2-BFC4-4FD5-9095-97D144B3BADF}" srcOrd="1" destOrd="0" presId="urn:microsoft.com/office/officeart/2018/2/layout/IconLabelList"/>
    <dgm:cxn modelId="{0FE1D16B-DD33-4E9B-959E-EA78ADE82A77}" type="presParOf" srcId="{95B8A7E7-2AB3-4F46-88A5-AD99E33BE087}" destId="{159366C8-91A3-41B0-9CAE-C177A2C6604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9340AE-D12A-4129-B589-2979914F422B}"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6FD18AF-7119-40A2-8DE3-83519BE68A13}">
      <dgm:prSet/>
      <dgm:spPr/>
      <dgm:t>
        <a:bodyPr/>
        <a:lstStyle/>
        <a:p>
          <a:r>
            <a:rPr lang="en-US"/>
            <a:t>Implemented a K-Nearest Neighbor (KNN) Regressor Distance-Based model for anomaly detection.</a:t>
          </a:r>
        </a:p>
      </dgm:t>
    </dgm:pt>
    <dgm:pt modelId="{A05BA984-26D7-4105-A888-9E01F94BE6D9}" type="parTrans" cxnId="{3AB125FF-41B7-49A7-A9FC-93C5D91E0AE3}">
      <dgm:prSet/>
      <dgm:spPr/>
      <dgm:t>
        <a:bodyPr/>
        <a:lstStyle/>
        <a:p>
          <a:endParaRPr lang="en-US"/>
        </a:p>
      </dgm:t>
    </dgm:pt>
    <dgm:pt modelId="{4B6E43D7-C166-4B5C-B452-485AFFF36085}" type="sibTrans" cxnId="{3AB125FF-41B7-49A7-A9FC-93C5D91E0AE3}">
      <dgm:prSet/>
      <dgm:spPr/>
      <dgm:t>
        <a:bodyPr/>
        <a:lstStyle/>
        <a:p>
          <a:endParaRPr lang="en-US"/>
        </a:p>
      </dgm:t>
    </dgm:pt>
    <dgm:pt modelId="{929386BB-3D1F-4B63-B186-ADF40861E864}">
      <dgm:prSet/>
      <dgm:spPr/>
      <dgm:t>
        <a:bodyPr/>
        <a:lstStyle/>
        <a:p>
          <a:r>
            <a:rPr lang="en-US"/>
            <a:t>Normal data points are expected to be close to their neighbors in the feature space, while anomalies will be farther away.</a:t>
          </a:r>
        </a:p>
      </dgm:t>
    </dgm:pt>
    <dgm:pt modelId="{E6DBE386-E2DB-4ED6-B727-CF45F78EE5ED}" type="parTrans" cxnId="{EC4945C3-A952-4F11-A73B-6B9BFE07C8F3}">
      <dgm:prSet/>
      <dgm:spPr/>
      <dgm:t>
        <a:bodyPr/>
        <a:lstStyle/>
        <a:p>
          <a:endParaRPr lang="en-US"/>
        </a:p>
      </dgm:t>
    </dgm:pt>
    <dgm:pt modelId="{1B06FB5A-7BC6-4D32-9972-55C297C0DFE7}" type="sibTrans" cxnId="{EC4945C3-A952-4F11-A73B-6B9BFE07C8F3}">
      <dgm:prSet/>
      <dgm:spPr/>
      <dgm:t>
        <a:bodyPr/>
        <a:lstStyle/>
        <a:p>
          <a:endParaRPr lang="en-US"/>
        </a:p>
      </dgm:t>
    </dgm:pt>
    <dgm:pt modelId="{D74223AC-2270-4817-8B18-A2176899EAD2}">
      <dgm:prSet/>
      <dgm:spPr/>
      <dgm:t>
        <a:bodyPr/>
        <a:lstStyle/>
        <a:p>
          <a:r>
            <a:rPr lang="en-US"/>
            <a:t>After predicting the total usages using the KNN model, a threshold value of 5% was defined.</a:t>
          </a:r>
        </a:p>
      </dgm:t>
    </dgm:pt>
    <dgm:pt modelId="{AA881DF1-09F6-4BFF-91E6-1717812B0750}" type="parTrans" cxnId="{7111F062-8854-4100-BAA1-DD7369CD6FF9}">
      <dgm:prSet/>
      <dgm:spPr/>
      <dgm:t>
        <a:bodyPr/>
        <a:lstStyle/>
        <a:p>
          <a:endParaRPr lang="en-US"/>
        </a:p>
      </dgm:t>
    </dgm:pt>
    <dgm:pt modelId="{655A4000-1538-4EBA-BA88-2587A894C204}" type="sibTrans" cxnId="{7111F062-8854-4100-BAA1-DD7369CD6FF9}">
      <dgm:prSet/>
      <dgm:spPr/>
      <dgm:t>
        <a:bodyPr/>
        <a:lstStyle/>
        <a:p>
          <a:endParaRPr lang="en-US"/>
        </a:p>
      </dgm:t>
    </dgm:pt>
    <dgm:pt modelId="{8A2CB5DA-47A5-4BCE-8D84-41B310D22820}">
      <dgm:prSet/>
      <dgm:spPr/>
      <dgm:t>
        <a:bodyPr/>
        <a:lstStyle/>
        <a:p>
          <a:r>
            <a:rPr lang="en-US"/>
            <a:t>Identified the top 5% of anomalies based on their distance from the nearest neighbors, surpassing the defined threshold.</a:t>
          </a:r>
        </a:p>
      </dgm:t>
    </dgm:pt>
    <dgm:pt modelId="{B2DDF82D-FFD8-4FD2-BB97-C7D8531EFB14}" type="parTrans" cxnId="{10062D19-6F13-4BB3-A63F-102B4B92B9CD}">
      <dgm:prSet/>
      <dgm:spPr/>
      <dgm:t>
        <a:bodyPr/>
        <a:lstStyle/>
        <a:p>
          <a:endParaRPr lang="en-US"/>
        </a:p>
      </dgm:t>
    </dgm:pt>
    <dgm:pt modelId="{3DBDD9A6-C3AC-4EBC-A549-122FE5842CDB}" type="sibTrans" cxnId="{10062D19-6F13-4BB3-A63F-102B4B92B9CD}">
      <dgm:prSet/>
      <dgm:spPr/>
      <dgm:t>
        <a:bodyPr/>
        <a:lstStyle/>
        <a:p>
          <a:endParaRPr lang="en-US"/>
        </a:p>
      </dgm:t>
    </dgm:pt>
    <dgm:pt modelId="{C5737010-B49D-40E7-84F7-C00CCD44B076}" type="pres">
      <dgm:prSet presAssocID="{ED9340AE-D12A-4129-B589-2979914F422B}" presName="root" presStyleCnt="0">
        <dgm:presLayoutVars>
          <dgm:dir/>
          <dgm:resizeHandles val="exact"/>
        </dgm:presLayoutVars>
      </dgm:prSet>
      <dgm:spPr/>
    </dgm:pt>
    <dgm:pt modelId="{65677DE5-E44B-476F-9D01-3D3D741B9FAA}" type="pres">
      <dgm:prSet presAssocID="{ED9340AE-D12A-4129-B589-2979914F422B}" presName="container" presStyleCnt="0">
        <dgm:presLayoutVars>
          <dgm:dir/>
          <dgm:resizeHandles val="exact"/>
        </dgm:presLayoutVars>
      </dgm:prSet>
      <dgm:spPr/>
    </dgm:pt>
    <dgm:pt modelId="{4BA49F9D-2CFB-4EE3-86D5-B8CA0976069C}" type="pres">
      <dgm:prSet presAssocID="{C6FD18AF-7119-40A2-8DE3-83519BE68A13}" presName="compNode" presStyleCnt="0"/>
      <dgm:spPr/>
    </dgm:pt>
    <dgm:pt modelId="{E64EF4B9-4ADD-4C80-9ABE-D018E39D4757}" type="pres">
      <dgm:prSet presAssocID="{C6FD18AF-7119-40A2-8DE3-83519BE68A13}" presName="iconBgRect" presStyleLbl="bgShp" presStyleIdx="0" presStyleCnt="4"/>
      <dgm:spPr/>
    </dgm:pt>
    <dgm:pt modelId="{AB72645B-221D-485E-B1C9-C8A391403C9E}" type="pres">
      <dgm:prSet presAssocID="{C6FD18AF-7119-40A2-8DE3-83519BE68A1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nimise"/>
        </a:ext>
      </dgm:extLst>
    </dgm:pt>
    <dgm:pt modelId="{943BA5AA-71F1-4342-A896-DB4E0DF67FC7}" type="pres">
      <dgm:prSet presAssocID="{C6FD18AF-7119-40A2-8DE3-83519BE68A13}" presName="spaceRect" presStyleCnt="0"/>
      <dgm:spPr/>
    </dgm:pt>
    <dgm:pt modelId="{451392FB-6E61-42A6-8C68-A831D5B5974B}" type="pres">
      <dgm:prSet presAssocID="{C6FD18AF-7119-40A2-8DE3-83519BE68A13}" presName="textRect" presStyleLbl="revTx" presStyleIdx="0" presStyleCnt="4">
        <dgm:presLayoutVars>
          <dgm:chMax val="1"/>
          <dgm:chPref val="1"/>
        </dgm:presLayoutVars>
      </dgm:prSet>
      <dgm:spPr/>
    </dgm:pt>
    <dgm:pt modelId="{F22C1C09-EB59-44CC-B84E-B7FF054AD963}" type="pres">
      <dgm:prSet presAssocID="{4B6E43D7-C166-4B5C-B452-485AFFF36085}" presName="sibTrans" presStyleLbl="sibTrans2D1" presStyleIdx="0" presStyleCnt="0"/>
      <dgm:spPr/>
    </dgm:pt>
    <dgm:pt modelId="{D103DEAC-B5C4-43E0-BC99-17080BAF7405}" type="pres">
      <dgm:prSet presAssocID="{929386BB-3D1F-4B63-B186-ADF40861E864}" presName="compNode" presStyleCnt="0"/>
      <dgm:spPr/>
    </dgm:pt>
    <dgm:pt modelId="{5EF511BF-06D5-4D3B-9E36-CB92ABC442F9}" type="pres">
      <dgm:prSet presAssocID="{929386BB-3D1F-4B63-B186-ADF40861E864}" presName="iconBgRect" presStyleLbl="bgShp" presStyleIdx="1" presStyleCnt="4"/>
      <dgm:spPr/>
    </dgm:pt>
    <dgm:pt modelId="{C97C1725-B94E-43C0-B12B-72DDFB3A6F89}" type="pres">
      <dgm:prSet presAssocID="{929386BB-3D1F-4B63-B186-ADF40861E86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lescope"/>
        </a:ext>
      </dgm:extLst>
    </dgm:pt>
    <dgm:pt modelId="{51614F93-DD4A-4D54-8CFA-BB80C4D27C01}" type="pres">
      <dgm:prSet presAssocID="{929386BB-3D1F-4B63-B186-ADF40861E864}" presName="spaceRect" presStyleCnt="0"/>
      <dgm:spPr/>
    </dgm:pt>
    <dgm:pt modelId="{F2FB48CB-7FBE-4EC3-921B-417B94ED74E2}" type="pres">
      <dgm:prSet presAssocID="{929386BB-3D1F-4B63-B186-ADF40861E864}" presName="textRect" presStyleLbl="revTx" presStyleIdx="1" presStyleCnt="4">
        <dgm:presLayoutVars>
          <dgm:chMax val="1"/>
          <dgm:chPref val="1"/>
        </dgm:presLayoutVars>
      </dgm:prSet>
      <dgm:spPr/>
    </dgm:pt>
    <dgm:pt modelId="{F122B950-2520-4E75-AB68-108AB30C4440}" type="pres">
      <dgm:prSet presAssocID="{1B06FB5A-7BC6-4D32-9972-55C297C0DFE7}" presName="sibTrans" presStyleLbl="sibTrans2D1" presStyleIdx="0" presStyleCnt="0"/>
      <dgm:spPr/>
    </dgm:pt>
    <dgm:pt modelId="{B45B5EFD-0523-4F26-97B7-6A0FE5991181}" type="pres">
      <dgm:prSet presAssocID="{D74223AC-2270-4817-8B18-A2176899EAD2}" presName="compNode" presStyleCnt="0"/>
      <dgm:spPr/>
    </dgm:pt>
    <dgm:pt modelId="{847FC044-02CC-42BC-95D3-56408F8EB923}" type="pres">
      <dgm:prSet presAssocID="{D74223AC-2270-4817-8B18-A2176899EAD2}" presName="iconBgRect" presStyleLbl="bgShp" presStyleIdx="2" presStyleCnt="4"/>
      <dgm:spPr/>
    </dgm:pt>
    <dgm:pt modelId="{B90B9457-135C-4A64-BCB9-F0611695F982}" type="pres">
      <dgm:prSet presAssocID="{D74223AC-2270-4817-8B18-A2176899EA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23B14D7-7BE9-4C70-B7E6-377A13AF18E3}" type="pres">
      <dgm:prSet presAssocID="{D74223AC-2270-4817-8B18-A2176899EAD2}" presName="spaceRect" presStyleCnt="0"/>
      <dgm:spPr/>
    </dgm:pt>
    <dgm:pt modelId="{C84010C1-3920-414F-A855-1F07E35D6718}" type="pres">
      <dgm:prSet presAssocID="{D74223AC-2270-4817-8B18-A2176899EAD2}" presName="textRect" presStyleLbl="revTx" presStyleIdx="2" presStyleCnt="4">
        <dgm:presLayoutVars>
          <dgm:chMax val="1"/>
          <dgm:chPref val="1"/>
        </dgm:presLayoutVars>
      </dgm:prSet>
      <dgm:spPr/>
    </dgm:pt>
    <dgm:pt modelId="{A64BCE44-3985-47BF-8491-D78EDC869E9A}" type="pres">
      <dgm:prSet presAssocID="{655A4000-1538-4EBA-BA88-2587A894C204}" presName="sibTrans" presStyleLbl="sibTrans2D1" presStyleIdx="0" presStyleCnt="0"/>
      <dgm:spPr/>
    </dgm:pt>
    <dgm:pt modelId="{C89C6231-A984-4916-A11D-7865E98155B1}" type="pres">
      <dgm:prSet presAssocID="{8A2CB5DA-47A5-4BCE-8D84-41B310D22820}" presName="compNode" presStyleCnt="0"/>
      <dgm:spPr/>
    </dgm:pt>
    <dgm:pt modelId="{898F3F74-91E7-4869-93B4-CA8BA2B36B3C}" type="pres">
      <dgm:prSet presAssocID="{8A2CB5DA-47A5-4BCE-8D84-41B310D22820}" presName="iconBgRect" presStyleLbl="bgShp" presStyleIdx="3" presStyleCnt="4"/>
      <dgm:spPr/>
    </dgm:pt>
    <dgm:pt modelId="{9F466A59-1998-4D6F-AF4F-8E86C49C3BD3}" type="pres">
      <dgm:prSet presAssocID="{8A2CB5DA-47A5-4BCE-8D84-41B310D228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BD6C7DDD-6232-462E-B353-B7931D1D086D}" type="pres">
      <dgm:prSet presAssocID="{8A2CB5DA-47A5-4BCE-8D84-41B310D22820}" presName="spaceRect" presStyleCnt="0"/>
      <dgm:spPr/>
    </dgm:pt>
    <dgm:pt modelId="{49558375-7623-43F8-A947-89E49E3D9A61}" type="pres">
      <dgm:prSet presAssocID="{8A2CB5DA-47A5-4BCE-8D84-41B310D22820}" presName="textRect" presStyleLbl="revTx" presStyleIdx="3" presStyleCnt="4">
        <dgm:presLayoutVars>
          <dgm:chMax val="1"/>
          <dgm:chPref val="1"/>
        </dgm:presLayoutVars>
      </dgm:prSet>
      <dgm:spPr/>
    </dgm:pt>
  </dgm:ptLst>
  <dgm:cxnLst>
    <dgm:cxn modelId="{10062D19-6F13-4BB3-A63F-102B4B92B9CD}" srcId="{ED9340AE-D12A-4129-B589-2979914F422B}" destId="{8A2CB5DA-47A5-4BCE-8D84-41B310D22820}" srcOrd="3" destOrd="0" parTransId="{B2DDF82D-FFD8-4FD2-BB97-C7D8531EFB14}" sibTransId="{3DBDD9A6-C3AC-4EBC-A549-122FE5842CDB}"/>
    <dgm:cxn modelId="{B0035123-5A89-4B50-84B5-D8A0FFAD072B}" type="presOf" srcId="{1B06FB5A-7BC6-4D32-9972-55C297C0DFE7}" destId="{F122B950-2520-4E75-AB68-108AB30C4440}" srcOrd="0" destOrd="0" presId="urn:microsoft.com/office/officeart/2018/2/layout/IconCircleList"/>
    <dgm:cxn modelId="{08C60041-4054-499F-883D-65C491A4504D}" type="presOf" srcId="{8A2CB5DA-47A5-4BCE-8D84-41B310D22820}" destId="{49558375-7623-43F8-A947-89E49E3D9A61}" srcOrd="0" destOrd="0" presId="urn:microsoft.com/office/officeart/2018/2/layout/IconCircleList"/>
    <dgm:cxn modelId="{7111F062-8854-4100-BAA1-DD7369CD6FF9}" srcId="{ED9340AE-D12A-4129-B589-2979914F422B}" destId="{D74223AC-2270-4817-8B18-A2176899EAD2}" srcOrd="2" destOrd="0" parTransId="{AA881DF1-09F6-4BFF-91E6-1717812B0750}" sibTransId="{655A4000-1538-4EBA-BA88-2587A894C204}"/>
    <dgm:cxn modelId="{A4AF0D59-E2DB-4032-9B92-2FAA034985DF}" type="presOf" srcId="{C6FD18AF-7119-40A2-8DE3-83519BE68A13}" destId="{451392FB-6E61-42A6-8C68-A831D5B5974B}" srcOrd="0" destOrd="0" presId="urn:microsoft.com/office/officeart/2018/2/layout/IconCircleList"/>
    <dgm:cxn modelId="{75FCA682-DCC6-4378-B406-14619D7AE0C6}" type="presOf" srcId="{4B6E43D7-C166-4B5C-B452-485AFFF36085}" destId="{F22C1C09-EB59-44CC-B84E-B7FF054AD963}" srcOrd="0" destOrd="0" presId="urn:microsoft.com/office/officeart/2018/2/layout/IconCircleList"/>
    <dgm:cxn modelId="{0C83EDB4-D667-4539-A8DE-59773E2DEC72}" type="presOf" srcId="{655A4000-1538-4EBA-BA88-2587A894C204}" destId="{A64BCE44-3985-47BF-8491-D78EDC869E9A}" srcOrd="0" destOrd="0" presId="urn:microsoft.com/office/officeart/2018/2/layout/IconCircleList"/>
    <dgm:cxn modelId="{E9F304BB-A3E4-4B17-9BC1-A79F5A8FFBEF}" type="presOf" srcId="{ED9340AE-D12A-4129-B589-2979914F422B}" destId="{C5737010-B49D-40E7-84F7-C00CCD44B076}" srcOrd="0" destOrd="0" presId="urn:microsoft.com/office/officeart/2018/2/layout/IconCircleList"/>
    <dgm:cxn modelId="{EC4945C3-A952-4F11-A73B-6B9BFE07C8F3}" srcId="{ED9340AE-D12A-4129-B589-2979914F422B}" destId="{929386BB-3D1F-4B63-B186-ADF40861E864}" srcOrd="1" destOrd="0" parTransId="{E6DBE386-E2DB-4ED6-B727-CF45F78EE5ED}" sibTransId="{1B06FB5A-7BC6-4D32-9972-55C297C0DFE7}"/>
    <dgm:cxn modelId="{7F85E8E2-78E7-4923-BB27-3DF03D87FAD4}" type="presOf" srcId="{929386BB-3D1F-4B63-B186-ADF40861E864}" destId="{F2FB48CB-7FBE-4EC3-921B-417B94ED74E2}" srcOrd="0" destOrd="0" presId="urn:microsoft.com/office/officeart/2018/2/layout/IconCircleList"/>
    <dgm:cxn modelId="{7B93D4F0-F083-4D0B-A572-D75EA5754497}" type="presOf" srcId="{D74223AC-2270-4817-8B18-A2176899EAD2}" destId="{C84010C1-3920-414F-A855-1F07E35D6718}" srcOrd="0" destOrd="0" presId="urn:microsoft.com/office/officeart/2018/2/layout/IconCircleList"/>
    <dgm:cxn modelId="{3AB125FF-41B7-49A7-A9FC-93C5D91E0AE3}" srcId="{ED9340AE-D12A-4129-B589-2979914F422B}" destId="{C6FD18AF-7119-40A2-8DE3-83519BE68A13}" srcOrd="0" destOrd="0" parTransId="{A05BA984-26D7-4105-A888-9E01F94BE6D9}" sibTransId="{4B6E43D7-C166-4B5C-B452-485AFFF36085}"/>
    <dgm:cxn modelId="{309FC961-3EA9-40CB-ADE3-84FBF0BD92A2}" type="presParOf" srcId="{C5737010-B49D-40E7-84F7-C00CCD44B076}" destId="{65677DE5-E44B-476F-9D01-3D3D741B9FAA}" srcOrd="0" destOrd="0" presId="urn:microsoft.com/office/officeart/2018/2/layout/IconCircleList"/>
    <dgm:cxn modelId="{A6051B9E-0F7D-4D17-AFE7-421BC11E0F47}" type="presParOf" srcId="{65677DE5-E44B-476F-9D01-3D3D741B9FAA}" destId="{4BA49F9D-2CFB-4EE3-86D5-B8CA0976069C}" srcOrd="0" destOrd="0" presId="urn:microsoft.com/office/officeart/2018/2/layout/IconCircleList"/>
    <dgm:cxn modelId="{5E16C8BA-BFAF-45D4-B347-EE5899E71A26}" type="presParOf" srcId="{4BA49F9D-2CFB-4EE3-86D5-B8CA0976069C}" destId="{E64EF4B9-4ADD-4C80-9ABE-D018E39D4757}" srcOrd="0" destOrd="0" presId="urn:microsoft.com/office/officeart/2018/2/layout/IconCircleList"/>
    <dgm:cxn modelId="{18F09290-CABC-442D-A44A-D2E6A6551EBB}" type="presParOf" srcId="{4BA49F9D-2CFB-4EE3-86D5-B8CA0976069C}" destId="{AB72645B-221D-485E-B1C9-C8A391403C9E}" srcOrd="1" destOrd="0" presId="urn:microsoft.com/office/officeart/2018/2/layout/IconCircleList"/>
    <dgm:cxn modelId="{97167239-DBCF-48B2-AC3A-957F909EAB63}" type="presParOf" srcId="{4BA49F9D-2CFB-4EE3-86D5-B8CA0976069C}" destId="{943BA5AA-71F1-4342-A896-DB4E0DF67FC7}" srcOrd="2" destOrd="0" presId="urn:microsoft.com/office/officeart/2018/2/layout/IconCircleList"/>
    <dgm:cxn modelId="{D3F1F906-5BE7-4527-9918-EA61F7439CFA}" type="presParOf" srcId="{4BA49F9D-2CFB-4EE3-86D5-B8CA0976069C}" destId="{451392FB-6E61-42A6-8C68-A831D5B5974B}" srcOrd="3" destOrd="0" presId="urn:microsoft.com/office/officeart/2018/2/layout/IconCircleList"/>
    <dgm:cxn modelId="{D87B3646-FF5E-4F2F-A9A1-3DE7756B16B6}" type="presParOf" srcId="{65677DE5-E44B-476F-9D01-3D3D741B9FAA}" destId="{F22C1C09-EB59-44CC-B84E-B7FF054AD963}" srcOrd="1" destOrd="0" presId="urn:microsoft.com/office/officeart/2018/2/layout/IconCircleList"/>
    <dgm:cxn modelId="{17FBBF35-C16D-47BB-9380-20C481BE9D14}" type="presParOf" srcId="{65677DE5-E44B-476F-9D01-3D3D741B9FAA}" destId="{D103DEAC-B5C4-43E0-BC99-17080BAF7405}" srcOrd="2" destOrd="0" presId="urn:microsoft.com/office/officeart/2018/2/layout/IconCircleList"/>
    <dgm:cxn modelId="{629C30F5-C9B1-4DE1-8D9C-6D85C40A49A7}" type="presParOf" srcId="{D103DEAC-B5C4-43E0-BC99-17080BAF7405}" destId="{5EF511BF-06D5-4D3B-9E36-CB92ABC442F9}" srcOrd="0" destOrd="0" presId="urn:microsoft.com/office/officeart/2018/2/layout/IconCircleList"/>
    <dgm:cxn modelId="{D849E05C-DDF0-480A-98A7-C9CE77A260C7}" type="presParOf" srcId="{D103DEAC-B5C4-43E0-BC99-17080BAF7405}" destId="{C97C1725-B94E-43C0-B12B-72DDFB3A6F89}" srcOrd="1" destOrd="0" presId="urn:microsoft.com/office/officeart/2018/2/layout/IconCircleList"/>
    <dgm:cxn modelId="{83FEFC9D-B8A9-4107-9BD8-A7DE2DAF485A}" type="presParOf" srcId="{D103DEAC-B5C4-43E0-BC99-17080BAF7405}" destId="{51614F93-DD4A-4D54-8CFA-BB80C4D27C01}" srcOrd="2" destOrd="0" presId="urn:microsoft.com/office/officeart/2018/2/layout/IconCircleList"/>
    <dgm:cxn modelId="{44593C5A-35DB-448A-8E3B-C9FB1667ABCE}" type="presParOf" srcId="{D103DEAC-B5C4-43E0-BC99-17080BAF7405}" destId="{F2FB48CB-7FBE-4EC3-921B-417B94ED74E2}" srcOrd="3" destOrd="0" presId="urn:microsoft.com/office/officeart/2018/2/layout/IconCircleList"/>
    <dgm:cxn modelId="{FB11E5FF-6248-4B1A-906D-EF0AFFB64454}" type="presParOf" srcId="{65677DE5-E44B-476F-9D01-3D3D741B9FAA}" destId="{F122B950-2520-4E75-AB68-108AB30C4440}" srcOrd="3" destOrd="0" presId="urn:microsoft.com/office/officeart/2018/2/layout/IconCircleList"/>
    <dgm:cxn modelId="{84D9A90E-3BDB-4C41-A4A7-B2E181B8749B}" type="presParOf" srcId="{65677DE5-E44B-476F-9D01-3D3D741B9FAA}" destId="{B45B5EFD-0523-4F26-97B7-6A0FE5991181}" srcOrd="4" destOrd="0" presId="urn:microsoft.com/office/officeart/2018/2/layout/IconCircleList"/>
    <dgm:cxn modelId="{21A7E5EA-DAF2-422F-9AF9-09184DCEF547}" type="presParOf" srcId="{B45B5EFD-0523-4F26-97B7-6A0FE5991181}" destId="{847FC044-02CC-42BC-95D3-56408F8EB923}" srcOrd="0" destOrd="0" presId="urn:microsoft.com/office/officeart/2018/2/layout/IconCircleList"/>
    <dgm:cxn modelId="{54DB034E-C0FE-4412-ADB8-C3053852D8C2}" type="presParOf" srcId="{B45B5EFD-0523-4F26-97B7-6A0FE5991181}" destId="{B90B9457-135C-4A64-BCB9-F0611695F982}" srcOrd="1" destOrd="0" presId="urn:microsoft.com/office/officeart/2018/2/layout/IconCircleList"/>
    <dgm:cxn modelId="{E41FE90C-C847-4AC4-B090-6E84A7CD5AE4}" type="presParOf" srcId="{B45B5EFD-0523-4F26-97B7-6A0FE5991181}" destId="{523B14D7-7BE9-4C70-B7E6-377A13AF18E3}" srcOrd="2" destOrd="0" presId="urn:microsoft.com/office/officeart/2018/2/layout/IconCircleList"/>
    <dgm:cxn modelId="{C4445CD5-E4DD-4A3C-A1B2-8C2A1AF4F052}" type="presParOf" srcId="{B45B5EFD-0523-4F26-97B7-6A0FE5991181}" destId="{C84010C1-3920-414F-A855-1F07E35D6718}" srcOrd="3" destOrd="0" presId="urn:microsoft.com/office/officeart/2018/2/layout/IconCircleList"/>
    <dgm:cxn modelId="{8F2C77C3-9CF7-4208-A43E-7E4786F94556}" type="presParOf" srcId="{65677DE5-E44B-476F-9D01-3D3D741B9FAA}" destId="{A64BCE44-3985-47BF-8491-D78EDC869E9A}" srcOrd="5" destOrd="0" presId="urn:microsoft.com/office/officeart/2018/2/layout/IconCircleList"/>
    <dgm:cxn modelId="{8500B1AD-D3C9-4F0B-A2BB-C1F5603BC01C}" type="presParOf" srcId="{65677DE5-E44B-476F-9D01-3D3D741B9FAA}" destId="{C89C6231-A984-4916-A11D-7865E98155B1}" srcOrd="6" destOrd="0" presId="urn:microsoft.com/office/officeart/2018/2/layout/IconCircleList"/>
    <dgm:cxn modelId="{C8C12A10-1EAD-40CD-A176-9F0E5968FBB7}" type="presParOf" srcId="{C89C6231-A984-4916-A11D-7865E98155B1}" destId="{898F3F74-91E7-4869-93B4-CA8BA2B36B3C}" srcOrd="0" destOrd="0" presId="urn:microsoft.com/office/officeart/2018/2/layout/IconCircleList"/>
    <dgm:cxn modelId="{A675C638-885E-4DD6-B29F-A0752D9BDCDA}" type="presParOf" srcId="{C89C6231-A984-4916-A11D-7865E98155B1}" destId="{9F466A59-1998-4D6F-AF4F-8E86C49C3BD3}" srcOrd="1" destOrd="0" presId="urn:microsoft.com/office/officeart/2018/2/layout/IconCircleList"/>
    <dgm:cxn modelId="{234959A1-995F-479D-91BB-290A22C0677E}" type="presParOf" srcId="{C89C6231-A984-4916-A11D-7865E98155B1}" destId="{BD6C7DDD-6232-462E-B353-B7931D1D086D}" srcOrd="2" destOrd="0" presId="urn:microsoft.com/office/officeart/2018/2/layout/IconCircleList"/>
    <dgm:cxn modelId="{8C10AFB3-0D72-4DF8-AE71-9B860092A667}" type="presParOf" srcId="{C89C6231-A984-4916-A11D-7865E98155B1}" destId="{49558375-7623-43F8-A947-89E49E3D9A6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66C8E15-36C2-4BA4-AC51-144615A16BA3}"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045F607F-4424-4DAE-A4B0-FA5DE7049D54}">
      <dgm:prSet/>
      <dgm:spPr/>
      <dgm:t>
        <a:bodyPr/>
        <a:lstStyle/>
        <a:p>
          <a:r>
            <a:rPr lang="en-US"/>
            <a:t>Utilized a potent unsupervised machine learning model to identify clusters of total usages.</a:t>
          </a:r>
        </a:p>
      </dgm:t>
    </dgm:pt>
    <dgm:pt modelId="{CB1C85E0-5A29-4A78-96A0-55E1DD5D2EF2}" type="parTrans" cxnId="{EFED9C86-D02A-476D-AC57-909693F03D09}">
      <dgm:prSet/>
      <dgm:spPr/>
      <dgm:t>
        <a:bodyPr/>
        <a:lstStyle/>
        <a:p>
          <a:endParaRPr lang="en-US"/>
        </a:p>
      </dgm:t>
    </dgm:pt>
    <dgm:pt modelId="{EE959908-4B45-4549-AD2B-96D2D4B66CDB}" type="sibTrans" cxnId="{EFED9C86-D02A-476D-AC57-909693F03D09}">
      <dgm:prSet/>
      <dgm:spPr/>
      <dgm:t>
        <a:bodyPr/>
        <a:lstStyle/>
        <a:p>
          <a:endParaRPr lang="en-US"/>
        </a:p>
      </dgm:t>
    </dgm:pt>
    <dgm:pt modelId="{F5F8A0EB-B517-46E6-8CD9-B3C18EF2049E}">
      <dgm:prSet/>
      <dgm:spPr/>
      <dgm:t>
        <a:bodyPr/>
        <a:lstStyle/>
        <a:p>
          <a:r>
            <a:rPr lang="en-US"/>
            <a:t>Determined instances when total usages are closely clustered together and the specific timing of these clusters.</a:t>
          </a:r>
        </a:p>
      </dgm:t>
    </dgm:pt>
    <dgm:pt modelId="{8FA0448B-54C7-4BE6-9B0A-CFA15CC614B6}" type="parTrans" cxnId="{2FFB6066-0832-4EA8-833F-E8C421052115}">
      <dgm:prSet/>
      <dgm:spPr/>
      <dgm:t>
        <a:bodyPr/>
        <a:lstStyle/>
        <a:p>
          <a:endParaRPr lang="en-US"/>
        </a:p>
      </dgm:t>
    </dgm:pt>
    <dgm:pt modelId="{A209F388-B1FF-4906-8CD1-AE495A179903}" type="sibTrans" cxnId="{2FFB6066-0832-4EA8-833F-E8C421052115}">
      <dgm:prSet/>
      <dgm:spPr/>
      <dgm:t>
        <a:bodyPr/>
        <a:lstStyle/>
        <a:p>
          <a:endParaRPr lang="en-US"/>
        </a:p>
      </dgm:t>
    </dgm:pt>
    <dgm:pt modelId="{2F2A3982-10FB-433D-BA0A-E5A4EA4CA269}">
      <dgm:prSet/>
      <dgm:spPr/>
      <dgm:t>
        <a:bodyPr/>
        <a:lstStyle/>
        <a:p>
          <a:r>
            <a:rPr lang="en-US"/>
            <a:t>Points positioned far from the clusters were classified as anomalies.</a:t>
          </a:r>
        </a:p>
      </dgm:t>
    </dgm:pt>
    <dgm:pt modelId="{BC99BF44-78F3-4C24-9FAB-E1F1422DCFDA}" type="parTrans" cxnId="{6E996688-226B-47E2-81A8-DBEE0F0C558B}">
      <dgm:prSet/>
      <dgm:spPr/>
      <dgm:t>
        <a:bodyPr/>
        <a:lstStyle/>
        <a:p>
          <a:endParaRPr lang="en-US"/>
        </a:p>
      </dgm:t>
    </dgm:pt>
    <dgm:pt modelId="{DF068BF9-6FE7-4932-BC02-6E48C79F6682}" type="sibTrans" cxnId="{6E996688-226B-47E2-81A8-DBEE0F0C558B}">
      <dgm:prSet/>
      <dgm:spPr/>
      <dgm:t>
        <a:bodyPr/>
        <a:lstStyle/>
        <a:p>
          <a:endParaRPr lang="en-US"/>
        </a:p>
      </dgm:t>
    </dgm:pt>
    <dgm:pt modelId="{CECB0370-E1CE-4ED4-B462-433EC85B5AD9}">
      <dgm:prSet/>
      <dgm:spPr/>
      <dgm:t>
        <a:bodyPr/>
        <a:lstStyle/>
        <a:p>
          <a:r>
            <a:rPr lang="en-US"/>
            <a:t>Aimed at identifying potential threats and security breaches within the dataset.</a:t>
          </a:r>
        </a:p>
      </dgm:t>
    </dgm:pt>
    <dgm:pt modelId="{489C8827-F44A-4801-85DB-9F1619B18089}" type="parTrans" cxnId="{CFA8CD78-8546-4150-83A0-1A3418C76C2D}">
      <dgm:prSet/>
      <dgm:spPr/>
      <dgm:t>
        <a:bodyPr/>
        <a:lstStyle/>
        <a:p>
          <a:endParaRPr lang="en-US"/>
        </a:p>
      </dgm:t>
    </dgm:pt>
    <dgm:pt modelId="{F6DF46CD-A136-4409-88A2-3B152DF14355}" type="sibTrans" cxnId="{CFA8CD78-8546-4150-83A0-1A3418C76C2D}">
      <dgm:prSet/>
      <dgm:spPr/>
      <dgm:t>
        <a:bodyPr/>
        <a:lstStyle/>
        <a:p>
          <a:endParaRPr lang="en-US"/>
        </a:p>
      </dgm:t>
    </dgm:pt>
    <dgm:pt modelId="{A7C72CFA-2F5E-554D-B78F-7F0F6C0D111F}" type="pres">
      <dgm:prSet presAssocID="{066C8E15-36C2-4BA4-AC51-144615A16BA3}" presName="outerComposite" presStyleCnt="0">
        <dgm:presLayoutVars>
          <dgm:chMax val="5"/>
          <dgm:dir/>
          <dgm:resizeHandles val="exact"/>
        </dgm:presLayoutVars>
      </dgm:prSet>
      <dgm:spPr/>
    </dgm:pt>
    <dgm:pt modelId="{83D7148D-F20C-AF4D-972D-23338C78083A}" type="pres">
      <dgm:prSet presAssocID="{066C8E15-36C2-4BA4-AC51-144615A16BA3}" presName="dummyMaxCanvas" presStyleCnt="0">
        <dgm:presLayoutVars/>
      </dgm:prSet>
      <dgm:spPr/>
    </dgm:pt>
    <dgm:pt modelId="{E8936A75-BD48-7E4E-8D91-B8D0220F2EC0}" type="pres">
      <dgm:prSet presAssocID="{066C8E15-36C2-4BA4-AC51-144615A16BA3}" presName="FourNodes_1" presStyleLbl="node1" presStyleIdx="0" presStyleCnt="4">
        <dgm:presLayoutVars>
          <dgm:bulletEnabled val="1"/>
        </dgm:presLayoutVars>
      </dgm:prSet>
      <dgm:spPr/>
    </dgm:pt>
    <dgm:pt modelId="{39DCF893-CE77-AA4F-A1EC-D4DFC1F7211B}" type="pres">
      <dgm:prSet presAssocID="{066C8E15-36C2-4BA4-AC51-144615A16BA3}" presName="FourNodes_2" presStyleLbl="node1" presStyleIdx="1" presStyleCnt="4">
        <dgm:presLayoutVars>
          <dgm:bulletEnabled val="1"/>
        </dgm:presLayoutVars>
      </dgm:prSet>
      <dgm:spPr/>
    </dgm:pt>
    <dgm:pt modelId="{A45329A4-CFF7-4847-AF05-11EAF9134005}" type="pres">
      <dgm:prSet presAssocID="{066C8E15-36C2-4BA4-AC51-144615A16BA3}" presName="FourNodes_3" presStyleLbl="node1" presStyleIdx="2" presStyleCnt="4">
        <dgm:presLayoutVars>
          <dgm:bulletEnabled val="1"/>
        </dgm:presLayoutVars>
      </dgm:prSet>
      <dgm:spPr/>
    </dgm:pt>
    <dgm:pt modelId="{120B7148-28C0-EC43-9536-F901C37CE424}" type="pres">
      <dgm:prSet presAssocID="{066C8E15-36C2-4BA4-AC51-144615A16BA3}" presName="FourNodes_4" presStyleLbl="node1" presStyleIdx="3" presStyleCnt="4">
        <dgm:presLayoutVars>
          <dgm:bulletEnabled val="1"/>
        </dgm:presLayoutVars>
      </dgm:prSet>
      <dgm:spPr/>
    </dgm:pt>
    <dgm:pt modelId="{E6C0980C-6738-3349-BFA1-E0B701B4DD25}" type="pres">
      <dgm:prSet presAssocID="{066C8E15-36C2-4BA4-AC51-144615A16BA3}" presName="FourConn_1-2" presStyleLbl="fgAccFollowNode1" presStyleIdx="0" presStyleCnt="3">
        <dgm:presLayoutVars>
          <dgm:bulletEnabled val="1"/>
        </dgm:presLayoutVars>
      </dgm:prSet>
      <dgm:spPr/>
    </dgm:pt>
    <dgm:pt modelId="{8FF3BF07-00D0-A142-B1B0-780E28B76C17}" type="pres">
      <dgm:prSet presAssocID="{066C8E15-36C2-4BA4-AC51-144615A16BA3}" presName="FourConn_2-3" presStyleLbl="fgAccFollowNode1" presStyleIdx="1" presStyleCnt="3">
        <dgm:presLayoutVars>
          <dgm:bulletEnabled val="1"/>
        </dgm:presLayoutVars>
      </dgm:prSet>
      <dgm:spPr/>
    </dgm:pt>
    <dgm:pt modelId="{1DBDE855-C7CE-0B4A-9CBE-A619AFAEC92A}" type="pres">
      <dgm:prSet presAssocID="{066C8E15-36C2-4BA4-AC51-144615A16BA3}" presName="FourConn_3-4" presStyleLbl="fgAccFollowNode1" presStyleIdx="2" presStyleCnt="3">
        <dgm:presLayoutVars>
          <dgm:bulletEnabled val="1"/>
        </dgm:presLayoutVars>
      </dgm:prSet>
      <dgm:spPr/>
    </dgm:pt>
    <dgm:pt modelId="{880825FB-8B2A-BC4E-B34C-106464FB56F5}" type="pres">
      <dgm:prSet presAssocID="{066C8E15-36C2-4BA4-AC51-144615A16BA3}" presName="FourNodes_1_text" presStyleLbl="node1" presStyleIdx="3" presStyleCnt="4">
        <dgm:presLayoutVars>
          <dgm:bulletEnabled val="1"/>
        </dgm:presLayoutVars>
      </dgm:prSet>
      <dgm:spPr/>
    </dgm:pt>
    <dgm:pt modelId="{8A0476F0-8C3F-CF4A-BA33-2AA04809FF39}" type="pres">
      <dgm:prSet presAssocID="{066C8E15-36C2-4BA4-AC51-144615A16BA3}" presName="FourNodes_2_text" presStyleLbl="node1" presStyleIdx="3" presStyleCnt="4">
        <dgm:presLayoutVars>
          <dgm:bulletEnabled val="1"/>
        </dgm:presLayoutVars>
      </dgm:prSet>
      <dgm:spPr/>
    </dgm:pt>
    <dgm:pt modelId="{0C72CF93-9134-824E-B82D-1FDAF27DCC5F}" type="pres">
      <dgm:prSet presAssocID="{066C8E15-36C2-4BA4-AC51-144615A16BA3}" presName="FourNodes_3_text" presStyleLbl="node1" presStyleIdx="3" presStyleCnt="4">
        <dgm:presLayoutVars>
          <dgm:bulletEnabled val="1"/>
        </dgm:presLayoutVars>
      </dgm:prSet>
      <dgm:spPr/>
    </dgm:pt>
    <dgm:pt modelId="{D84B47E7-72BB-2D46-848B-B09377A51B14}" type="pres">
      <dgm:prSet presAssocID="{066C8E15-36C2-4BA4-AC51-144615A16BA3}" presName="FourNodes_4_text" presStyleLbl="node1" presStyleIdx="3" presStyleCnt="4">
        <dgm:presLayoutVars>
          <dgm:bulletEnabled val="1"/>
        </dgm:presLayoutVars>
      </dgm:prSet>
      <dgm:spPr/>
    </dgm:pt>
  </dgm:ptLst>
  <dgm:cxnLst>
    <dgm:cxn modelId="{ECC76008-FB68-7A4A-B78C-C3E6085D4B40}" type="presOf" srcId="{045F607F-4424-4DAE-A4B0-FA5DE7049D54}" destId="{880825FB-8B2A-BC4E-B34C-106464FB56F5}" srcOrd="1" destOrd="0" presId="urn:microsoft.com/office/officeart/2005/8/layout/vProcess5"/>
    <dgm:cxn modelId="{688E2B20-A566-CA40-AE94-EB6FC960B07A}" type="presOf" srcId="{2F2A3982-10FB-433D-BA0A-E5A4EA4CA269}" destId="{A45329A4-CFF7-4847-AF05-11EAF9134005}" srcOrd="0" destOrd="0" presId="urn:microsoft.com/office/officeart/2005/8/layout/vProcess5"/>
    <dgm:cxn modelId="{5BA3F32F-EA23-8144-998B-BA03BBB5BC19}" type="presOf" srcId="{066C8E15-36C2-4BA4-AC51-144615A16BA3}" destId="{A7C72CFA-2F5E-554D-B78F-7F0F6C0D111F}" srcOrd="0" destOrd="0" presId="urn:microsoft.com/office/officeart/2005/8/layout/vProcess5"/>
    <dgm:cxn modelId="{2FFB6066-0832-4EA8-833F-E8C421052115}" srcId="{066C8E15-36C2-4BA4-AC51-144615A16BA3}" destId="{F5F8A0EB-B517-46E6-8CD9-B3C18EF2049E}" srcOrd="1" destOrd="0" parTransId="{8FA0448B-54C7-4BE6-9B0A-CFA15CC614B6}" sibTransId="{A209F388-B1FF-4906-8CD1-AE495A179903}"/>
    <dgm:cxn modelId="{C4ABD856-9E0F-0F4C-A6BA-36CAFCB5CBDE}" type="presOf" srcId="{A209F388-B1FF-4906-8CD1-AE495A179903}" destId="{8FF3BF07-00D0-A142-B1B0-780E28B76C17}" srcOrd="0" destOrd="0" presId="urn:microsoft.com/office/officeart/2005/8/layout/vProcess5"/>
    <dgm:cxn modelId="{CFA8CD78-8546-4150-83A0-1A3418C76C2D}" srcId="{066C8E15-36C2-4BA4-AC51-144615A16BA3}" destId="{CECB0370-E1CE-4ED4-B462-433EC85B5AD9}" srcOrd="3" destOrd="0" parTransId="{489C8827-F44A-4801-85DB-9F1619B18089}" sibTransId="{F6DF46CD-A136-4409-88A2-3B152DF14355}"/>
    <dgm:cxn modelId="{A5E65A81-9DCA-B743-830A-79591886A2A2}" type="presOf" srcId="{EE959908-4B45-4549-AD2B-96D2D4B66CDB}" destId="{E6C0980C-6738-3349-BFA1-E0B701B4DD25}" srcOrd="0" destOrd="0" presId="urn:microsoft.com/office/officeart/2005/8/layout/vProcess5"/>
    <dgm:cxn modelId="{EFED9C86-D02A-476D-AC57-909693F03D09}" srcId="{066C8E15-36C2-4BA4-AC51-144615A16BA3}" destId="{045F607F-4424-4DAE-A4B0-FA5DE7049D54}" srcOrd="0" destOrd="0" parTransId="{CB1C85E0-5A29-4A78-96A0-55E1DD5D2EF2}" sibTransId="{EE959908-4B45-4549-AD2B-96D2D4B66CDB}"/>
    <dgm:cxn modelId="{6E996688-226B-47E2-81A8-DBEE0F0C558B}" srcId="{066C8E15-36C2-4BA4-AC51-144615A16BA3}" destId="{2F2A3982-10FB-433D-BA0A-E5A4EA4CA269}" srcOrd="2" destOrd="0" parTransId="{BC99BF44-78F3-4C24-9FAB-E1F1422DCFDA}" sibTransId="{DF068BF9-6FE7-4932-BC02-6E48C79F6682}"/>
    <dgm:cxn modelId="{6EA6578B-D5BA-FD4D-B15A-B04F24C336A8}" type="presOf" srcId="{CECB0370-E1CE-4ED4-B462-433EC85B5AD9}" destId="{120B7148-28C0-EC43-9536-F901C37CE424}" srcOrd="0" destOrd="0" presId="urn:microsoft.com/office/officeart/2005/8/layout/vProcess5"/>
    <dgm:cxn modelId="{386B629E-79F6-BA4C-A16B-3B9D0C699E68}" type="presOf" srcId="{CECB0370-E1CE-4ED4-B462-433EC85B5AD9}" destId="{D84B47E7-72BB-2D46-848B-B09377A51B14}" srcOrd="1" destOrd="0" presId="urn:microsoft.com/office/officeart/2005/8/layout/vProcess5"/>
    <dgm:cxn modelId="{D15807AB-FF7A-DB42-8171-AEDA607DBE33}" type="presOf" srcId="{045F607F-4424-4DAE-A4B0-FA5DE7049D54}" destId="{E8936A75-BD48-7E4E-8D91-B8D0220F2EC0}" srcOrd="0" destOrd="0" presId="urn:microsoft.com/office/officeart/2005/8/layout/vProcess5"/>
    <dgm:cxn modelId="{2B711BB0-BEF4-A547-95BD-B2EE5F59BD89}" type="presOf" srcId="{F5F8A0EB-B517-46E6-8CD9-B3C18EF2049E}" destId="{39DCF893-CE77-AA4F-A1EC-D4DFC1F7211B}" srcOrd="0" destOrd="0" presId="urn:microsoft.com/office/officeart/2005/8/layout/vProcess5"/>
    <dgm:cxn modelId="{4EC171C4-D5D8-194A-B41B-4817E5C6BE95}" type="presOf" srcId="{DF068BF9-6FE7-4932-BC02-6E48C79F6682}" destId="{1DBDE855-C7CE-0B4A-9CBE-A619AFAEC92A}" srcOrd="0" destOrd="0" presId="urn:microsoft.com/office/officeart/2005/8/layout/vProcess5"/>
    <dgm:cxn modelId="{E4A780C7-A7BF-BD44-8B28-352355247788}" type="presOf" srcId="{2F2A3982-10FB-433D-BA0A-E5A4EA4CA269}" destId="{0C72CF93-9134-824E-B82D-1FDAF27DCC5F}" srcOrd="1" destOrd="0" presId="urn:microsoft.com/office/officeart/2005/8/layout/vProcess5"/>
    <dgm:cxn modelId="{02A64FF5-3EC5-FC4D-9909-0D43A14432D1}" type="presOf" srcId="{F5F8A0EB-B517-46E6-8CD9-B3C18EF2049E}" destId="{8A0476F0-8C3F-CF4A-BA33-2AA04809FF39}" srcOrd="1" destOrd="0" presId="urn:microsoft.com/office/officeart/2005/8/layout/vProcess5"/>
    <dgm:cxn modelId="{E58EF493-5FF7-C84B-9EFD-7E0A37223687}" type="presParOf" srcId="{A7C72CFA-2F5E-554D-B78F-7F0F6C0D111F}" destId="{83D7148D-F20C-AF4D-972D-23338C78083A}" srcOrd="0" destOrd="0" presId="urn:microsoft.com/office/officeart/2005/8/layout/vProcess5"/>
    <dgm:cxn modelId="{847F3A4B-D6ED-EE45-9CF9-AF89F6A5DAD5}" type="presParOf" srcId="{A7C72CFA-2F5E-554D-B78F-7F0F6C0D111F}" destId="{E8936A75-BD48-7E4E-8D91-B8D0220F2EC0}" srcOrd="1" destOrd="0" presId="urn:microsoft.com/office/officeart/2005/8/layout/vProcess5"/>
    <dgm:cxn modelId="{D35599BF-C51D-9347-859F-1E501ACF580C}" type="presParOf" srcId="{A7C72CFA-2F5E-554D-B78F-7F0F6C0D111F}" destId="{39DCF893-CE77-AA4F-A1EC-D4DFC1F7211B}" srcOrd="2" destOrd="0" presId="urn:microsoft.com/office/officeart/2005/8/layout/vProcess5"/>
    <dgm:cxn modelId="{F210C0E7-FB73-824A-B1EE-56270F02633F}" type="presParOf" srcId="{A7C72CFA-2F5E-554D-B78F-7F0F6C0D111F}" destId="{A45329A4-CFF7-4847-AF05-11EAF9134005}" srcOrd="3" destOrd="0" presId="urn:microsoft.com/office/officeart/2005/8/layout/vProcess5"/>
    <dgm:cxn modelId="{BED26940-C975-7F41-A655-EB9D90304FDF}" type="presParOf" srcId="{A7C72CFA-2F5E-554D-B78F-7F0F6C0D111F}" destId="{120B7148-28C0-EC43-9536-F901C37CE424}" srcOrd="4" destOrd="0" presId="urn:microsoft.com/office/officeart/2005/8/layout/vProcess5"/>
    <dgm:cxn modelId="{DE26D856-6FFD-3343-9B72-A7D7AA00EFEC}" type="presParOf" srcId="{A7C72CFA-2F5E-554D-B78F-7F0F6C0D111F}" destId="{E6C0980C-6738-3349-BFA1-E0B701B4DD25}" srcOrd="5" destOrd="0" presId="urn:microsoft.com/office/officeart/2005/8/layout/vProcess5"/>
    <dgm:cxn modelId="{1821DA5A-533A-8949-B366-C8FE64020D34}" type="presParOf" srcId="{A7C72CFA-2F5E-554D-B78F-7F0F6C0D111F}" destId="{8FF3BF07-00D0-A142-B1B0-780E28B76C17}" srcOrd="6" destOrd="0" presId="urn:microsoft.com/office/officeart/2005/8/layout/vProcess5"/>
    <dgm:cxn modelId="{A5246FE5-9BD3-FB4E-AAF4-4C610E8E4F11}" type="presParOf" srcId="{A7C72CFA-2F5E-554D-B78F-7F0F6C0D111F}" destId="{1DBDE855-C7CE-0B4A-9CBE-A619AFAEC92A}" srcOrd="7" destOrd="0" presId="urn:microsoft.com/office/officeart/2005/8/layout/vProcess5"/>
    <dgm:cxn modelId="{70076C68-DE08-304E-8A4B-C2C32D16E318}" type="presParOf" srcId="{A7C72CFA-2F5E-554D-B78F-7F0F6C0D111F}" destId="{880825FB-8B2A-BC4E-B34C-106464FB56F5}" srcOrd="8" destOrd="0" presId="urn:microsoft.com/office/officeart/2005/8/layout/vProcess5"/>
    <dgm:cxn modelId="{0A25836C-98FC-FB40-84ED-B15904078022}" type="presParOf" srcId="{A7C72CFA-2F5E-554D-B78F-7F0F6C0D111F}" destId="{8A0476F0-8C3F-CF4A-BA33-2AA04809FF39}" srcOrd="9" destOrd="0" presId="urn:microsoft.com/office/officeart/2005/8/layout/vProcess5"/>
    <dgm:cxn modelId="{A1FFAEC2-C6F8-7D4A-A699-CC31B0E26C2F}" type="presParOf" srcId="{A7C72CFA-2F5E-554D-B78F-7F0F6C0D111F}" destId="{0C72CF93-9134-824E-B82D-1FDAF27DCC5F}" srcOrd="10" destOrd="0" presId="urn:microsoft.com/office/officeart/2005/8/layout/vProcess5"/>
    <dgm:cxn modelId="{711F7DCE-39A4-F648-B1A8-B914C7BD4ADA}" type="presParOf" srcId="{A7C72CFA-2F5E-554D-B78F-7F0F6C0D111F}" destId="{D84B47E7-72BB-2D46-848B-B09377A51B14}"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2F2E12-EF1C-4227-B4EC-1BD91AD6EAC4}">
      <dsp:nvSpPr>
        <dsp:cNvPr id="0" name=""/>
        <dsp:cNvSpPr/>
      </dsp:nvSpPr>
      <dsp:spPr>
        <a:xfrm>
          <a:off x="752566" y="926259"/>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9FE917-B790-4DD0-A55E-0B670C56BE2A}">
      <dsp:nvSpPr>
        <dsp:cNvPr id="0" name=""/>
        <dsp:cNvSpPr/>
      </dsp:nvSpPr>
      <dsp:spPr>
        <a:xfrm>
          <a:off x="100682" y="2344045"/>
          <a:ext cx="2370489"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We streamlined our data analysis by condensing our data into 30-minute intervals, making it more manageable and allowing us to capture significant trends, particularly in time series data such as usage patterns.</a:t>
          </a:r>
        </a:p>
      </dsp:txBody>
      <dsp:txXfrm>
        <a:off x="100682" y="2344045"/>
        <a:ext cx="2370489" cy="922500"/>
      </dsp:txXfrm>
    </dsp:sp>
    <dsp:sp modelId="{94EC5E5D-F3EC-4741-8236-837BB21D920D}">
      <dsp:nvSpPr>
        <dsp:cNvPr id="0" name=""/>
        <dsp:cNvSpPr/>
      </dsp:nvSpPr>
      <dsp:spPr>
        <a:xfrm>
          <a:off x="3537891" y="926259"/>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532900-F7F7-48CF-B494-451A883AD015}">
      <dsp:nvSpPr>
        <dsp:cNvPr id="0" name=""/>
        <dsp:cNvSpPr/>
      </dsp:nvSpPr>
      <dsp:spPr>
        <a:xfrm>
          <a:off x="2886007" y="2344045"/>
          <a:ext cx="2370489"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We identified outliers using statistical techniques like the Interquartile Range (IQR) method, although we retained some outliers that could signal important anomalies.</a:t>
          </a:r>
        </a:p>
      </dsp:txBody>
      <dsp:txXfrm>
        <a:off x="2886007" y="2344045"/>
        <a:ext cx="2370489" cy="922500"/>
      </dsp:txXfrm>
    </dsp:sp>
    <dsp:sp modelId="{C0C0FC0A-F1CE-455D-96E3-C1B485AB4E73}">
      <dsp:nvSpPr>
        <dsp:cNvPr id="0" name=""/>
        <dsp:cNvSpPr/>
      </dsp:nvSpPr>
      <dsp:spPr>
        <a:xfrm>
          <a:off x="6323216" y="926259"/>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B0AEDD-9597-4FEC-B5AE-62A559269595}">
      <dsp:nvSpPr>
        <dsp:cNvPr id="0" name=""/>
        <dsp:cNvSpPr/>
      </dsp:nvSpPr>
      <dsp:spPr>
        <a:xfrm>
          <a:off x="5671332" y="2344045"/>
          <a:ext cx="2370489"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Additionally, to gain a comprehensive view of total consumption, we summed usage columns and introduced a new column for this aggregated total. </a:t>
          </a:r>
        </a:p>
      </dsp:txBody>
      <dsp:txXfrm>
        <a:off x="5671332" y="2344045"/>
        <a:ext cx="2370489" cy="922500"/>
      </dsp:txXfrm>
    </dsp:sp>
    <dsp:sp modelId="{8AC13F5F-AF3F-4F75-B631-7EEDB0538AD2}">
      <dsp:nvSpPr>
        <dsp:cNvPr id="0" name=""/>
        <dsp:cNvSpPr/>
      </dsp:nvSpPr>
      <dsp:spPr>
        <a:xfrm>
          <a:off x="9108541" y="926259"/>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9366C8-91A3-41B0-9CAE-C177A2C6604D}">
      <dsp:nvSpPr>
        <dsp:cNvPr id="0" name=""/>
        <dsp:cNvSpPr/>
      </dsp:nvSpPr>
      <dsp:spPr>
        <a:xfrm>
          <a:off x="8456657" y="2344045"/>
          <a:ext cx="2370489" cy="92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Lastly, to ensure consistency and enable accurate time-based operations, we standardized date columns using pandas' `to_datetime` function.</a:t>
          </a:r>
        </a:p>
      </dsp:txBody>
      <dsp:txXfrm>
        <a:off x="8456657" y="2344045"/>
        <a:ext cx="2370489" cy="92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4EF4B9-4ADD-4C80-9ABE-D018E39D4757}">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72645B-221D-485E-B1C9-C8A391403C9E}">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1392FB-6E61-42A6-8C68-A831D5B5974B}">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Implemented a K-Nearest Neighbor (KNN) Regressor Distance-Based model for anomaly detection.</a:t>
          </a:r>
        </a:p>
      </dsp:txBody>
      <dsp:txXfrm>
        <a:off x="1948202" y="368029"/>
        <a:ext cx="3233964" cy="1371985"/>
      </dsp:txXfrm>
    </dsp:sp>
    <dsp:sp modelId="{5EF511BF-06D5-4D3B-9E36-CB92ABC442F9}">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7C1725-B94E-43C0-B12B-72DDFB3A6F89}">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FB48CB-7FBE-4EC3-921B-417B94ED74E2}">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Normal data points are expected to be close to their neighbors in the feature space, while anomalies will be farther away.</a:t>
          </a:r>
        </a:p>
      </dsp:txBody>
      <dsp:txXfrm>
        <a:off x="7411643" y="368029"/>
        <a:ext cx="3233964" cy="1371985"/>
      </dsp:txXfrm>
    </dsp:sp>
    <dsp:sp modelId="{847FC044-02CC-42BC-95D3-56408F8EB923}">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0B9457-135C-4A64-BCB9-F0611695F982}">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010C1-3920-414F-A855-1F07E35D6718}">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After predicting the total usages using the KNN model, a threshold value of 5% was defined.</a:t>
          </a:r>
        </a:p>
      </dsp:txBody>
      <dsp:txXfrm>
        <a:off x="1948202" y="2452790"/>
        <a:ext cx="3233964" cy="1371985"/>
      </dsp:txXfrm>
    </dsp:sp>
    <dsp:sp modelId="{898F3F74-91E7-4869-93B4-CA8BA2B36B3C}">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466A59-1998-4D6F-AF4F-8E86C49C3BD3}">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558375-7623-43F8-A947-89E49E3D9A61}">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Identified the top 5% of anomalies based on their distance from the nearest neighbors, surpassing the defined threshold.</a:t>
          </a:r>
        </a:p>
      </dsp:txBody>
      <dsp:txXfrm>
        <a:off x="7411643" y="2452790"/>
        <a:ext cx="3233964" cy="1371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936A75-BD48-7E4E-8D91-B8D0220F2EC0}">
      <dsp:nvSpPr>
        <dsp:cNvPr id="0" name=""/>
        <dsp:cNvSpPr/>
      </dsp:nvSpPr>
      <dsp:spPr>
        <a:xfrm>
          <a:off x="0" y="0"/>
          <a:ext cx="7484885" cy="966724"/>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Utilized a potent unsupervised machine learning model to identify clusters of total usages.</a:t>
          </a:r>
        </a:p>
      </dsp:txBody>
      <dsp:txXfrm>
        <a:off x="28314" y="28314"/>
        <a:ext cx="6360027" cy="910096"/>
      </dsp:txXfrm>
    </dsp:sp>
    <dsp:sp modelId="{39DCF893-CE77-AA4F-A1EC-D4DFC1F7211B}">
      <dsp:nvSpPr>
        <dsp:cNvPr id="0" name=""/>
        <dsp:cNvSpPr/>
      </dsp:nvSpPr>
      <dsp:spPr>
        <a:xfrm>
          <a:off x="626859" y="1142492"/>
          <a:ext cx="7484885" cy="966724"/>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Determined instances when total usages are closely clustered together and the specific timing of these clusters.</a:t>
          </a:r>
        </a:p>
      </dsp:txBody>
      <dsp:txXfrm>
        <a:off x="655173" y="1170806"/>
        <a:ext cx="6173027" cy="910096"/>
      </dsp:txXfrm>
    </dsp:sp>
    <dsp:sp modelId="{A45329A4-CFF7-4847-AF05-11EAF9134005}">
      <dsp:nvSpPr>
        <dsp:cNvPr id="0" name=""/>
        <dsp:cNvSpPr/>
      </dsp:nvSpPr>
      <dsp:spPr>
        <a:xfrm>
          <a:off x="1244362" y="2284984"/>
          <a:ext cx="7484885" cy="96672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Points positioned far from the clusters were classified as anomalies.</a:t>
          </a:r>
        </a:p>
      </dsp:txBody>
      <dsp:txXfrm>
        <a:off x="1272676" y="2313298"/>
        <a:ext cx="6182383" cy="910096"/>
      </dsp:txXfrm>
    </dsp:sp>
    <dsp:sp modelId="{120B7148-28C0-EC43-9536-F901C37CE424}">
      <dsp:nvSpPr>
        <dsp:cNvPr id="0" name=""/>
        <dsp:cNvSpPr/>
      </dsp:nvSpPr>
      <dsp:spPr>
        <a:xfrm>
          <a:off x="1871221" y="3427476"/>
          <a:ext cx="7484885" cy="96672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Aimed at identifying potential threats and security breaches within the dataset.</a:t>
          </a:r>
        </a:p>
      </dsp:txBody>
      <dsp:txXfrm>
        <a:off x="1899535" y="3455790"/>
        <a:ext cx="6173027" cy="910096"/>
      </dsp:txXfrm>
    </dsp:sp>
    <dsp:sp modelId="{E6C0980C-6738-3349-BFA1-E0B701B4DD25}">
      <dsp:nvSpPr>
        <dsp:cNvPr id="0" name=""/>
        <dsp:cNvSpPr/>
      </dsp:nvSpPr>
      <dsp:spPr>
        <a:xfrm>
          <a:off x="6856515" y="740422"/>
          <a:ext cx="628370" cy="62837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997898" y="740422"/>
        <a:ext cx="345604" cy="472848"/>
      </dsp:txXfrm>
    </dsp:sp>
    <dsp:sp modelId="{8FF3BF07-00D0-A142-B1B0-780E28B76C17}">
      <dsp:nvSpPr>
        <dsp:cNvPr id="0" name=""/>
        <dsp:cNvSpPr/>
      </dsp:nvSpPr>
      <dsp:spPr>
        <a:xfrm>
          <a:off x="7483374" y="1882914"/>
          <a:ext cx="628370" cy="62837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7624757" y="1882914"/>
        <a:ext cx="345604" cy="472848"/>
      </dsp:txXfrm>
    </dsp:sp>
    <dsp:sp modelId="{1DBDE855-C7CE-0B4A-9CBE-A619AFAEC92A}">
      <dsp:nvSpPr>
        <dsp:cNvPr id="0" name=""/>
        <dsp:cNvSpPr/>
      </dsp:nvSpPr>
      <dsp:spPr>
        <a:xfrm>
          <a:off x="8100877" y="3025406"/>
          <a:ext cx="628370" cy="62837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8242260" y="3025406"/>
        <a:ext cx="345604" cy="47284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10DF-3B6D-4F9D-9DC9-D0DD766F02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B03734-198C-4005-90FB-4F3EF48D38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82135C8-590F-4092-9EA9-74D89E9493C0}"/>
              </a:ext>
            </a:extLst>
          </p:cNvPr>
          <p:cNvSpPr>
            <a:spLocks noGrp="1"/>
          </p:cNvSpPr>
          <p:nvPr>
            <p:ph type="dt" sz="half" idx="10"/>
          </p:nvPr>
        </p:nvSpPr>
        <p:spPr/>
        <p:txBody>
          <a:bodyPr/>
          <a:lstStyle/>
          <a:p>
            <a:fld id="{8D361ADA-B582-43FC-A6C2-2F170E88B6AA}" type="datetimeFigureOut">
              <a:rPr lang="en-GB" smtClean="0"/>
              <a:t>27/05/2024</a:t>
            </a:fld>
            <a:endParaRPr lang="en-GB"/>
          </a:p>
        </p:txBody>
      </p:sp>
      <p:sp>
        <p:nvSpPr>
          <p:cNvPr id="5" name="Footer Placeholder 4">
            <a:extLst>
              <a:ext uri="{FF2B5EF4-FFF2-40B4-BE49-F238E27FC236}">
                <a16:creationId xmlns:a16="http://schemas.microsoft.com/office/drawing/2014/main" id="{D86B4B38-FCA8-4365-A2DC-5FCDE4DBF1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0B2F91-F0A4-400C-82EF-E3662143F48A}"/>
              </a:ext>
            </a:extLst>
          </p:cNvPr>
          <p:cNvSpPr>
            <a:spLocks noGrp="1"/>
          </p:cNvSpPr>
          <p:nvPr>
            <p:ph type="sldNum" sz="quarter" idx="12"/>
          </p:nvPr>
        </p:nvSpPr>
        <p:spPr/>
        <p:txBody>
          <a:bodyPr/>
          <a:lstStyle/>
          <a:p>
            <a:fld id="{E6815337-C3B7-49BD-8A52-40E3D6875271}" type="slidenum">
              <a:rPr lang="en-GB" smtClean="0"/>
              <a:t>‹#›</a:t>
            </a:fld>
            <a:endParaRPr lang="en-GB"/>
          </a:p>
        </p:txBody>
      </p:sp>
    </p:spTree>
    <p:extLst>
      <p:ext uri="{BB962C8B-B14F-4D97-AF65-F5344CB8AC3E}">
        <p14:creationId xmlns:p14="http://schemas.microsoft.com/office/powerpoint/2010/main" val="266878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575F-5CDB-4434-9325-B8B0D629DF2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70642-5DA7-4FCE-842E-FBCD8763BA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D04950-61E3-4547-882C-441413A0F6CD}"/>
              </a:ext>
            </a:extLst>
          </p:cNvPr>
          <p:cNvSpPr>
            <a:spLocks noGrp="1"/>
          </p:cNvSpPr>
          <p:nvPr>
            <p:ph type="dt" sz="half" idx="10"/>
          </p:nvPr>
        </p:nvSpPr>
        <p:spPr/>
        <p:txBody>
          <a:bodyPr/>
          <a:lstStyle/>
          <a:p>
            <a:fld id="{8D361ADA-B582-43FC-A6C2-2F170E88B6AA}" type="datetimeFigureOut">
              <a:rPr lang="en-GB" smtClean="0"/>
              <a:t>27/05/2024</a:t>
            </a:fld>
            <a:endParaRPr lang="en-GB"/>
          </a:p>
        </p:txBody>
      </p:sp>
      <p:sp>
        <p:nvSpPr>
          <p:cNvPr id="5" name="Footer Placeholder 4">
            <a:extLst>
              <a:ext uri="{FF2B5EF4-FFF2-40B4-BE49-F238E27FC236}">
                <a16:creationId xmlns:a16="http://schemas.microsoft.com/office/drawing/2014/main" id="{1E3DBEFD-B586-426C-AEB2-9B6DC555143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2717FD-4841-4F8F-986C-FDEB68AFBC46}"/>
              </a:ext>
            </a:extLst>
          </p:cNvPr>
          <p:cNvSpPr>
            <a:spLocks noGrp="1"/>
          </p:cNvSpPr>
          <p:nvPr>
            <p:ph type="sldNum" sz="quarter" idx="12"/>
          </p:nvPr>
        </p:nvSpPr>
        <p:spPr/>
        <p:txBody>
          <a:bodyPr/>
          <a:lstStyle/>
          <a:p>
            <a:fld id="{E6815337-C3B7-49BD-8A52-40E3D6875271}" type="slidenum">
              <a:rPr lang="en-GB" smtClean="0"/>
              <a:t>‹#›</a:t>
            </a:fld>
            <a:endParaRPr lang="en-GB"/>
          </a:p>
        </p:txBody>
      </p:sp>
    </p:spTree>
    <p:extLst>
      <p:ext uri="{BB962C8B-B14F-4D97-AF65-F5344CB8AC3E}">
        <p14:creationId xmlns:p14="http://schemas.microsoft.com/office/powerpoint/2010/main" val="358164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7CB36F-26D0-42A3-87B7-FF7178DA2A5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6611BE0-3CE7-4A7F-8039-A49F7ED7B2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56823A-A574-4AF0-A6CE-FEC97DC84D87}"/>
              </a:ext>
            </a:extLst>
          </p:cNvPr>
          <p:cNvSpPr>
            <a:spLocks noGrp="1"/>
          </p:cNvSpPr>
          <p:nvPr>
            <p:ph type="dt" sz="half" idx="10"/>
          </p:nvPr>
        </p:nvSpPr>
        <p:spPr/>
        <p:txBody>
          <a:bodyPr/>
          <a:lstStyle/>
          <a:p>
            <a:fld id="{8D361ADA-B582-43FC-A6C2-2F170E88B6AA}" type="datetimeFigureOut">
              <a:rPr lang="en-GB" smtClean="0"/>
              <a:t>27/05/2024</a:t>
            </a:fld>
            <a:endParaRPr lang="en-GB"/>
          </a:p>
        </p:txBody>
      </p:sp>
      <p:sp>
        <p:nvSpPr>
          <p:cNvPr id="5" name="Footer Placeholder 4">
            <a:extLst>
              <a:ext uri="{FF2B5EF4-FFF2-40B4-BE49-F238E27FC236}">
                <a16:creationId xmlns:a16="http://schemas.microsoft.com/office/drawing/2014/main" id="{CBF1D6AF-BA52-42BD-9546-ABB76B7A2A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59BBD73-7E97-4823-B119-F12368584535}"/>
              </a:ext>
            </a:extLst>
          </p:cNvPr>
          <p:cNvSpPr>
            <a:spLocks noGrp="1"/>
          </p:cNvSpPr>
          <p:nvPr>
            <p:ph type="sldNum" sz="quarter" idx="12"/>
          </p:nvPr>
        </p:nvSpPr>
        <p:spPr/>
        <p:txBody>
          <a:bodyPr/>
          <a:lstStyle/>
          <a:p>
            <a:fld id="{E6815337-C3B7-49BD-8A52-40E3D6875271}" type="slidenum">
              <a:rPr lang="en-GB" smtClean="0"/>
              <a:t>‹#›</a:t>
            </a:fld>
            <a:endParaRPr lang="en-GB"/>
          </a:p>
        </p:txBody>
      </p:sp>
    </p:spTree>
    <p:extLst>
      <p:ext uri="{BB962C8B-B14F-4D97-AF65-F5344CB8AC3E}">
        <p14:creationId xmlns:p14="http://schemas.microsoft.com/office/powerpoint/2010/main" val="277648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30FC9-2AF5-40C6-909C-B236DD4215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C9E25B9-4488-4BDE-B42A-DDC6FA2328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01644A-8AA2-4B98-BEA7-5CB0BECA8483}"/>
              </a:ext>
            </a:extLst>
          </p:cNvPr>
          <p:cNvSpPr>
            <a:spLocks noGrp="1"/>
          </p:cNvSpPr>
          <p:nvPr>
            <p:ph type="dt" sz="half" idx="10"/>
          </p:nvPr>
        </p:nvSpPr>
        <p:spPr/>
        <p:txBody>
          <a:bodyPr/>
          <a:lstStyle/>
          <a:p>
            <a:fld id="{8D361ADA-B582-43FC-A6C2-2F170E88B6AA}" type="datetimeFigureOut">
              <a:rPr lang="en-GB" smtClean="0"/>
              <a:t>27/05/2024</a:t>
            </a:fld>
            <a:endParaRPr lang="en-GB"/>
          </a:p>
        </p:txBody>
      </p:sp>
      <p:sp>
        <p:nvSpPr>
          <p:cNvPr id="5" name="Footer Placeholder 4">
            <a:extLst>
              <a:ext uri="{FF2B5EF4-FFF2-40B4-BE49-F238E27FC236}">
                <a16:creationId xmlns:a16="http://schemas.microsoft.com/office/drawing/2014/main" id="{4D8DC934-2655-4AA2-9246-90B6CC4248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798CFE-53A9-44F6-9AB7-5086F2C2CD59}"/>
              </a:ext>
            </a:extLst>
          </p:cNvPr>
          <p:cNvSpPr>
            <a:spLocks noGrp="1"/>
          </p:cNvSpPr>
          <p:nvPr>
            <p:ph type="sldNum" sz="quarter" idx="12"/>
          </p:nvPr>
        </p:nvSpPr>
        <p:spPr/>
        <p:txBody>
          <a:bodyPr/>
          <a:lstStyle/>
          <a:p>
            <a:fld id="{E6815337-C3B7-49BD-8A52-40E3D6875271}" type="slidenum">
              <a:rPr lang="en-GB" smtClean="0"/>
              <a:t>‹#›</a:t>
            </a:fld>
            <a:endParaRPr lang="en-GB"/>
          </a:p>
        </p:txBody>
      </p:sp>
    </p:spTree>
    <p:extLst>
      <p:ext uri="{BB962C8B-B14F-4D97-AF65-F5344CB8AC3E}">
        <p14:creationId xmlns:p14="http://schemas.microsoft.com/office/powerpoint/2010/main" val="4165301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8832E-182A-4621-A430-BF7BF52FF1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3FE3463-E835-483D-A494-209C292A52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AA8C8D-7839-4B1B-BB8F-5C13F7BA1BAA}"/>
              </a:ext>
            </a:extLst>
          </p:cNvPr>
          <p:cNvSpPr>
            <a:spLocks noGrp="1"/>
          </p:cNvSpPr>
          <p:nvPr>
            <p:ph type="dt" sz="half" idx="10"/>
          </p:nvPr>
        </p:nvSpPr>
        <p:spPr/>
        <p:txBody>
          <a:bodyPr/>
          <a:lstStyle/>
          <a:p>
            <a:fld id="{8D361ADA-B582-43FC-A6C2-2F170E88B6AA}" type="datetimeFigureOut">
              <a:rPr lang="en-GB" smtClean="0"/>
              <a:t>27/05/2024</a:t>
            </a:fld>
            <a:endParaRPr lang="en-GB"/>
          </a:p>
        </p:txBody>
      </p:sp>
      <p:sp>
        <p:nvSpPr>
          <p:cNvPr id="5" name="Footer Placeholder 4">
            <a:extLst>
              <a:ext uri="{FF2B5EF4-FFF2-40B4-BE49-F238E27FC236}">
                <a16:creationId xmlns:a16="http://schemas.microsoft.com/office/drawing/2014/main" id="{E62E39C8-FFC9-41EB-A570-F53307591B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A58024-C342-498B-B5C9-1A876C2CF151}"/>
              </a:ext>
            </a:extLst>
          </p:cNvPr>
          <p:cNvSpPr>
            <a:spLocks noGrp="1"/>
          </p:cNvSpPr>
          <p:nvPr>
            <p:ph type="sldNum" sz="quarter" idx="12"/>
          </p:nvPr>
        </p:nvSpPr>
        <p:spPr/>
        <p:txBody>
          <a:bodyPr/>
          <a:lstStyle/>
          <a:p>
            <a:fld id="{E6815337-C3B7-49BD-8A52-40E3D6875271}" type="slidenum">
              <a:rPr lang="en-GB" smtClean="0"/>
              <a:t>‹#›</a:t>
            </a:fld>
            <a:endParaRPr lang="en-GB"/>
          </a:p>
        </p:txBody>
      </p:sp>
    </p:spTree>
    <p:extLst>
      <p:ext uri="{BB962C8B-B14F-4D97-AF65-F5344CB8AC3E}">
        <p14:creationId xmlns:p14="http://schemas.microsoft.com/office/powerpoint/2010/main" val="1960351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BFB43-B87B-428D-82F6-B4B9EEA614C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43306B0-E87D-4C8B-A096-718DAE2BC8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86A7656-B811-4B23-8446-47CC65FAA0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717A9A6-1110-4461-84CE-FC8F48DD3FEE}"/>
              </a:ext>
            </a:extLst>
          </p:cNvPr>
          <p:cNvSpPr>
            <a:spLocks noGrp="1"/>
          </p:cNvSpPr>
          <p:nvPr>
            <p:ph type="dt" sz="half" idx="10"/>
          </p:nvPr>
        </p:nvSpPr>
        <p:spPr/>
        <p:txBody>
          <a:bodyPr/>
          <a:lstStyle/>
          <a:p>
            <a:fld id="{8D361ADA-B582-43FC-A6C2-2F170E88B6AA}" type="datetimeFigureOut">
              <a:rPr lang="en-GB" smtClean="0"/>
              <a:t>27/05/2024</a:t>
            </a:fld>
            <a:endParaRPr lang="en-GB"/>
          </a:p>
        </p:txBody>
      </p:sp>
      <p:sp>
        <p:nvSpPr>
          <p:cNvPr id="6" name="Footer Placeholder 5">
            <a:extLst>
              <a:ext uri="{FF2B5EF4-FFF2-40B4-BE49-F238E27FC236}">
                <a16:creationId xmlns:a16="http://schemas.microsoft.com/office/drawing/2014/main" id="{2F0042B4-345A-4C54-8D37-5EC5C89FDC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9620AA-1296-471B-A976-04E0AF2E009E}"/>
              </a:ext>
            </a:extLst>
          </p:cNvPr>
          <p:cNvSpPr>
            <a:spLocks noGrp="1"/>
          </p:cNvSpPr>
          <p:nvPr>
            <p:ph type="sldNum" sz="quarter" idx="12"/>
          </p:nvPr>
        </p:nvSpPr>
        <p:spPr/>
        <p:txBody>
          <a:bodyPr/>
          <a:lstStyle/>
          <a:p>
            <a:fld id="{E6815337-C3B7-49BD-8A52-40E3D6875271}" type="slidenum">
              <a:rPr lang="en-GB" smtClean="0"/>
              <a:t>‹#›</a:t>
            </a:fld>
            <a:endParaRPr lang="en-GB"/>
          </a:p>
        </p:txBody>
      </p:sp>
    </p:spTree>
    <p:extLst>
      <p:ext uri="{BB962C8B-B14F-4D97-AF65-F5344CB8AC3E}">
        <p14:creationId xmlns:p14="http://schemas.microsoft.com/office/powerpoint/2010/main" val="378357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3F484-FAA5-4DD3-A26B-EC9CCF81FFE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F3B4D7-DAA4-478D-8E5E-0E98616BE3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2E3235-C7FE-4996-A430-AA9AEBC542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84E830-4DCE-45E1-ADC6-2991025B6C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4C6EA5-6A05-478F-8969-A5DCF83C89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5856F69-07D4-4876-8818-6FF22AA197BA}"/>
              </a:ext>
            </a:extLst>
          </p:cNvPr>
          <p:cNvSpPr>
            <a:spLocks noGrp="1"/>
          </p:cNvSpPr>
          <p:nvPr>
            <p:ph type="dt" sz="half" idx="10"/>
          </p:nvPr>
        </p:nvSpPr>
        <p:spPr/>
        <p:txBody>
          <a:bodyPr/>
          <a:lstStyle/>
          <a:p>
            <a:fld id="{8D361ADA-B582-43FC-A6C2-2F170E88B6AA}" type="datetimeFigureOut">
              <a:rPr lang="en-GB" smtClean="0"/>
              <a:t>27/05/2024</a:t>
            </a:fld>
            <a:endParaRPr lang="en-GB"/>
          </a:p>
        </p:txBody>
      </p:sp>
      <p:sp>
        <p:nvSpPr>
          <p:cNvPr id="8" name="Footer Placeholder 7">
            <a:extLst>
              <a:ext uri="{FF2B5EF4-FFF2-40B4-BE49-F238E27FC236}">
                <a16:creationId xmlns:a16="http://schemas.microsoft.com/office/drawing/2014/main" id="{36ED886C-8994-497A-BF50-019FDAFE20A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769D344-E4A8-4461-B3AE-1918857927E1}"/>
              </a:ext>
            </a:extLst>
          </p:cNvPr>
          <p:cNvSpPr>
            <a:spLocks noGrp="1"/>
          </p:cNvSpPr>
          <p:nvPr>
            <p:ph type="sldNum" sz="quarter" idx="12"/>
          </p:nvPr>
        </p:nvSpPr>
        <p:spPr/>
        <p:txBody>
          <a:bodyPr/>
          <a:lstStyle/>
          <a:p>
            <a:fld id="{E6815337-C3B7-49BD-8A52-40E3D6875271}" type="slidenum">
              <a:rPr lang="en-GB" smtClean="0"/>
              <a:t>‹#›</a:t>
            </a:fld>
            <a:endParaRPr lang="en-GB"/>
          </a:p>
        </p:txBody>
      </p:sp>
    </p:spTree>
    <p:extLst>
      <p:ext uri="{BB962C8B-B14F-4D97-AF65-F5344CB8AC3E}">
        <p14:creationId xmlns:p14="http://schemas.microsoft.com/office/powerpoint/2010/main" val="2463415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FC474-0781-4F8E-B6FF-44E60081379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943B04A-9429-42B1-ACA6-6FC1A6E1E10A}"/>
              </a:ext>
            </a:extLst>
          </p:cNvPr>
          <p:cNvSpPr>
            <a:spLocks noGrp="1"/>
          </p:cNvSpPr>
          <p:nvPr>
            <p:ph type="dt" sz="half" idx="10"/>
          </p:nvPr>
        </p:nvSpPr>
        <p:spPr/>
        <p:txBody>
          <a:bodyPr/>
          <a:lstStyle/>
          <a:p>
            <a:fld id="{8D361ADA-B582-43FC-A6C2-2F170E88B6AA}" type="datetimeFigureOut">
              <a:rPr lang="en-GB" smtClean="0"/>
              <a:t>27/05/2024</a:t>
            </a:fld>
            <a:endParaRPr lang="en-GB"/>
          </a:p>
        </p:txBody>
      </p:sp>
      <p:sp>
        <p:nvSpPr>
          <p:cNvPr id="4" name="Footer Placeholder 3">
            <a:extLst>
              <a:ext uri="{FF2B5EF4-FFF2-40B4-BE49-F238E27FC236}">
                <a16:creationId xmlns:a16="http://schemas.microsoft.com/office/drawing/2014/main" id="{35AB3D41-6F28-474B-B7B5-DFE630D3A1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DCD42B1-60B0-4757-AB42-84DAC12428BB}"/>
              </a:ext>
            </a:extLst>
          </p:cNvPr>
          <p:cNvSpPr>
            <a:spLocks noGrp="1"/>
          </p:cNvSpPr>
          <p:nvPr>
            <p:ph type="sldNum" sz="quarter" idx="12"/>
          </p:nvPr>
        </p:nvSpPr>
        <p:spPr/>
        <p:txBody>
          <a:bodyPr/>
          <a:lstStyle/>
          <a:p>
            <a:fld id="{E6815337-C3B7-49BD-8A52-40E3D6875271}" type="slidenum">
              <a:rPr lang="en-GB" smtClean="0"/>
              <a:t>‹#›</a:t>
            </a:fld>
            <a:endParaRPr lang="en-GB"/>
          </a:p>
        </p:txBody>
      </p:sp>
    </p:spTree>
    <p:extLst>
      <p:ext uri="{BB962C8B-B14F-4D97-AF65-F5344CB8AC3E}">
        <p14:creationId xmlns:p14="http://schemas.microsoft.com/office/powerpoint/2010/main" val="425955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32006-0011-4A5E-BCD8-555BFAE2F048}"/>
              </a:ext>
            </a:extLst>
          </p:cNvPr>
          <p:cNvSpPr>
            <a:spLocks noGrp="1"/>
          </p:cNvSpPr>
          <p:nvPr>
            <p:ph type="dt" sz="half" idx="10"/>
          </p:nvPr>
        </p:nvSpPr>
        <p:spPr/>
        <p:txBody>
          <a:bodyPr/>
          <a:lstStyle/>
          <a:p>
            <a:fld id="{8D361ADA-B582-43FC-A6C2-2F170E88B6AA}" type="datetimeFigureOut">
              <a:rPr lang="en-GB" smtClean="0"/>
              <a:t>27/05/2024</a:t>
            </a:fld>
            <a:endParaRPr lang="en-GB"/>
          </a:p>
        </p:txBody>
      </p:sp>
      <p:sp>
        <p:nvSpPr>
          <p:cNvPr id="3" name="Footer Placeholder 2">
            <a:extLst>
              <a:ext uri="{FF2B5EF4-FFF2-40B4-BE49-F238E27FC236}">
                <a16:creationId xmlns:a16="http://schemas.microsoft.com/office/drawing/2014/main" id="{9CBA82D6-C900-421C-A064-DDCABEE042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0A13925-CC1D-4273-9D23-0D28D21D1AE6}"/>
              </a:ext>
            </a:extLst>
          </p:cNvPr>
          <p:cNvSpPr>
            <a:spLocks noGrp="1"/>
          </p:cNvSpPr>
          <p:nvPr>
            <p:ph type="sldNum" sz="quarter" idx="12"/>
          </p:nvPr>
        </p:nvSpPr>
        <p:spPr/>
        <p:txBody>
          <a:bodyPr/>
          <a:lstStyle/>
          <a:p>
            <a:fld id="{E6815337-C3B7-49BD-8A52-40E3D6875271}" type="slidenum">
              <a:rPr lang="en-GB" smtClean="0"/>
              <a:t>‹#›</a:t>
            </a:fld>
            <a:endParaRPr lang="en-GB"/>
          </a:p>
        </p:txBody>
      </p:sp>
    </p:spTree>
    <p:extLst>
      <p:ext uri="{BB962C8B-B14F-4D97-AF65-F5344CB8AC3E}">
        <p14:creationId xmlns:p14="http://schemas.microsoft.com/office/powerpoint/2010/main" val="1063547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D874-CB50-4536-A34D-8DBF2EBFD0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8962765-0059-41A1-9036-F494BE88F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1CA6760-9D26-4213-8E58-F086F7598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D3CF4-B012-4D15-9C31-44DFB558E344}"/>
              </a:ext>
            </a:extLst>
          </p:cNvPr>
          <p:cNvSpPr>
            <a:spLocks noGrp="1"/>
          </p:cNvSpPr>
          <p:nvPr>
            <p:ph type="dt" sz="half" idx="10"/>
          </p:nvPr>
        </p:nvSpPr>
        <p:spPr/>
        <p:txBody>
          <a:bodyPr/>
          <a:lstStyle/>
          <a:p>
            <a:fld id="{8D361ADA-B582-43FC-A6C2-2F170E88B6AA}" type="datetimeFigureOut">
              <a:rPr lang="en-GB" smtClean="0"/>
              <a:t>27/05/2024</a:t>
            </a:fld>
            <a:endParaRPr lang="en-GB"/>
          </a:p>
        </p:txBody>
      </p:sp>
      <p:sp>
        <p:nvSpPr>
          <p:cNvPr id="6" name="Footer Placeholder 5">
            <a:extLst>
              <a:ext uri="{FF2B5EF4-FFF2-40B4-BE49-F238E27FC236}">
                <a16:creationId xmlns:a16="http://schemas.microsoft.com/office/drawing/2014/main" id="{13F12C3E-91DF-42DC-9FDF-D5AB965E15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19ABE2-269B-419A-899B-1A96ACF9E0C5}"/>
              </a:ext>
            </a:extLst>
          </p:cNvPr>
          <p:cNvSpPr>
            <a:spLocks noGrp="1"/>
          </p:cNvSpPr>
          <p:nvPr>
            <p:ph type="sldNum" sz="quarter" idx="12"/>
          </p:nvPr>
        </p:nvSpPr>
        <p:spPr/>
        <p:txBody>
          <a:bodyPr/>
          <a:lstStyle/>
          <a:p>
            <a:fld id="{E6815337-C3B7-49BD-8A52-40E3D6875271}" type="slidenum">
              <a:rPr lang="en-GB" smtClean="0"/>
              <a:t>‹#›</a:t>
            </a:fld>
            <a:endParaRPr lang="en-GB"/>
          </a:p>
        </p:txBody>
      </p:sp>
    </p:spTree>
    <p:extLst>
      <p:ext uri="{BB962C8B-B14F-4D97-AF65-F5344CB8AC3E}">
        <p14:creationId xmlns:p14="http://schemas.microsoft.com/office/powerpoint/2010/main" val="378149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64C7-35E7-428D-A704-00FB04BFF0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696CCCB-A7CD-4FB6-B584-97051CB0FF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BA160F-7CEB-49E7-ACCC-639B341BD5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914AAC-FF01-4B96-8507-C2217DC9CD27}"/>
              </a:ext>
            </a:extLst>
          </p:cNvPr>
          <p:cNvSpPr>
            <a:spLocks noGrp="1"/>
          </p:cNvSpPr>
          <p:nvPr>
            <p:ph type="dt" sz="half" idx="10"/>
          </p:nvPr>
        </p:nvSpPr>
        <p:spPr/>
        <p:txBody>
          <a:bodyPr/>
          <a:lstStyle/>
          <a:p>
            <a:fld id="{8D361ADA-B582-43FC-A6C2-2F170E88B6AA}" type="datetimeFigureOut">
              <a:rPr lang="en-GB" smtClean="0"/>
              <a:t>27/05/2024</a:t>
            </a:fld>
            <a:endParaRPr lang="en-GB"/>
          </a:p>
        </p:txBody>
      </p:sp>
      <p:sp>
        <p:nvSpPr>
          <p:cNvPr id="6" name="Footer Placeholder 5">
            <a:extLst>
              <a:ext uri="{FF2B5EF4-FFF2-40B4-BE49-F238E27FC236}">
                <a16:creationId xmlns:a16="http://schemas.microsoft.com/office/drawing/2014/main" id="{231012E8-9585-4483-AE88-E23A14AEBC0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624719-4D43-40A6-B074-3D1D969C995D}"/>
              </a:ext>
            </a:extLst>
          </p:cNvPr>
          <p:cNvSpPr>
            <a:spLocks noGrp="1"/>
          </p:cNvSpPr>
          <p:nvPr>
            <p:ph type="sldNum" sz="quarter" idx="12"/>
          </p:nvPr>
        </p:nvSpPr>
        <p:spPr/>
        <p:txBody>
          <a:bodyPr/>
          <a:lstStyle/>
          <a:p>
            <a:fld id="{E6815337-C3B7-49BD-8A52-40E3D6875271}" type="slidenum">
              <a:rPr lang="en-GB" smtClean="0"/>
              <a:t>‹#›</a:t>
            </a:fld>
            <a:endParaRPr lang="en-GB"/>
          </a:p>
        </p:txBody>
      </p:sp>
    </p:spTree>
    <p:extLst>
      <p:ext uri="{BB962C8B-B14F-4D97-AF65-F5344CB8AC3E}">
        <p14:creationId xmlns:p14="http://schemas.microsoft.com/office/powerpoint/2010/main" val="2791652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2D7E9-82FE-4F52-BF02-6BE12B8BEE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F52E066-8408-4608-B9A9-2577E2199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18FAC0-3EDB-4F44-BF22-7EA2CD554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61ADA-B582-43FC-A6C2-2F170E88B6AA}" type="datetimeFigureOut">
              <a:rPr lang="en-GB" smtClean="0"/>
              <a:t>27/05/2024</a:t>
            </a:fld>
            <a:endParaRPr lang="en-GB"/>
          </a:p>
        </p:txBody>
      </p:sp>
      <p:sp>
        <p:nvSpPr>
          <p:cNvPr id="5" name="Footer Placeholder 4">
            <a:extLst>
              <a:ext uri="{FF2B5EF4-FFF2-40B4-BE49-F238E27FC236}">
                <a16:creationId xmlns:a16="http://schemas.microsoft.com/office/drawing/2014/main" id="{B58CC6F0-2A1D-4FA7-97A0-198000DE03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75A08F6-C514-45CE-B3B8-9044BF6DCD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15337-C3B7-49BD-8A52-40E3D6875271}" type="slidenum">
              <a:rPr lang="en-GB" smtClean="0"/>
              <a:t>‹#›</a:t>
            </a:fld>
            <a:endParaRPr lang="en-GB"/>
          </a:p>
        </p:txBody>
      </p:sp>
    </p:spTree>
    <p:extLst>
      <p:ext uri="{BB962C8B-B14F-4D97-AF65-F5344CB8AC3E}">
        <p14:creationId xmlns:p14="http://schemas.microsoft.com/office/powerpoint/2010/main" val="563928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jpg"/></Relationships>
</file>

<file path=ppt/slides/_rels/slide12.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CB50BAB-AD49-4E2B-9E2D-3CFEF94B938C}"/>
              </a:ext>
            </a:extLst>
          </p:cNvPr>
          <p:cNvSpPr>
            <a:spLocks noGrp="1"/>
          </p:cNvSpPr>
          <p:nvPr>
            <p:ph type="ctrTitle"/>
          </p:nvPr>
        </p:nvSpPr>
        <p:spPr>
          <a:xfrm>
            <a:off x="1051560" y="4329321"/>
            <a:ext cx="3657600" cy="1645920"/>
          </a:xfrm>
        </p:spPr>
        <p:txBody>
          <a:bodyPr vert="horz" lIns="91440" tIns="45720" rIns="91440" bIns="45720" rtlCol="0" anchor="ctr">
            <a:normAutofit/>
          </a:bodyPr>
          <a:lstStyle/>
          <a:p>
            <a:pPr algn="l"/>
            <a:r>
              <a:rPr lang="en-US" sz="2700" dirty="0"/>
              <a:t>Predictive Models for Data Traffic</a:t>
            </a:r>
            <a:br>
              <a:rPr lang="en-US" sz="2700" dirty="0"/>
            </a:br>
            <a:br>
              <a:rPr lang="en-US" sz="2700" dirty="0"/>
            </a:br>
            <a:endParaRPr lang="en-US" sz="2700" dirty="0"/>
          </a:p>
        </p:txBody>
      </p:sp>
      <p:pic>
        <p:nvPicPr>
          <p:cNvPr id="10" name="Picture 4" descr="Business Insights with Graph Theory: Introduction to Graph Theory and  Algorithms | Adatis">
            <a:extLst>
              <a:ext uri="{FF2B5EF4-FFF2-40B4-BE49-F238E27FC236}">
                <a16:creationId xmlns:a16="http://schemas.microsoft.com/office/drawing/2014/main" id="{E4C88891-CE0E-43F1-A23B-981FCED4035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rot="10800000">
            <a:off x="589805" y="361910"/>
            <a:ext cx="5422356" cy="34838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usiness Insights with Graph Theory: Introduction to Graph Theory and  Algorithms | Adatis">
            <a:extLst>
              <a:ext uri="{FF2B5EF4-FFF2-40B4-BE49-F238E27FC236}">
                <a16:creationId xmlns:a16="http://schemas.microsoft.com/office/drawing/2014/main" id="{9A0B6851-3E65-47BE-B918-CA317639DC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49197" y="357251"/>
            <a:ext cx="5422356" cy="3483864"/>
          </a:xfrm>
          <a:prstGeom prst="rect">
            <a:avLst/>
          </a:prstGeom>
          <a:noFill/>
          <a:extLst>
            <a:ext uri="{909E8E84-426E-40DD-AFC4-6F175D3DCCD1}">
              <a14:hiddenFill xmlns:a14="http://schemas.microsoft.com/office/drawing/2010/main">
                <a:solidFill>
                  <a:srgbClr val="FFFFFF"/>
                </a:solidFill>
              </a14:hiddenFill>
            </a:ext>
          </a:extLst>
        </p:spPr>
      </p:pic>
      <p:sp>
        <p:nvSpPr>
          <p:cNvPr id="1037" name="Rectangle 103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C19F0A1-48F9-0CD0-27C2-7EE29E8D5EA1}"/>
              </a:ext>
            </a:extLst>
          </p:cNvPr>
          <p:cNvSpPr txBox="1"/>
          <p:nvPr/>
        </p:nvSpPr>
        <p:spPr>
          <a:xfrm>
            <a:off x="5250106" y="4329321"/>
            <a:ext cx="6106742" cy="164592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400" dirty="0"/>
              <a:t>seif </a:t>
            </a:r>
            <a:r>
              <a:rPr lang="en-US" sz="1400" dirty="0" err="1"/>
              <a:t>Kassab</a:t>
            </a:r>
            <a:r>
              <a:rPr lang="en-US" sz="1400" dirty="0"/>
              <a:t> 221002051</a:t>
            </a:r>
          </a:p>
          <a:p>
            <a:pPr indent="-228600">
              <a:lnSpc>
                <a:spcPct val="90000"/>
              </a:lnSpc>
              <a:spcAft>
                <a:spcPts val="600"/>
              </a:spcAft>
              <a:buFont typeface="Arial" panose="020B0604020202020204" pitchFamily="34" charset="0"/>
              <a:buChar char="•"/>
            </a:pPr>
            <a:r>
              <a:rPr lang="en-US" sz="1400" dirty="0"/>
              <a:t>Ahmed </a:t>
            </a:r>
            <a:r>
              <a:rPr lang="en-US" sz="1400" dirty="0" err="1"/>
              <a:t>Abdelmoneim</a:t>
            </a:r>
            <a:r>
              <a:rPr lang="en-US" sz="1400" dirty="0"/>
              <a:t> 221002230</a:t>
            </a:r>
          </a:p>
          <a:p>
            <a:pPr indent="-228600">
              <a:lnSpc>
                <a:spcPct val="90000"/>
              </a:lnSpc>
              <a:spcAft>
                <a:spcPts val="600"/>
              </a:spcAft>
              <a:buFont typeface="Arial" panose="020B0604020202020204" pitchFamily="34" charset="0"/>
              <a:buChar char="•"/>
            </a:pPr>
            <a:r>
              <a:rPr lang="en-US" sz="1400" dirty="0"/>
              <a:t>Maryam Abdallah  221000002</a:t>
            </a:r>
          </a:p>
          <a:p>
            <a:pPr indent="-228600">
              <a:lnSpc>
                <a:spcPct val="90000"/>
              </a:lnSpc>
              <a:spcAft>
                <a:spcPts val="600"/>
              </a:spcAft>
              <a:buFont typeface="Arial" panose="020B0604020202020204" pitchFamily="34" charset="0"/>
              <a:buChar char="•"/>
            </a:pPr>
            <a:r>
              <a:rPr lang="en-US" sz="1400" dirty="0"/>
              <a:t>Farida Salah    221000123</a:t>
            </a:r>
          </a:p>
          <a:p>
            <a:pPr indent="-228600">
              <a:lnSpc>
                <a:spcPct val="90000"/>
              </a:lnSpc>
              <a:spcAft>
                <a:spcPts val="600"/>
              </a:spcAft>
              <a:buFont typeface="Arial" panose="020B0604020202020204" pitchFamily="34" charset="0"/>
              <a:buChar char="•"/>
            </a:pPr>
            <a:r>
              <a:rPr lang="en-US" sz="1400" dirty="0" err="1"/>
              <a:t>NourEldin</a:t>
            </a:r>
            <a:r>
              <a:rPr lang="en-US" sz="1400" dirty="0"/>
              <a:t> </a:t>
            </a:r>
            <a:r>
              <a:rPr lang="en-US" sz="1400"/>
              <a:t>Ayman  221000001</a:t>
            </a:r>
            <a:endParaRPr lang="en-US" sz="1400" dirty="0"/>
          </a:p>
        </p:txBody>
      </p:sp>
    </p:spTree>
    <p:extLst>
      <p:ext uri="{BB962C8B-B14F-4D97-AF65-F5344CB8AC3E}">
        <p14:creationId xmlns:p14="http://schemas.microsoft.com/office/powerpoint/2010/main" val="1664198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CEE3C2-D5DA-A682-8D55-11074E3DA1FD}"/>
              </a:ext>
            </a:extLst>
          </p:cNvPr>
          <p:cNvSpPr>
            <a:spLocks noGrp="1"/>
          </p:cNvSpPr>
          <p:nvPr>
            <p:ph type="title"/>
          </p:nvPr>
        </p:nvSpPr>
        <p:spPr>
          <a:xfrm>
            <a:off x="699714" y="353160"/>
            <a:ext cx="7091300" cy="898581"/>
          </a:xfrm>
        </p:spPr>
        <p:txBody>
          <a:bodyPr vert="horz" lIns="91440" tIns="45720" rIns="91440" bIns="45720" rtlCol="0" anchor="ctr">
            <a:normAutofit fontScale="90000"/>
          </a:bodyPr>
          <a:lstStyle/>
          <a:p>
            <a:r>
              <a:rPr lang="en-US" sz="4000" dirty="0">
                <a:solidFill>
                  <a:srgbClr val="FFFFFF"/>
                </a:solidFill>
              </a:rPr>
              <a:t>clustering analysis</a:t>
            </a:r>
            <a:br>
              <a:rPr lang="en-US" sz="2800" dirty="0">
                <a:solidFill>
                  <a:srgbClr val="FFFFFF"/>
                </a:solidFill>
              </a:rPr>
            </a:br>
            <a:r>
              <a:rPr lang="en-US" sz="2800" dirty="0">
                <a:solidFill>
                  <a:srgbClr val="FFFFFF"/>
                </a:solidFill>
              </a:rPr>
              <a:t>(Amazon APPLICTION)</a:t>
            </a:r>
          </a:p>
        </p:txBody>
      </p:sp>
      <p:pic>
        <p:nvPicPr>
          <p:cNvPr id="7" name="Picture 6" descr="A graph showing a cluster of data&#10;&#10;Description automatically generated with medium confidence">
            <a:extLst>
              <a:ext uri="{FF2B5EF4-FFF2-40B4-BE49-F238E27FC236}">
                <a16:creationId xmlns:a16="http://schemas.microsoft.com/office/drawing/2014/main" id="{E515CF3A-247E-D013-A7C8-89A47BAD1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48" y="2576779"/>
            <a:ext cx="5131088" cy="3206930"/>
          </a:xfrm>
          <a:prstGeom prst="rect">
            <a:avLst/>
          </a:prstGeom>
        </p:spPr>
      </p:pic>
      <p:pic>
        <p:nvPicPr>
          <p:cNvPr id="5" name="Content Placeholder 4" descr="A graph showing a number of numbers&#10;&#10;Description automatically generated with medium confidence">
            <a:extLst>
              <a:ext uri="{FF2B5EF4-FFF2-40B4-BE49-F238E27FC236}">
                <a16:creationId xmlns:a16="http://schemas.microsoft.com/office/drawing/2014/main" id="{496E4B1D-2762-D6A7-D61E-DC2A14903F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45165" y="2606852"/>
            <a:ext cx="5131087" cy="3219757"/>
          </a:xfrm>
          <a:prstGeom prst="rect">
            <a:avLst/>
          </a:prstGeom>
        </p:spPr>
      </p:pic>
      <p:sp>
        <p:nvSpPr>
          <p:cNvPr id="8" name="TextBox 7">
            <a:extLst>
              <a:ext uri="{FF2B5EF4-FFF2-40B4-BE49-F238E27FC236}">
                <a16:creationId xmlns:a16="http://schemas.microsoft.com/office/drawing/2014/main" id="{130F8324-7580-A919-3335-EC421F787ECD}"/>
              </a:ext>
            </a:extLst>
          </p:cNvPr>
          <p:cNvSpPr txBox="1"/>
          <p:nvPr/>
        </p:nvSpPr>
        <p:spPr>
          <a:xfrm>
            <a:off x="2538877" y="5938238"/>
            <a:ext cx="1484830" cy="523220"/>
          </a:xfrm>
          <a:prstGeom prst="rect">
            <a:avLst/>
          </a:prstGeom>
          <a:noFill/>
        </p:spPr>
        <p:txBody>
          <a:bodyPr wrap="none" rtlCol="0">
            <a:spAutoFit/>
          </a:bodyPr>
          <a:lstStyle/>
          <a:p>
            <a:r>
              <a:rPr lang="en-US" sz="2800" dirty="0"/>
              <a:t>Toulouse</a:t>
            </a:r>
          </a:p>
        </p:txBody>
      </p:sp>
      <p:sp>
        <p:nvSpPr>
          <p:cNvPr id="9" name="TextBox 8">
            <a:extLst>
              <a:ext uri="{FF2B5EF4-FFF2-40B4-BE49-F238E27FC236}">
                <a16:creationId xmlns:a16="http://schemas.microsoft.com/office/drawing/2014/main" id="{77E6AC4F-E9E6-CDC7-EAA2-44E2D30DACAE}"/>
              </a:ext>
            </a:extLst>
          </p:cNvPr>
          <p:cNvSpPr txBox="1"/>
          <p:nvPr/>
        </p:nvSpPr>
        <p:spPr>
          <a:xfrm>
            <a:off x="8434455" y="5993296"/>
            <a:ext cx="952505" cy="523220"/>
          </a:xfrm>
          <a:prstGeom prst="rect">
            <a:avLst/>
          </a:prstGeom>
          <a:noFill/>
        </p:spPr>
        <p:txBody>
          <a:bodyPr wrap="none" rtlCol="0">
            <a:spAutoFit/>
          </a:bodyPr>
          <a:lstStyle/>
          <a:p>
            <a:r>
              <a:rPr lang="en-US" sz="2800" dirty="0"/>
              <a:t>Dijon</a:t>
            </a:r>
          </a:p>
        </p:txBody>
      </p:sp>
    </p:spTree>
    <p:extLst>
      <p:ext uri="{BB962C8B-B14F-4D97-AF65-F5344CB8AC3E}">
        <p14:creationId xmlns:p14="http://schemas.microsoft.com/office/powerpoint/2010/main" val="2697393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E85CCF60-79A2-440A-86A2-1A64A59F7B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3F2162BA-EECD-43E0-99D9-C00B19482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200" y="8482"/>
            <a:ext cx="3568276" cy="6858000"/>
          </a:xfrm>
          <a:prstGeom prst="rect">
            <a:avLst/>
          </a:prstGeom>
          <a:gradFill>
            <a:gsLst>
              <a:gs pos="0">
                <a:schemeClr val="accent1">
                  <a:alpha val="32000"/>
                </a:schemeClr>
              </a:gs>
              <a:gs pos="70000">
                <a:srgbClr val="000000">
                  <a:alpha val="0"/>
                </a:srgb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49">
            <a:extLst>
              <a:ext uri="{FF2B5EF4-FFF2-40B4-BE49-F238E27FC236}">
                <a16:creationId xmlns:a16="http://schemas.microsoft.com/office/drawing/2014/main" id="{160DB805-F71F-46BB-A8CC-74F6D8306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Rectangle 51">
            <a:extLst>
              <a:ext uri="{FF2B5EF4-FFF2-40B4-BE49-F238E27FC236}">
                <a16:creationId xmlns:a16="http://schemas.microsoft.com/office/drawing/2014/main" id="{6F91054C-3439-420E-88EB-F0A5637EC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1">
                  <a:alpha val="24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06391B-CB9E-BBE4-0244-75588C9DC95E}"/>
              </a:ext>
            </a:extLst>
          </p:cNvPr>
          <p:cNvSpPr>
            <a:spLocks noGrp="1"/>
          </p:cNvSpPr>
          <p:nvPr>
            <p:ph type="title"/>
          </p:nvPr>
        </p:nvSpPr>
        <p:spPr>
          <a:xfrm>
            <a:off x="673740" y="2759383"/>
            <a:ext cx="2895573" cy="2834223"/>
          </a:xfrm>
        </p:spPr>
        <p:txBody>
          <a:bodyPr vert="horz" lIns="91440" tIns="45720" rIns="91440" bIns="45720" rtlCol="0" anchor="t">
            <a:normAutofit/>
          </a:bodyPr>
          <a:lstStyle/>
          <a:p>
            <a:r>
              <a:rPr lang="en-US" sz="4000" dirty="0">
                <a:solidFill>
                  <a:srgbClr val="FFFFFF"/>
                </a:solidFill>
              </a:rPr>
              <a:t>EDA</a:t>
            </a:r>
          </a:p>
        </p:txBody>
      </p:sp>
      <p:pic>
        <p:nvPicPr>
          <p:cNvPr id="7" name="Picture 6" descr="A screenshot of a graph&#10;&#10;Description automatically generated">
            <a:extLst>
              <a:ext uri="{FF2B5EF4-FFF2-40B4-BE49-F238E27FC236}">
                <a16:creationId xmlns:a16="http://schemas.microsoft.com/office/drawing/2014/main" id="{99DBF4AE-5835-B224-E6CB-F35863B285D3}"/>
              </a:ext>
            </a:extLst>
          </p:cNvPr>
          <p:cNvPicPr>
            <a:picLocks noChangeAspect="1"/>
          </p:cNvPicPr>
          <p:nvPr/>
        </p:nvPicPr>
        <p:blipFill rotWithShape="1">
          <a:blip r:embed="rId2">
            <a:extLst>
              <a:ext uri="{28A0092B-C50C-407E-A947-70E740481C1C}">
                <a14:useLocalDpi xmlns:a14="http://schemas.microsoft.com/office/drawing/2010/main" val="0"/>
              </a:ext>
            </a:extLst>
          </a:blip>
          <a:srcRect t="16440" r="-3" b="12850"/>
          <a:stretch/>
        </p:blipFill>
        <p:spPr>
          <a:xfrm flipV="1">
            <a:off x="4601040" y="2063431"/>
            <a:ext cx="3039945" cy="1182214"/>
          </a:xfrm>
          <a:prstGeom prst="rect">
            <a:avLst/>
          </a:prstGeom>
        </p:spPr>
      </p:pic>
      <p:pic>
        <p:nvPicPr>
          <p:cNvPr id="13" name="Picture 12" descr="A graph showing a purple line&#10;&#10;Description automatically generated with medium confidence">
            <a:extLst>
              <a:ext uri="{FF2B5EF4-FFF2-40B4-BE49-F238E27FC236}">
                <a16:creationId xmlns:a16="http://schemas.microsoft.com/office/drawing/2014/main" id="{66440927-BFFA-B974-F36F-75E39B249B05}"/>
              </a:ext>
            </a:extLst>
          </p:cNvPr>
          <p:cNvPicPr>
            <a:picLocks noChangeAspect="1"/>
          </p:cNvPicPr>
          <p:nvPr/>
        </p:nvPicPr>
        <p:blipFill rotWithShape="1">
          <a:blip r:embed="rId3">
            <a:extLst>
              <a:ext uri="{28A0092B-C50C-407E-A947-70E740481C1C}">
                <a14:useLocalDpi xmlns:a14="http://schemas.microsoft.com/office/drawing/2010/main" val="0"/>
              </a:ext>
            </a:extLst>
          </a:blip>
          <a:srcRect t="15943" r="-3" b="9626"/>
          <a:stretch/>
        </p:blipFill>
        <p:spPr>
          <a:xfrm>
            <a:off x="8523362" y="2061662"/>
            <a:ext cx="3044519" cy="1183983"/>
          </a:xfrm>
          <a:prstGeom prst="rect">
            <a:avLst/>
          </a:prstGeom>
        </p:spPr>
      </p:pic>
      <p:pic>
        <p:nvPicPr>
          <p:cNvPr id="5" name="Picture 4" descr="A blue line graph with numbers&#10;&#10;Description automatically generated">
            <a:extLst>
              <a:ext uri="{FF2B5EF4-FFF2-40B4-BE49-F238E27FC236}">
                <a16:creationId xmlns:a16="http://schemas.microsoft.com/office/drawing/2014/main" id="{5DE0FD18-73B2-4CCA-973D-6D753F2B0D5C}"/>
              </a:ext>
            </a:extLst>
          </p:cNvPr>
          <p:cNvPicPr>
            <a:picLocks noChangeAspect="1"/>
          </p:cNvPicPr>
          <p:nvPr/>
        </p:nvPicPr>
        <p:blipFill rotWithShape="1">
          <a:blip r:embed="rId4">
            <a:extLst>
              <a:ext uri="{28A0092B-C50C-407E-A947-70E740481C1C}">
                <a14:useLocalDpi xmlns:a14="http://schemas.microsoft.com/office/drawing/2010/main" val="0"/>
              </a:ext>
            </a:extLst>
          </a:blip>
          <a:srcRect l="973" r="5168" b="-2"/>
          <a:stretch/>
        </p:blipFill>
        <p:spPr>
          <a:xfrm>
            <a:off x="4528077" y="4085800"/>
            <a:ext cx="3054733" cy="1187951"/>
          </a:xfrm>
          <a:prstGeom prst="rect">
            <a:avLst/>
          </a:prstGeom>
        </p:spPr>
      </p:pic>
      <p:pic>
        <p:nvPicPr>
          <p:cNvPr id="9" name="Picture 8" descr="A graph with black lines&#10;&#10;Description automatically generated">
            <a:extLst>
              <a:ext uri="{FF2B5EF4-FFF2-40B4-BE49-F238E27FC236}">
                <a16:creationId xmlns:a16="http://schemas.microsoft.com/office/drawing/2014/main" id="{BEAA4334-6732-504B-3A40-6DE299B3A7F8}"/>
              </a:ext>
            </a:extLst>
          </p:cNvPr>
          <p:cNvPicPr>
            <a:picLocks noChangeAspect="1"/>
          </p:cNvPicPr>
          <p:nvPr/>
        </p:nvPicPr>
        <p:blipFill rotWithShape="1">
          <a:blip r:embed="rId5">
            <a:extLst>
              <a:ext uri="{28A0092B-C50C-407E-A947-70E740481C1C}">
                <a14:useLocalDpi xmlns:a14="http://schemas.microsoft.com/office/drawing/2010/main" val="0"/>
              </a:ext>
            </a:extLst>
          </a:blip>
          <a:srcRect l="5500" r="1" b="1"/>
          <a:stretch/>
        </p:blipFill>
        <p:spPr>
          <a:xfrm>
            <a:off x="8523362" y="4085800"/>
            <a:ext cx="3054730" cy="1187950"/>
          </a:xfrm>
          <a:prstGeom prst="rect">
            <a:avLst/>
          </a:prstGeom>
        </p:spPr>
      </p:pic>
      <p:sp>
        <p:nvSpPr>
          <p:cNvPr id="15" name="TextBox 14">
            <a:extLst>
              <a:ext uri="{FF2B5EF4-FFF2-40B4-BE49-F238E27FC236}">
                <a16:creationId xmlns:a16="http://schemas.microsoft.com/office/drawing/2014/main" id="{0B67BE4A-91D9-BEA4-E1DB-D40B74C60A03}"/>
              </a:ext>
            </a:extLst>
          </p:cNvPr>
          <p:cNvSpPr txBox="1"/>
          <p:nvPr/>
        </p:nvSpPr>
        <p:spPr>
          <a:xfrm>
            <a:off x="5647965" y="5453305"/>
            <a:ext cx="998991" cy="369332"/>
          </a:xfrm>
          <a:prstGeom prst="rect">
            <a:avLst/>
          </a:prstGeom>
          <a:noFill/>
        </p:spPr>
        <p:txBody>
          <a:bodyPr wrap="none" rtlCol="0">
            <a:spAutoFit/>
          </a:bodyPr>
          <a:lstStyle/>
          <a:p>
            <a:r>
              <a:rPr lang="en-US" dirty="0"/>
              <a:t>Line plot</a:t>
            </a:r>
          </a:p>
        </p:txBody>
      </p:sp>
      <p:sp>
        <p:nvSpPr>
          <p:cNvPr id="25" name="TextBox 24">
            <a:extLst>
              <a:ext uri="{FF2B5EF4-FFF2-40B4-BE49-F238E27FC236}">
                <a16:creationId xmlns:a16="http://schemas.microsoft.com/office/drawing/2014/main" id="{5BE09617-5E42-5B8A-3089-CAFD41E25DA6}"/>
              </a:ext>
            </a:extLst>
          </p:cNvPr>
          <p:cNvSpPr txBox="1"/>
          <p:nvPr/>
        </p:nvSpPr>
        <p:spPr>
          <a:xfrm>
            <a:off x="9539551" y="5637971"/>
            <a:ext cx="1012137" cy="369332"/>
          </a:xfrm>
          <a:prstGeom prst="rect">
            <a:avLst/>
          </a:prstGeom>
          <a:noFill/>
        </p:spPr>
        <p:txBody>
          <a:bodyPr wrap="none" rtlCol="0">
            <a:spAutoFit/>
          </a:bodyPr>
          <a:lstStyle/>
          <a:p>
            <a:r>
              <a:rPr lang="en-US" dirty="0" err="1"/>
              <a:t>Box_Plot</a:t>
            </a:r>
            <a:endParaRPr lang="en-US" dirty="0"/>
          </a:p>
        </p:txBody>
      </p:sp>
      <p:sp>
        <p:nvSpPr>
          <p:cNvPr id="27" name="TextBox 26">
            <a:extLst>
              <a:ext uri="{FF2B5EF4-FFF2-40B4-BE49-F238E27FC236}">
                <a16:creationId xmlns:a16="http://schemas.microsoft.com/office/drawing/2014/main" id="{D0DC8A31-5D0B-B08B-BE61-F880486D5DDC}"/>
              </a:ext>
            </a:extLst>
          </p:cNvPr>
          <p:cNvSpPr txBox="1"/>
          <p:nvPr/>
        </p:nvSpPr>
        <p:spPr>
          <a:xfrm>
            <a:off x="9383516" y="3481056"/>
            <a:ext cx="1324209" cy="369332"/>
          </a:xfrm>
          <a:prstGeom prst="rect">
            <a:avLst/>
          </a:prstGeom>
          <a:noFill/>
        </p:spPr>
        <p:txBody>
          <a:bodyPr wrap="none" rtlCol="0">
            <a:spAutoFit/>
          </a:bodyPr>
          <a:lstStyle/>
          <a:p>
            <a:r>
              <a:rPr lang="en-US" dirty="0" err="1"/>
              <a:t>Scatter_Plot</a:t>
            </a:r>
            <a:endParaRPr lang="en-US" dirty="0"/>
          </a:p>
        </p:txBody>
      </p:sp>
      <p:sp>
        <p:nvSpPr>
          <p:cNvPr id="32" name="TextBox 31">
            <a:extLst>
              <a:ext uri="{FF2B5EF4-FFF2-40B4-BE49-F238E27FC236}">
                <a16:creationId xmlns:a16="http://schemas.microsoft.com/office/drawing/2014/main" id="{7EAA7203-56F6-C6BE-BDDE-421CD11EF00E}"/>
              </a:ext>
            </a:extLst>
          </p:cNvPr>
          <p:cNvSpPr txBox="1"/>
          <p:nvPr/>
        </p:nvSpPr>
        <p:spPr>
          <a:xfrm>
            <a:off x="5591314" y="3536914"/>
            <a:ext cx="1112292" cy="369332"/>
          </a:xfrm>
          <a:prstGeom prst="rect">
            <a:avLst/>
          </a:prstGeom>
          <a:noFill/>
        </p:spPr>
        <p:txBody>
          <a:bodyPr wrap="none" rtlCol="0">
            <a:spAutoFit/>
          </a:bodyPr>
          <a:lstStyle/>
          <a:p>
            <a:r>
              <a:rPr lang="en-US" dirty="0"/>
              <a:t>Heat Map</a:t>
            </a:r>
          </a:p>
        </p:txBody>
      </p:sp>
    </p:spTree>
    <p:extLst>
      <p:ext uri="{BB962C8B-B14F-4D97-AF65-F5344CB8AC3E}">
        <p14:creationId xmlns:p14="http://schemas.microsoft.com/office/powerpoint/2010/main" val="41299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168822-3C29-CDE6-0B91-48472171CCC4}"/>
              </a:ext>
            </a:extLst>
          </p:cNvPr>
          <p:cNvSpPr>
            <a:spLocks noGrp="1"/>
          </p:cNvSpPr>
          <p:nvPr>
            <p:ph type="title"/>
          </p:nvPr>
        </p:nvSpPr>
        <p:spPr>
          <a:xfrm>
            <a:off x="7257412" y="2794881"/>
            <a:ext cx="4805996" cy="1297115"/>
          </a:xfrm>
        </p:spPr>
        <p:txBody>
          <a:bodyPr vert="horz" lIns="91440" tIns="45720" rIns="91440" bIns="45720" rtlCol="0" anchor="t">
            <a:normAutofit/>
          </a:bodyPr>
          <a:lstStyle/>
          <a:p>
            <a:r>
              <a:rPr lang="en-US" sz="7200" kern="1200" dirty="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4E94A69B-41A0-5C46-6B90-EEB422ABF9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35097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EB6BE-B666-4500-A484-4547455622AB}"/>
              </a:ext>
            </a:extLst>
          </p:cNvPr>
          <p:cNvSpPr>
            <a:spLocks noGrp="1"/>
          </p:cNvSpPr>
          <p:nvPr>
            <p:ph type="ctrTitle"/>
          </p:nvPr>
        </p:nvSpPr>
        <p:spPr>
          <a:xfrm>
            <a:off x="826396" y="586855"/>
            <a:ext cx="4230100"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The idea behind the project</a:t>
            </a:r>
          </a:p>
        </p:txBody>
      </p:sp>
      <p:sp>
        <p:nvSpPr>
          <p:cNvPr id="6" name="TextBox 5">
            <a:extLst>
              <a:ext uri="{FF2B5EF4-FFF2-40B4-BE49-F238E27FC236}">
                <a16:creationId xmlns:a16="http://schemas.microsoft.com/office/drawing/2014/main" id="{FCFB907A-90B6-AB36-5544-BA103221A6B3}"/>
              </a:ext>
            </a:extLst>
          </p:cNvPr>
          <p:cNvSpPr txBox="1"/>
          <p:nvPr/>
        </p:nvSpPr>
        <p:spPr>
          <a:xfrm>
            <a:off x="6503158" y="649480"/>
            <a:ext cx="4862447"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Our data analytics project aims to analyse instances of data disruptions occurring across five applications in two French cities, comparing each application's security in parallel times. Our primary objective is to pinpoint periods characterized by significant deviations in data usage, focusing particularly on identifying instances of heightened security breaches. By employing anomaly detection techniques, we can discern when these breaches occurred and ascertain periods of relative stability.</a:t>
            </a:r>
          </a:p>
        </p:txBody>
      </p:sp>
    </p:spTree>
    <p:extLst>
      <p:ext uri="{BB962C8B-B14F-4D97-AF65-F5344CB8AC3E}">
        <p14:creationId xmlns:p14="http://schemas.microsoft.com/office/powerpoint/2010/main" val="1971478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36B4B-F785-2EC6-14D7-5E4A731D1EE1}"/>
              </a:ext>
            </a:extLst>
          </p:cNvPr>
          <p:cNvSpPr>
            <a:spLocks noGrp="1"/>
          </p:cNvSpPr>
          <p:nvPr>
            <p:ph type="title"/>
          </p:nvPr>
        </p:nvSpPr>
        <p:spPr>
          <a:xfrm>
            <a:off x="640080" y="325369"/>
            <a:ext cx="4368602" cy="1956841"/>
          </a:xfrm>
        </p:spPr>
        <p:txBody>
          <a:bodyPr anchor="b">
            <a:normAutofit/>
          </a:bodyPr>
          <a:lstStyle/>
          <a:p>
            <a:r>
              <a:rPr lang="en-US" sz="5400" dirty="0"/>
              <a:t>Table of contents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466C2777-507D-3AE5-B7E8-18AEADEA0AE4}"/>
              </a:ext>
            </a:extLst>
          </p:cNvPr>
          <p:cNvSpPr>
            <a:spLocks noGrp="1"/>
          </p:cNvSpPr>
          <p:nvPr>
            <p:ph idx="1"/>
          </p:nvPr>
        </p:nvSpPr>
        <p:spPr>
          <a:xfrm>
            <a:off x="640080" y="2872899"/>
            <a:ext cx="4243589" cy="3320668"/>
          </a:xfrm>
        </p:spPr>
        <p:txBody>
          <a:bodyPr>
            <a:normAutofit/>
          </a:bodyPr>
          <a:lstStyle/>
          <a:p>
            <a:r>
              <a:rPr lang="en-US" sz="2200" dirty="0"/>
              <a:t>Data preprocessing </a:t>
            </a:r>
          </a:p>
          <a:p>
            <a:r>
              <a:rPr lang="en-US" sz="2200" dirty="0"/>
              <a:t>Random forest supervised </a:t>
            </a:r>
          </a:p>
          <a:p>
            <a:r>
              <a:rPr lang="en-US" sz="2200" dirty="0"/>
              <a:t>K nearest neighbor regressor</a:t>
            </a:r>
          </a:p>
          <a:p>
            <a:r>
              <a:rPr lang="en-US" sz="2200" dirty="0"/>
              <a:t>Clustering analysis</a:t>
            </a:r>
          </a:p>
          <a:p>
            <a:r>
              <a:rPr lang="en-US" sz="2200" dirty="0"/>
              <a:t>EDA</a:t>
            </a:r>
          </a:p>
        </p:txBody>
      </p:sp>
      <p:pic>
        <p:nvPicPr>
          <p:cNvPr id="8" name="Picture 7" descr="Computer script on a screen">
            <a:extLst>
              <a:ext uri="{FF2B5EF4-FFF2-40B4-BE49-F238E27FC236}">
                <a16:creationId xmlns:a16="http://schemas.microsoft.com/office/drawing/2014/main" id="{4BC66DDA-3804-AF38-8C71-64D64AEFDCC5}"/>
              </a:ext>
            </a:extLst>
          </p:cNvPr>
          <p:cNvPicPr>
            <a:picLocks noChangeAspect="1"/>
          </p:cNvPicPr>
          <p:nvPr/>
        </p:nvPicPr>
        <p:blipFill rotWithShape="1">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3045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58FDE9B-4CF7-0C33-BC4B-73EE33C7A66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Data preprocessing</a:t>
            </a:r>
          </a:p>
        </p:txBody>
      </p:sp>
      <p:graphicFrame>
        <p:nvGraphicFramePr>
          <p:cNvPr id="7" name="Content Placeholder 2">
            <a:extLst>
              <a:ext uri="{FF2B5EF4-FFF2-40B4-BE49-F238E27FC236}">
                <a16:creationId xmlns:a16="http://schemas.microsoft.com/office/drawing/2014/main" id="{AD4F9BA6-2DA1-E9C8-BCE6-236507534E5E}"/>
              </a:ext>
            </a:extLst>
          </p:cNvPr>
          <p:cNvGraphicFramePr>
            <a:graphicFrameLocks noGrp="1"/>
          </p:cNvGraphicFramePr>
          <p:nvPr>
            <p:ph idx="1"/>
            <p:extLst>
              <p:ext uri="{D42A27DB-BD31-4B8C-83A1-F6EECF244321}">
                <p14:modId xmlns:p14="http://schemas.microsoft.com/office/powerpoint/2010/main" val="34226024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232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B94FB0-CDA2-0B99-16F0-A61DE44EB3B9}"/>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Random forest supervised </a:t>
            </a:r>
          </a:p>
        </p:txBody>
      </p:sp>
      <p:sp>
        <p:nvSpPr>
          <p:cNvPr id="17" name="Content Placeholder 2">
            <a:extLst>
              <a:ext uri="{FF2B5EF4-FFF2-40B4-BE49-F238E27FC236}">
                <a16:creationId xmlns:a16="http://schemas.microsoft.com/office/drawing/2014/main" id="{E95D2AAC-9A79-319F-CDA3-C82E71BEB9C3}"/>
              </a:ext>
            </a:extLst>
          </p:cNvPr>
          <p:cNvSpPr>
            <a:spLocks noGrp="1"/>
          </p:cNvSpPr>
          <p:nvPr>
            <p:ph idx="1"/>
          </p:nvPr>
        </p:nvSpPr>
        <p:spPr>
          <a:xfrm>
            <a:off x="6503158" y="649480"/>
            <a:ext cx="4862447" cy="5546047"/>
          </a:xfrm>
        </p:spPr>
        <p:txBody>
          <a:bodyPr anchor="ctr">
            <a:normAutofit/>
          </a:bodyPr>
          <a:lstStyle/>
          <a:p>
            <a:r>
              <a:rPr lang="en-US" sz="2000"/>
              <a:t>Random Forest Regression is an ensemble technique in machine learning that employs multiple decision trees.</a:t>
            </a:r>
          </a:p>
          <a:p>
            <a:r>
              <a:rPr lang="en-US" sz="2000"/>
              <a:t>It utilizes Bootstrap Aggregation (bagging) to solve regression and classification problems.</a:t>
            </a:r>
          </a:p>
          <a:p>
            <a:r>
              <a:rPr lang="en-US" sz="2000"/>
              <a:t>Random Forest Regression is versatile, handling both regression tasks and indirectly revealing data clustering.</a:t>
            </a:r>
          </a:p>
          <a:p>
            <a:r>
              <a:rPr lang="en-US" sz="2000"/>
              <a:t>It can detect anomalies by analyzing prediction errors, providing insights into data patterns and behavior.</a:t>
            </a:r>
          </a:p>
          <a:p>
            <a:r>
              <a:rPr lang="en-US" sz="2000"/>
              <a:t>Valuable for identifying patterns, understanding data behavior, and uncovering potential threats or security breaches in the dataset.</a:t>
            </a:r>
          </a:p>
        </p:txBody>
      </p:sp>
    </p:spTree>
    <p:extLst>
      <p:ext uri="{BB962C8B-B14F-4D97-AF65-F5344CB8AC3E}">
        <p14:creationId xmlns:p14="http://schemas.microsoft.com/office/powerpoint/2010/main" val="3915053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4889F8-FEB0-C6DF-920E-D1D349D10B4F}"/>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Random forest supervised </a:t>
            </a:r>
            <a:br>
              <a:rPr lang="en-US" sz="4000" dirty="0">
                <a:solidFill>
                  <a:srgbClr val="FFFFFF"/>
                </a:solidFill>
              </a:rPr>
            </a:br>
            <a:r>
              <a:rPr lang="en-US" sz="2400" dirty="0">
                <a:solidFill>
                  <a:srgbClr val="FFFFFF"/>
                </a:solidFill>
              </a:rPr>
              <a:t>(GOOGLE APPLICATION)</a:t>
            </a:r>
          </a:p>
        </p:txBody>
      </p:sp>
      <p:pic>
        <p:nvPicPr>
          <p:cNvPr id="4" name="Content Placeholder 3" descr="A graph showing a purple line&#10;&#10;Description automatically generated with medium confidence">
            <a:extLst>
              <a:ext uri="{FF2B5EF4-FFF2-40B4-BE49-F238E27FC236}">
                <a16:creationId xmlns:a16="http://schemas.microsoft.com/office/drawing/2014/main" id="{4853E347-91BF-D2EE-4734-4AF6EBD02F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126" y="2682860"/>
            <a:ext cx="5096674" cy="3172861"/>
          </a:xfrm>
          <a:prstGeom prst="rect">
            <a:avLst/>
          </a:prstGeom>
        </p:spPr>
      </p:pic>
      <p:pic>
        <p:nvPicPr>
          <p:cNvPr id="5" name="Picture 4" descr="A graph showing a purple line&#10;&#10;Description automatically generated">
            <a:extLst>
              <a:ext uri="{FF2B5EF4-FFF2-40B4-BE49-F238E27FC236}">
                <a16:creationId xmlns:a16="http://schemas.microsoft.com/office/drawing/2014/main" id="{4AD22426-81C5-FD67-7C2D-538577521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901" y="2615979"/>
            <a:ext cx="4670914" cy="3306622"/>
          </a:xfrm>
          <a:prstGeom prst="rect">
            <a:avLst/>
          </a:prstGeom>
        </p:spPr>
      </p:pic>
      <p:sp>
        <p:nvSpPr>
          <p:cNvPr id="6" name="TextBox 5">
            <a:extLst>
              <a:ext uri="{FF2B5EF4-FFF2-40B4-BE49-F238E27FC236}">
                <a16:creationId xmlns:a16="http://schemas.microsoft.com/office/drawing/2014/main" id="{81670662-2BDD-1049-5CEA-B87E83C89BD9}"/>
              </a:ext>
            </a:extLst>
          </p:cNvPr>
          <p:cNvSpPr txBox="1"/>
          <p:nvPr/>
        </p:nvSpPr>
        <p:spPr>
          <a:xfrm>
            <a:off x="3210602" y="5945055"/>
            <a:ext cx="1639694" cy="523220"/>
          </a:xfrm>
          <a:prstGeom prst="rect">
            <a:avLst/>
          </a:prstGeom>
          <a:noFill/>
        </p:spPr>
        <p:txBody>
          <a:bodyPr wrap="square" rtlCol="0">
            <a:spAutoFit/>
          </a:bodyPr>
          <a:lstStyle/>
          <a:p>
            <a:pPr defTabSz="850392">
              <a:spcAft>
                <a:spcPts val="600"/>
              </a:spcAft>
            </a:pPr>
            <a:r>
              <a:rPr lang="en-US" sz="2800" kern="1200" dirty="0">
                <a:solidFill>
                  <a:schemeClr val="tx1"/>
                </a:solidFill>
                <a:latin typeface="+mn-lt"/>
                <a:ea typeface="+mn-ea"/>
                <a:cs typeface="+mn-cs"/>
              </a:rPr>
              <a:t>Toulouse</a:t>
            </a:r>
            <a:endParaRPr lang="en-US" sz="2800" dirty="0"/>
          </a:p>
        </p:txBody>
      </p:sp>
      <p:sp>
        <p:nvSpPr>
          <p:cNvPr id="7" name="TextBox 6">
            <a:extLst>
              <a:ext uri="{FF2B5EF4-FFF2-40B4-BE49-F238E27FC236}">
                <a16:creationId xmlns:a16="http://schemas.microsoft.com/office/drawing/2014/main" id="{BB8833C4-3DB7-EE1D-2A82-CF26D6194DA6}"/>
              </a:ext>
            </a:extLst>
          </p:cNvPr>
          <p:cNvSpPr txBox="1"/>
          <p:nvPr/>
        </p:nvSpPr>
        <p:spPr>
          <a:xfrm>
            <a:off x="8782171" y="5942731"/>
            <a:ext cx="952505" cy="523220"/>
          </a:xfrm>
          <a:prstGeom prst="rect">
            <a:avLst/>
          </a:prstGeom>
          <a:noFill/>
        </p:spPr>
        <p:txBody>
          <a:bodyPr wrap="none" rtlCol="0">
            <a:spAutoFit/>
          </a:bodyPr>
          <a:lstStyle/>
          <a:p>
            <a:pPr defTabSz="850392">
              <a:spcAft>
                <a:spcPts val="600"/>
              </a:spcAft>
            </a:pPr>
            <a:r>
              <a:rPr lang="en-US" sz="2800" kern="1200" dirty="0">
                <a:solidFill>
                  <a:schemeClr val="tx1"/>
                </a:solidFill>
                <a:latin typeface="+mn-lt"/>
                <a:ea typeface="+mn-ea"/>
                <a:cs typeface="+mn-cs"/>
              </a:rPr>
              <a:t>Dijon</a:t>
            </a:r>
            <a:endParaRPr lang="en-US" sz="2800" dirty="0"/>
          </a:p>
        </p:txBody>
      </p:sp>
    </p:spTree>
    <p:extLst>
      <p:ext uri="{BB962C8B-B14F-4D97-AF65-F5344CB8AC3E}">
        <p14:creationId xmlns:p14="http://schemas.microsoft.com/office/powerpoint/2010/main" val="2186775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80A477-77E5-70EE-BB24-E8C2E1E2F52A}"/>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K nearest neighbor regressor</a:t>
            </a:r>
          </a:p>
        </p:txBody>
      </p:sp>
      <p:graphicFrame>
        <p:nvGraphicFramePr>
          <p:cNvPr id="5" name="Content Placeholder 2">
            <a:extLst>
              <a:ext uri="{FF2B5EF4-FFF2-40B4-BE49-F238E27FC236}">
                <a16:creationId xmlns:a16="http://schemas.microsoft.com/office/drawing/2014/main" id="{613E45B3-FC7D-638A-9DD3-86AA927CBABA}"/>
              </a:ext>
            </a:extLst>
          </p:cNvPr>
          <p:cNvGraphicFramePr>
            <a:graphicFrameLocks noGrp="1"/>
          </p:cNvGraphicFramePr>
          <p:nvPr>
            <p:ph idx="1"/>
            <p:extLst>
              <p:ext uri="{D42A27DB-BD31-4B8C-83A1-F6EECF244321}">
                <p14:modId xmlns:p14="http://schemas.microsoft.com/office/powerpoint/2010/main" val="73604485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384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E53B3A-1A69-7F3A-4BA3-5F3AD60EE8E8}"/>
              </a:ext>
            </a:extLst>
          </p:cNvPr>
          <p:cNvSpPr>
            <a:spLocks noGrp="1"/>
          </p:cNvSpPr>
          <p:nvPr>
            <p:ph type="title"/>
          </p:nvPr>
        </p:nvSpPr>
        <p:spPr>
          <a:xfrm>
            <a:off x="1383564" y="348865"/>
            <a:ext cx="9718111" cy="1576446"/>
          </a:xfrm>
        </p:spPr>
        <p:txBody>
          <a:bodyPr anchor="ctr">
            <a:normAutofit/>
          </a:bodyPr>
          <a:lstStyle/>
          <a:p>
            <a:r>
              <a:rPr lang="en-US" sz="4000" dirty="0">
                <a:solidFill>
                  <a:srgbClr val="FFFFFF"/>
                </a:solidFill>
              </a:rPr>
              <a:t>K nearest neighbor regressor</a:t>
            </a:r>
            <a:br>
              <a:rPr lang="en-US" sz="4000" dirty="0">
                <a:solidFill>
                  <a:srgbClr val="FFFFFF"/>
                </a:solidFill>
              </a:rPr>
            </a:br>
            <a:r>
              <a:rPr lang="en-US" sz="4000" dirty="0">
                <a:solidFill>
                  <a:srgbClr val="FFFFFF"/>
                </a:solidFill>
              </a:rPr>
              <a:t>(APPLE APPLICATION)</a:t>
            </a:r>
          </a:p>
        </p:txBody>
      </p:sp>
      <p:pic>
        <p:nvPicPr>
          <p:cNvPr id="9" name="Content Placeholder 8" descr="A blue and white sound wave&#10;&#10;Description automatically generated">
            <a:extLst>
              <a:ext uri="{FF2B5EF4-FFF2-40B4-BE49-F238E27FC236}">
                <a16:creationId xmlns:a16="http://schemas.microsoft.com/office/drawing/2014/main" id="{0F9BC468-E776-8F1B-A6D4-FB6E6C19CB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56" y="3151835"/>
            <a:ext cx="5028385" cy="2045669"/>
          </a:xfrm>
          <a:prstGeom prst="rect">
            <a:avLst/>
          </a:prstGeom>
        </p:spPr>
      </p:pic>
      <p:pic>
        <p:nvPicPr>
          <p:cNvPr id="14" name="Picture 13" descr="A screen shot of a graph&#10;&#10;Description automatically generated">
            <a:extLst>
              <a:ext uri="{FF2B5EF4-FFF2-40B4-BE49-F238E27FC236}">
                <a16:creationId xmlns:a16="http://schemas.microsoft.com/office/drawing/2014/main" id="{E407EFB8-FA36-7C5E-4225-8F179BD9A7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6751" y="3092445"/>
            <a:ext cx="5345134" cy="2164450"/>
          </a:xfrm>
          <a:prstGeom prst="rect">
            <a:avLst/>
          </a:prstGeom>
        </p:spPr>
      </p:pic>
      <p:sp>
        <p:nvSpPr>
          <p:cNvPr id="15" name="TextBox 14">
            <a:extLst>
              <a:ext uri="{FF2B5EF4-FFF2-40B4-BE49-F238E27FC236}">
                <a16:creationId xmlns:a16="http://schemas.microsoft.com/office/drawing/2014/main" id="{1B193425-F02C-8429-E798-2F56CCCFDA00}"/>
              </a:ext>
            </a:extLst>
          </p:cNvPr>
          <p:cNvSpPr txBox="1"/>
          <p:nvPr/>
        </p:nvSpPr>
        <p:spPr>
          <a:xfrm>
            <a:off x="8156903" y="5420620"/>
            <a:ext cx="1484830" cy="523220"/>
          </a:xfrm>
          <a:prstGeom prst="rect">
            <a:avLst/>
          </a:prstGeom>
          <a:noFill/>
        </p:spPr>
        <p:txBody>
          <a:bodyPr wrap="none" rtlCol="0">
            <a:spAutoFit/>
          </a:bodyPr>
          <a:lstStyle/>
          <a:p>
            <a:pPr defTabSz="941832">
              <a:spcAft>
                <a:spcPts val="600"/>
              </a:spcAft>
            </a:pPr>
            <a:r>
              <a:rPr lang="en-US" sz="2800" kern="1200" dirty="0">
                <a:solidFill>
                  <a:schemeClr val="tx1"/>
                </a:solidFill>
                <a:latin typeface="+mn-lt"/>
                <a:ea typeface="+mn-ea"/>
                <a:cs typeface="+mn-cs"/>
              </a:rPr>
              <a:t>Toulouse</a:t>
            </a:r>
            <a:endParaRPr lang="en-US" sz="2800" dirty="0"/>
          </a:p>
        </p:txBody>
      </p:sp>
      <p:sp>
        <p:nvSpPr>
          <p:cNvPr id="16" name="TextBox 15">
            <a:extLst>
              <a:ext uri="{FF2B5EF4-FFF2-40B4-BE49-F238E27FC236}">
                <a16:creationId xmlns:a16="http://schemas.microsoft.com/office/drawing/2014/main" id="{DBE03F95-98FD-AA8B-782B-800C10DF42B7}"/>
              </a:ext>
            </a:extLst>
          </p:cNvPr>
          <p:cNvSpPr txBox="1"/>
          <p:nvPr/>
        </p:nvSpPr>
        <p:spPr>
          <a:xfrm>
            <a:off x="2627343" y="5443571"/>
            <a:ext cx="1061809" cy="523220"/>
          </a:xfrm>
          <a:prstGeom prst="rect">
            <a:avLst/>
          </a:prstGeom>
          <a:noFill/>
        </p:spPr>
        <p:txBody>
          <a:bodyPr wrap="square" rtlCol="0">
            <a:spAutoFit/>
          </a:bodyPr>
          <a:lstStyle/>
          <a:p>
            <a:pPr defTabSz="941832">
              <a:spcAft>
                <a:spcPts val="600"/>
              </a:spcAft>
            </a:pPr>
            <a:r>
              <a:rPr lang="en-US" sz="2800" kern="1200" dirty="0">
                <a:solidFill>
                  <a:schemeClr val="tx1"/>
                </a:solidFill>
                <a:latin typeface="+mn-lt"/>
                <a:ea typeface="+mn-ea"/>
                <a:cs typeface="+mn-cs"/>
              </a:rPr>
              <a:t>Dijon</a:t>
            </a:r>
            <a:endParaRPr lang="en-US" dirty="0"/>
          </a:p>
        </p:txBody>
      </p:sp>
    </p:spTree>
    <p:extLst>
      <p:ext uri="{BB962C8B-B14F-4D97-AF65-F5344CB8AC3E}">
        <p14:creationId xmlns:p14="http://schemas.microsoft.com/office/powerpoint/2010/main" val="1392944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FD32ED-B2F8-ADFB-998B-F5E1843B9FEB}"/>
              </a:ext>
            </a:extLst>
          </p:cNvPr>
          <p:cNvSpPr>
            <a:spLocks noGrp="1"/>
          </p:cNvSpPr>
          <p:nvPr>
            <p:ph type="title"/>
          </p:nvPr>
        </p:nvSpPr>
        <p:spPr>
          <a:xfrm>
            <a:off x="1188069" y="381935"/>
            <a:ext cx="9356106" cy="1200329"/>
          </a:xfrm>
        </p:spPr>
        <p:txBody>
          <a:bodyPr anchor="t">
            <a:normAutofit/>
          </a:bodyPr>
          <a:lstStyle/>
          <a:p>
            <a:r>
              <a:rPr lang="en-US" sz="3800" dirty="0"/>
              <a:t>clustering analysis</a:t>
            </a:r>
            <a:br>
              <a:rPr lang="en-US" sz="3800" dirty="0"/>
            </a:br>
            <a:endParaRPr lang="en-US" sz="3800" dirty="0"/>
          </a:p>
        </p:txBody>
      </p:sp>
      <p:grpSp>
        <p:nvGrpSpPr>
          <p:cNvPr id="12" name="Group 11">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ADF1E61-433A-2EE2-9B29-0445A7100FF9}"/>
              </a:ext>
            </a:extLst>
          </p:cNvPr>
          <p:cNvGraphicFramePr>
            <a:graphicFrameLocks noGrp="1"/>
          </p:cNvGraphicFramePr>
          <p:nvPr>
            <p:ph idx="1"/>
            <p:extLst>
              <p:ext uri="{D42A27DB-BD31-4B8C-83A1-F6EECF244321}">
                <p14:modId xmlns:p14="http://schemas.microsoft.com/office/powerpoint/2010/main" val="222488265"/>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143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496</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Predictive Models for Data Traffic  </vt:lpstr>
      <vt:lpstr>The idea behind the project</vt:lpstr>
      <vt:lpstr>Table of contents</vt:lpstr>
      <vt:lpstr>Data preprocessing</vt:lpstr>
      <vt:lpstr>Random forest supervised </vt:lpstr>
      <vt:lpstr>Random forest supervised  (GOOGLE APPLICATION)</vt:lpstr>
      <vt:lpstr>K nearest neighbor regressor</vt:lpstr>
      <vt:lpstr>K nearest neighbor regressor (APPLE APPLICATION)</vt:lpstr>
      <vt:lpstr>clustering analysis </vt:lpstr>
      <vt:lpstr>clustering analysis (Amazon APPLICTION)</vt:lpstr>
      <vt:lpstr>EDA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coloring problem A Genetic Approach</dc:title>
  <dc:creator>Maryam Abdallah Mohamed</dc:creator>
  <cp:lastModifiedBy>Ahmed Mohamed AbdelmoneimIbrahim</cp:lastModifiedBy>
  <cp:revision>5</cp:revision>
  <dcterms:created xsi:type="dcterms:W3CDTF">2024-05-07T16:37:34Z</dcterms:created>
  <dcterms:modified xsi:type="dcterms:W3CDTF">2024-05-27T00:38:34Z</dcterms:modified>
</cp:coreProperties>
</file>