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2" r:id="rId3"/>
    <p:sldId id="260" r:id="rId4"/>
    <p:sldId id="257" r:id="rId5"/>
    <p:sldId id="279" r:id="rId6"/>
    <p:sldId id="278" r:id="rId7"/>
    <p:sldId id="261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IBM Plex Sans Condense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324052-9DC2-47AB-B169-21AE27A76450}">
  <a:tblStyle styleId="{7D324052-9DC2-47AB-B169-21AE27A76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675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6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49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42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50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9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2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TRANSMISSION WITH ERROR DETECTION</a:t>
            </a:r>
            <a:endParaRPr sz="7200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3445015" y="1090464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2466643">
            <a:off x="3154888" y="665867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3670579" y="740055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3619717" y="440566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87723" y="694130"/>
            <a:ext cx="3411600" cy="200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 smtClean="0"/>
              <a:t>GROUP </a:t>
            </a:r>
            <a:br>
              <a:rPr lang="en" sz="7700" dirty="0" smtClean="0"/>
            </a:br>
            <a:r>
              <a:rPr lang="en" sz="7700" dirty="0" smtClean="0"/>
              <a:t>MEMBERS</a:t>
            </a:r>
            <a:endParaRPr sz="77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44570" y="2919175"/>
            <a:ext cx="3411600" cy="1911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</a:rPr>
              <a:t>Amna Jamshaid   2019-CE-09</a:t>
            </a: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</a:rPr>
              <a:t>Tanjeena    </a:t>
            </a:r>
            <a:r>
              <a:rPr lang="en" sz="2000" dirty="0" smtClean="0">
                <a:solidFill>
                  <a:schemeClr val="accent1"/>
                </a:solidFill>
              </a:rPr>
              <a:t>           2019-CE-12</a:t>
            </a: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 smtClean="0">
                <a:solidFill>
                  <a:schemeClr val="accent1"/>
                </a:solidFill>
              </a:rPr>
              <a:t>Laiba Ashiq           2019-CE-18</a:t>
            </a: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smtClean="0">
                <a:solidFill>
                  <a:schemeClr val="accent1"/>
                </a:solidFill>
              </a:rPr>
              <a:t>Aaiza Naeem        </a:t>
            </a:r>
            <a:r>
              <a:rPr lang="en" sz="2000" dirty="0" smtClean="0">
                <a:solidFill>
                  <a:schemeClr val="accent1"/>
                </a:solidFill>
              </a:rPr>
              <a:t>2019-CE-35</a:t>
            </a: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sz="2000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19" y="1342176"/>
            <a:ext cx="4076181" cy="269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235204" y="1260599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i="0" dirty="0" smtClean="0">
                <a:ln w="0"/>
                <a:solidFill>
                  <a:schemeClr val="tx1"/>
                </a:solidFill>
              </a:rPr>
              <a:t>We will be able to deal with proteus.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i="0" dirty="0"/>
              <a:t>Come to know about the data transmission </a:t>
            </a:r>
            <a:r>
              <a:rPr lang="en-US" sz="1600" i="0" dirty="0" smtClean="0"/>
              <a:t>system.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i="0" dirty="0"/>
              <a:t>Able to deal with the different combinational logic </a:t>
            </a:r>
            <a:r>
              <a:rPr lang="en-US" sz="1600" i="0" dirty="0" smtClean="0"/>
              <a:t>units.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i="0" dirty="0"/>
              <a:t>Learn that how the error will be detected and </a:t>
            </a:r>
            <a:r>
              <a:rPr lang="en-US" sz="1600" i="0" dirty="0" smtClean="0"/>
              <a:t>corrected.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600" i="0" dirty="0"/>
              <a:t>Able to discuss on this </a:t>
            </a:r>
            <a:r>
              <a:rPr lang="en-US" sz="1600" i="0" dirty="0" smtClean="0"/>
              <a:t>topic.</a:t>
            </a:r>
            <a:endParaRPr lang="en-US" sz="1600" i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spcAft>
                <a:spcPts val="800"/>
              </a:spcAft>
              <a:buNone/>
            </a:pPr>
            <a:endParaRPr lang="en-US" sz="1600" i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0898" b="32619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488" y="192970"/>
            <a:ext cx="415483" cy="4040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779100" y="284543"/>
            <a:ext cx="7961433" cy="4163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IN USE:</a:t>
            </a:r>
            <a:endParaRPr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2905879" y="824168"/>
            <a:ext cx="2324700" cy="270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2.    </a:t>
            </a:r>
            <a:r>
              <a:rPr lang="en-US" sz="1200" b="1" u="sng" dirty="0" smtClean="0"/>
              <a:t>DE-MUX:</a:t>
            </a:r>
            <a:endParaRPr sz="1200" u="sng" dirty="0"/>
          </a:p>
          <a:p>
            <a:pPr marL="101600" indent="0">
              <a:buNone/>
            </a:pPr>
            <a:r>
              <a:rPr lang="en-US" sz="1200" dirty="0"/>
              <a:t>De-multiplexer is also a device with one input and multiple output lines. It is used to send a signal to one of the many devices. The main difference between a multiplexer and a de-multiplexer is that a multiplexer takes two or more signals and encodes them on a wire, whereas a de-multiplexer does reverse to what the multiplexer does. 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55118" y="824168"/>
            <a:ext cx="2324700" cy="2352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200" b="1" dirty="0" smtClean="0"/>
              <a:t>1.    </a:t>
            </a:r>
            <a:r>
              <a:rPr lang="en-US" sz="1200" b="1" u="sng" dirty="0" smtClean="0"/>
              <a:t>MUX:</a:t>
            </a:r>
            <a:endParaRPr sz="1200" u="sng" dirty="0"/>
          </a:p>
          <a:p>
            <a:pPr marL="101600" indent="0">
              <a:buNone/>
            </a:pPr>
            <a:r>
              <a:rPr lang="en-US" sz="1200" dirty="0" smtClean="0"/>
              <a:t>In </a:t>
            </a:r>
            <a:r>
              <a:rPr lang="en-US" sz="1200" dirty="0"/>
              <a:t>the large-scale-digital systems, a single line is required to carry on two or more digital signals – and, of course! At a time, one signal can be placed on the one line. But, what is required is a device that will allow us to select; and, the signal we wish to place on a common line, such a circuit is referred to as multiplexer.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6229" y="3651807"/>
            <a:ext cx="4899300" cy="7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7669091" y="289118"/>
            <a:ext cx="184276" cy="162240"/>
            <a:chOff x="1926350" y="995225"/>
            <a:chExt cx="428650" cy="356600"/>
          </a:xfrm>
        </p:grpSpPr>
        <p:sp>
          <p:nvSpPr>
            <p:cNvPr id="60" name="Google Shape;60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>
              <a:gsLst>
                <a:gs pos="0">
                  <a:srgbClr val="44506E"/>
                </a:gs>
                <a:gs pos="58000">
                  <a:schemeClr val="dk1"/>
                </a:gs>
                <a:gs pos="100000">
                  <a:schemeClr val="dk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5" name="Google Shape;3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964" y="192970"/>
            <a:ext cx="1004630" cy="15639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41232" y="824168"/>
            <a:ext cx="23374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IBM Plex Sans Condensed" panose="020B0604020202020204" charset="0"/>
              </a:rPr>
              <a:t>3.  </a:t>
            </a:r>
            <a:r>
              <a:rPr lang="en-US" sz="1200" b="1" u="sng" dirty="0" smtClean="0">
                <a:latin typeface="IBM Plex Sans Condensed" panose="020B0604020202020204" charset="0"/>
              </a:rPr>
              <a:t>Shift Register:</a:t>
            </a:r>
            <a:r>
              <a:rPr lang="en-US" sz="1200" b="1" u="sng" dirty="0">
                <a:latin typeface="IBM Plex Sans Condensed" panose="020B0604020202020204" charset="0"/>
              </a:rPr>
              <a:t> </a:t>
            </a:r>
            <a:endParaRPr lang="en-US" sz="1200" b="1" u="sng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It is </a:t>
            </a:r>
            <a:r>
              <a:rPr lang="en-US" sz="1200" dirty="0">
                <a:latin typeface="IBM Plex Sans Condensed" panose="020B0604020202020204" charset="0"/>
              </a:rPr>
              <a:t>a group of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flip </a:t>
            </a:r>
            <a:r>
              <a:rPr lang="en-US" sz="1200" dirty="0">
                <a:latin typeface="IBM Plex Sans Condensed" panose="020B0604020202020204" charset="0"/>
              </a:rPr>
              <a:t>flops used to store multiple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bits </a:t>
            </a:r>
            <a:r>
              <a:rPr lang="en-US" sz="1200" dirty="0">
                <a:latin typeface="IBM Plex Sans Condensed" panose="020B0604020202020204" charset="0"/>
              </a:rPr>
              <a:t>of data. The bits stored in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such</a:t>
            </a:r>
            <a:r>
              <a:rPr lang="en-US" sz="1200" dirty="0">
                <a:latin typeface="IBM Plex Sans Condensed" panose="020B0604020202020204" charset="0"/>
              </a:rPr>
              <a:t> registers can be made to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move </a:t>
            </a:r>
            <a:r>
              <a:rPr lang="en-US" sz="1200" dirty="0">
                <a:latin typeface="IBM Plex Sans Condensed" panose="020B0604020202020204" charset="0"/>
              </a:rPr>
              <a:t>within the registers and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in/out </a:t>
            </a:r>
            <a:r>
              <a:rPr lang="en-US" sz="1200" dirty="0">
                <a:latin typeface="IBM Plex Sans Condensed" panose="020B0604020202020204" charset="0"/>
              </a:rPr>
              <a:t>of the registers by applying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 Clock </a:t>
            </a:r>
            <a:r>
              <a:rPr lang="en-US" sz="1200" dirty="0">
                <a:latin typeface="IBM Plex Sans Condensed" panose="020B0604020202020204" charset="0"/>
              </a:rPr>
              <a:t>pulses</a:t>
            </a:r>
            <a:r>
              <a:rPr lang="en-US" sz="1200" dirty="0" smtClean="0">
                <a:latin typeface="IBM Plex Sans Condensed" panose="020B0604020202020204" charset="0"/>
              </a:rPr>
              <a:t>.</a:t>
            </a:r>
            <a:endParaRPr lang="en-US" sz="1200" dirty="0">
              <a:latin typeface="IBM Plex Sans Condensed" panose="020B0604020202020204" charset="0"/>
            </a:endParaRPr>
          </a:p>
          <a:p>
            <a:endParaRPr lang="" dirty="0"/>
          </a:p>
        </p:txBody>
      </p:sp>
      <p:sp>
        <p:nvSpPr>
          <p:cNvPr id="5" name="TextBox 4"/>
          <p:cNvSpPr txBox="1"/>
          <p:nvPr/>
        </p:nvSpPr>
        <p:spPr>
          <a:xfrm>
            <a:off x="5531000" y="2491404"/>
            <a:ext cx="25555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IBM Plex Sans Condensed" panose="020B0604020202020204" charset="0"/>
              </a:rPr>
              <a:t>4. </a:t>
            </a:r>
            <a:r>
              <a:rPr lang="en-US" sz="1200" b="1" u="sng" dirty="0" smtClean="0">
                <a:latin typeface="IBM Plex Sans Condensed" panose="020B0604020202020204" charset="0"/>
              </a:rPr>
              <a:t>A </a:t>
            </a:r>
            <a:r>
              <a:rPr lang="en-US" sz="1200" b="1" u="sng" dirty="0">
                <a:latin typeface="IBM Plex Sans Condensed" panose="020B0604020202020204" charset="0"/>
              </a:rPr>
              <a:t>parity </a:t>
            </a:r>
            <a:r>
              <a:rPr lang="en-US" sz="1200" b="1" u="sng" dirty="0" smtClean="0">
                <a:latin typeface="IBM Plex Sans Condensed" panose="020B0604020202020204" charset="0"/>
              </a:rPr>
              <a:t>generator:</a:t>
            </a:r>
          </a:p>
          <a:p>
            <a:r>
              <a:rPr lang="en-US" sz="1200" dirty="0" smtClean="0">
                <a:latin typeface="IBM Plex Sans Condensed" panose="020B0604020202020204" charset="0"/>
              </a:rPr>
              <a:t>It is </a:t>
            </a:r>
            <a:r>
              <a:rPr lang="en-US" sz="1200" dirty="0">
                <a:latin typeface="IBM Plex Sans Condensed" panose="020B0604020202020204" charset="0"/>
              </a:rPr>
              <a:t>a </a:t>
            </a:r>
            <a:r>
              <a:rPr lang="en-US" sz="1200" dirty="0" smtClean="0">
                <a:latin typeface="IBM Plex Sans Condensed" panose="020B0604020202020204" charset="0"/>
              </a:rPr>
              <a:t>combinational </a:t>
            </a:r>
            <a:r>
              <a:rPr lang="en-US" sz="1200" dirty="0">
                <a:latin typeface="IBM Plex Sans Condensed" panose="020B0604020202020204" charset="0"/>
              </a:rPr>
              <a:t>logic circuit that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generates </a:t>
            </a:r>
            <a:r>
              <a:rPr lang="en-US" sz="1200" dirty="0">
                <a:latin typeface="IBM Plex Sans Condensed" panose="020B0604020202020204" charset="0"/>
              </a:rPr>
              <a:t>the parity bit in the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transmitter</a:t>
            </a:r>
            <a:r>
              <a:rPr lang="en-US" sz="1200" dirty="0">
                <a:latin typeface="IBM Plex Sans Condensed" panose="020B0604020202020204" charset="0"/>
              </a:rPr>
              <a:t>. On the other hand,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a </a:t>
            </a:r>
            <a:r>
              <a:rPr lang="en-US" sz="1200" dirty="0">
                <a:latin typeface="IBM Plex Sans Condensed" panose="020B0604020202020204" charset="0"/>
              </a:rPr>
              <a:t>circuit that checks the parity in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the </a:t>
            </a:r>
            <a:r>
              <a:rPr lang="en-US" sz="1200" dirty="0">
                <a:latin typeface="IBM Plex Sans Condensed" panose="020B0604020202020204" charset="0"/>
              </a:rPr>
              <a:t>receiver is called parity checker.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A </a:t>
            </a:r>
            <a:r>
              <a:rPr lang="en-US" sz="1200" dirty="0">
                <a:latin typeface="IBM Plex Sans Condensed" panose="020B0604020202020204" charset="0"/>
              </a:rPr>
              <a:t>combined circuit or devices of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parity </a:t>
            </a:r>
            <a:r>
              <a:rPr lang="en-US" sz="1200" dirty="0">
                <a:latin typeface="IBM Plex Sans Condensed" panose="020B0604020202020204" charset="0"/>
              </a:rPr>
              <a:t>generators and parity checkers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are </a:t>
            </a:r>
            <a:r>
              <a:rPr lang="en-US" sz="1200" dirty="0">
                <a:latin typeface="IBM Plex Sans Condensed" panose="020B0604020202020204" charset="0"/>
              </a:rPr>
              <a:t>commonly used in digital </a:t>
            </a:r>
            <a:r>
              <a:rPr lang="en-US" sz="1200" dirty="0" smtClean="0">
                <a:latin typeface="IBM Plex Sans Condensed" panose="020B0604020202020204" charset="0"/>
              </a:rPr>
              <a:t>systems </a:t>
            </a:r>
          </a:p>
          <a:p>
            <a:r>
              <a:rPr lang="en-US" sz="1200" dirty="0" smtClean="0">
                <a:latin typeface="IBM Plex Sans Condensed" panose="020B0604020202020204" charset="0"/>
              </a:rPr>
              <a:t>to </a:t>
            </a:r>
            <a:r>
              <a:rPr lang="en-US" sz="1200" dirty="0">
                <a:latin typeface="IBM Plex Sans Condensed" panose="020B0604020202020204" charset="0"/>
              </a:rPr>
              <a:t>detect the single bit errors in the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transmitted </a:t>
            </a:r>
            <a:r>
              <a:rPr lang="en-US" sz="1200" dirty="0">
                <a:latin typeface="IBM Plex Sans Condensed" panose="020B0604020202020204" charset="0"/>
              </a:rPr>
              <a:t>data </a:t>
            </a:r>
            <a:r>
              <a:rPr lang="en-US" sz="1200" dirty="0" smtClean="0">
                <a:latin typeface="IBM Plex Sans Condensed" panose="020B0604020202020204" charset="0"/>
              </a:rPr>
              <a:t>word.</a:t>
            </a:r>
            <a:endParaRPr lang="en-US" sz="1200" dirty="0">
              <a:latin typeface="IBM Plex Sans Condensed" panose="020B0604020202020204" charset="0"/>
            </a:endParaRPr>
          </a:p>
          <a:p>
            <a:endParaRPr lang="" dirty="0"/>
          </a:p>
        </p:txBody>
      </p:sp>
      <p:sp>
        <p:nvSpPr>
          <p:cNvPr id="6" name="TextBox 5"/>
          <p:cNvSpPr txBox="1"/>
          <p:nvPr/>
        </p:nvSpPr>
        <p:spPr>
          <a:xfrm>
            <a:off x="255118" y="3299726"/>
            <a:ext cx="334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IBM Plex Sans Condensed" panose="020B0604020202020204" charset="0"/>
              </a:rPr>
              <a:t>5.  </a:t>
            </a:r>
            <a:r>
              <a:rPr lang="en-US" sz="1200" b="1" u="sng" dirty="0" smtClean="0">
                <a:latin typeface="IBM Plex Sans Condensed" panose="020B0604020202020204" charset="0"/>
              </a:rPr>
              <a:t>Logic gates:</a:t>
            </a:r>
            <a:r>
              <a:rPr lang="en-US" sz="1200" u="sng" dirty="0">
                <a:latin typeface="IBM Plex Sans Condensed" panose="020B0604020202020204" charset="0"/>
              </a:rPr>
              <a:t> </a:t>
            </a:r>
            <a:endParaRPr lang="en-US" sz="1200" u="sng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They are </a:t>
            </a:r>
            <a:r>
              <a:rPr lang="en-US" sz="1200" dirty="0">
                <a:latin typeface="IBM Plex Sans Condensed" panose="020B0604020202020204" charset="0"/>
              </a:rPr>
              <a:t>the basic building blocks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of </a:t>
            </a:r>
            <a:r>
              <a:rPr lang="en-US" sz="1200" dirty="0">
                <a:latin typeface="IBM Plex Sans Condensed" panose="020B0604020202020204" charset="0"/>
              </a:rPr>
              <a:t>any </a:t>
            </a:r>
            <a:r>
              <a:rPr lang="en-US" sz="1200" dirty="0" smtClean="0">
                <a:latin typeface="IBM Plex Sans Condensed" panose="020B0604020202020204" charset="0"/>
              </a:rPr>
              <a:t>digital </a:t>
            </a:r>
            <a:r>
              <a:rPr lang="en-US" sz="1200" dirty="0">
                <a:latin typeface="IBM Plex Sans Condensed" panose="020B0604020202020204" charset="0"/>
              </a:rPr>
              <a:t>system. It is an electronic </a:t>
            </a:r>
            <a:r>
              <a:rPr lang="en-US" sz="1200" b="1" dirty="0">
                <a:latin typeface="IBM Plex Sans Condensed" panose="020B0604020202020204" charset="0"/>
              </a:rPr>
              <a:t>circuit</a:t>
            </a:r>
            <a:r>
              <a:rPr lang="en-US" sz="1200" dirty="0">
                <a:latin typeface="IBM Plex Sans Condensed" panose="020B0604020202020204" charset="0"/>
              </a:rPr>
              <a:t> having one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or </a:t>
            </a:r>
            <a:r>
              <a:rPr lang="en-US" sz="1200" dirty="0">
                <a:latin typeface="IBM Plex Sans Condensed" panose="020B0604020202020204" charset="0"/>
              </a:rPr>
              <a:t>more than one input and only </a:t>
            </a:r>
            <a:endParaRPr lang="en-US" sz="1200" dirty="0" smtClean="0">
              <a:latin typeface="IBM Plex Sans Condensed" panose="020B0604020202020204" charset="0"/>
            </a:endParaRPr>
          </a:p>
          <a:p>
            <a:r>
              <a:rPr lang="en-US" sz="1200" dirty="0" smtClean="0">
                <a:latin typeface="IBM Plex Sans Condensed" panose="020B0604020202020204" charset="0"/>
              </a:rPr>
              <a:t>one </a:t>
            </a:r>
            <a:r>
              <a:rPr lang="en-US" sz="1200" dirty="0">
                <a:latin typeface="IBM Plex Sans Condensed" panose="020B0604020202020204" charset="0"/>
              </a:rPr>
              <a:t>output.</a:t>
            </a:r>
            <a:endParaRPr lang="" sz="1200" dirty="0">
              <a:latin typeface="IBM Plex Sans Condensed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2834" y="3508846"/>
            <a:ext cx="20858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BM Plex Sans Condensed" panose="020B0604020202020204" charset="0"/>
              </a:rPr>
              <a:t>6. </a:t>
            </a:r>
            <a:r>
              <a:rPr lang="en-US" b="1" u="sng" dirty="0" smtClean="0">
                <a:latin typeface="IBM Plex Sans Condensed" panose="020B0604020202020204" charset="0"/>
              </a:rPr>
              <a:t>IC’S:</a:t>
            </a:r>
            <a:endParaRPr lang="x-none" b="1" u="sng" dirty="0">
              <a:latin typeface="IBM Plex Sans Condensed" panose="020B0604020202020204" charset="0"/>
            </a:endParaRPr>
          </a:p>
          <a:p>
            <a:r>
              <a:rPr lang="en-US" dirty="0" smtClean="0">
                <a:latin typeface="IBM Plex Sans Condensed" panose="020B0604020202020204" charset="0"/>
              </a:rPr>
              <a:t> 74151 </a:t>
            </a:r>
            <a:r>
              <a:rPr lang="en-US" dirty="0">
                <a:latin typeface="IBM Plex Sans Condensed" panose="020B0604020202020204" charset="0"/>
              </a:rPr>
              <a:t>IC of mux </a:t>
            </a:r>
          </a:p>
          <a:p>
            <a:r>
              <a:rPr lang="en-US" dirty="0" smtClean="0">
                <a:latin typeface="IBM Plex Sans Condensed" panose="020B0604020202020204" charset="0"/>
              </a:rPr>
              <a:t> </a:t>
            </a:r>
            <a:r>
              <a:rPr lang="en-US" dirty="0">
                <a:latin typeface="IBM Plex Sans Condensed" panose="020B0604020202020204" charset="0"/>
              </a:rPr>
              <a:t>74HC138 IC of de-mux </a:t>
            </a:r>
            <a:endParaRPr lang="en-US" dirty="0" smtClean="0">
              <a:latin typeface="IBM Plex Sans Condensed" panose="020B0604020202020204" charset="0"/>
            </a:endParaRPr>
          </a:p>
          <a:p>
            <a:r>
              <a:rPr lang="en-US" dirty="0" smtClean="0">
                <a:latin typeface="IBM Plex Sans Condensed" panose="020B0604020202020204" charset="0"/>
              </a:rPr>
              <a:t> </a:t>
            </a:r>
            <a:r>
              <a:rPr lang="en-US" dirty="0">
                <a:latin typeface="IBM Plex Sans Condensed" panose="020B0604020202020204" charset="0"/>
              </a:rPr>
              <a:t>74199 IC of shift register </a:t>
            </a:r>
          </a:p>
          <a:p>
            <a:endParaRPr lang="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BLOCK DIAGRAM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0" y="1243928"/>
            <a:ext cx="7936288" cy="32356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5993" y="4567362"/>
            <a:ext cx="3423032" cy="711913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Error Detection Process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6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>
            <a:off x="7605629" y="418125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9FFAFF"/>
                  </a:gs>
                  <a:gs pos="5800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340" name="Google Shape;340;p33"/>
          <p:cNvSpPr txBox="1">
            <a:spLocks noGrp="1"/>
          </p:cNvSpPr>
          <p:nvPr>
            <p:ph type="body" idx="4294967295"/>
          </p:nvPr>
        </p:nvSpPr>
        <p:spPr>
          <a:xfrm>
            <a:off x="735249" y="139180"/>
            <a:ext cx="5213488" cy="874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u="sng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CIRCUIT diagram </a:t>
            </a:r>
            <a:r>
              <a:rPr lang="en" sz="5400" dirty="0" smtClean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:</a:t>
            </a:r>
            <a:r>
              <a:rPr lang="en" dirty="0">
                <a:solidFill>
                  <a:schemeClr val="lt1"/>
                </a:solidFill>
              </a:rPr>
              <a:t/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0" y="1162932"/>
            <a:ext cx="7741045" cy="3610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094864" y="768730"/>
            <a:ext cx="206307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058451" y="4471852"/>
            <a:ext cx="2616132" cy="342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76072" y="1895131"/>
            <a:ext cx="5167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Bebas Neue" panose="020B0604020202020204" charset="0"/>
              </a:rPr>
              <a:t>Thank you </a:t>
            </a:r>
            <a:r>
              <a:rPr lang="en-US" sz="8000" dirty="0" smtClean="0">
                <a:latin typeface="Bebas Neue" panose="020B0604020202020204" charset="0"/>
                <a:sym typeface="Wingdings" panose="05000000000000000000" pitchFamily="2" charset="2"/>
              </a:rPr>
              <a:t></a:t>
            </a:r>
            <a:endParaRPr lang="" sz="8000" dirty="0">
              <a:latin typeface="Bebas Neu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332</Words>
  <Application>Microsoft Office PowerPoint</Application>
  <PresentationFormat>On-screen Show 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Arial</vt:lpstr>
      <vt:lpstr>Bebas Neue</vt:lpstr>
      <vt:lpstr>IBM Plex Sans Condensed</vt:lpstr>
      <vt:lpstr>Flavius template</vt:lpstr>
      <vt:lpstr>DATA TRANSMISSION WITH ERROR DETECTION</vt:lpstr>
      <vt:lpstr>GROUP  MEMBERS</vt:lpstr>
      <vt:lpstr>PowerPoint Presentation</vt:lpstr>
      <vt:lpstr>COMPONENTS IN USE:</vt:lpstr>
      <vt:lpstr>BLOCK DIAGRAM: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WITH ERROR DETECTION</dc:title>
  <dc:creator>Aaiza Naeem</dc:creator>
  <cp:lastModifiedBy>Aaiza</cp:lastModifiedBy>
  <cp:revision>47</cp:revision>
  <dcterms:modified xsi:type="dcterms:W3CDTF">2021-01-28T05:11:16Z</dcterms:modified>
</cp:coreProperties>
</file>