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309966" y="401221"/>
            <a:ext cx="11506896" cy="1348065"/>
          </a:xfrm>
        </p:spPr>
        <p:txBody>
          <a:bodyPr>
            <a:normAutofit fontScale="90000"/>
          </a:bodyPr>
          <a:lstStyle/>
          <a:p>
            <a:r>
              <a:rPr lang="en-US" sz="5400">
                <a:solidFill>
                  <a:srgbClr val="FFFFFF"/>
                </a:solidFill>
                <a:latin typeface="Algerian" panose="04020705040A02060702" pitchFamily="82" charset="0"/>
              </a:rPr>
              <a:t>Fa Beauty Salon </a:t>
            </a:r>
            <a:r>
              <a:rPr lang="en-US" sz="5400">
                <a:solidFill>
                  <a:srgbClr val="FFFFFF"/>
                </a:solidFill>
              </a:rPr>
              <a:t>Website Presentation</a:t>
            </a:r>
            <a:endParaRPr lang="en-US" sz="5400" dirty="0">
              <a:solidFill>
                <a:srgbClr val="FFFFFF"/>
              </a:solidFill>
            </a:endParaRPr>
          </a:p>
        </p:txBody>
      </p:sp>
      <p:sp>
        <p:nvSpPr>
          <p:cNvPr id="6" name="Content Placeholder 5">
            <a:extLst>
              <a:ext uri="{FF2B5EF4-FFF2-40B4-BE49-F238E27FC236}">
                <a16:creationId xmlns:a16="http://schemas.microsoft.com/office/drawing/2014/main" id="{355D17D3-AA43-4AF6-ABC7-3DAA5E5FC2A6}"/>
              </a:ext>
            </a:extLst>
          </p:cNvPr>
          <p:cNvSpPr>
            <a:spLocks noGrp="1"/>
          </p:cNvSpPr>
          <p:nvPr>
            <p:ph idx="1"/>
          </p:nvPr>
        </p:nvSpPr>
        <p:spPr>
          <a:xfrm>
            <a:off x="450166" y="2619214"/>
            <a:ext cx="11366696" cy="4060554"/>
          </a:xfrm>
        </p:spPr>
        <p:txBody>
          <a:bodyPr vert="horz" lIns="91440" tIns="45720" rIns="91440" bIns="45720" rtlCol="0" anchor="t">
            <a:normAutofit fontScale="92500" lnSpcReduction="10000"/>
          </a:bodyPr>
          <a:lstStyle/>
          <a:p>
            <a:r>
              <a:rPr lang="en-US" dirty="0"/>
              <a:t> The website for </a:t>
            </a:r>
            <a:r>
              <a:rPr lang="en-US" dirty="0">
                <a:solidFill>
                  <a:schemeClr val="accent2"/>
                </a:solidFill>
              </a:rPr>
              <a:t>FA BEAUTY SALON </a:t>
            </a:r>
            <a:r>
              <a:rPr lang="en-US" dirty="0"/>
              <a:t>was designed by two developers. The leader name is: Amna and the partner is: </a:t>
            </a:r>
            <a:r>
              <a:rPr lang="en-US" dirty="0" err="1"/>
              <a:t>Fiza</a:t>
            </a:r>
            <a:r>
              <a:rPr lang="en-US" dirty="0"/>
              <a:t>. This website covers 4 pages: Home, About, Services and Contact. The home page features provide a paragraph about salon. The services page provide details and pricing for our various treatments including haircuts, makeup ad spa packages. About Us page shares our story, timings, reviews and introduces our talent of </a:t>
            </a:r>
            <a:r>
              <a:rPr lang="en-US" dirty="0" err="1"/>
              <a:t>stylists.The</a:t>
            </a:r>
            <a:r>
              <a:rPr lang="en-US" dirty="0"/>
              <a:t> contact page shows a form to contact us, tells our location, email id and an appointment page. So </a:t>
            </a:r>
            <a:r>
              <a:rPr lang="en-US"/>
              <a:t>through this </a:t>
            </a:r>
            <a:r>
              <a:rPr lang="en-US" dirty="0"/>
              <a:t>website we can easily book an appointment </a:t>
            </a:r>
            <a:r>
              <a:rPr lang="en-US" dirty="0" err="1"/>
              <a:t>also.We</a:t>
            </a:r>
            <a:r>
              <a:rPr lang="en-US" dirty="0"/>
              <a:t> aim to create a seamless online experience that reflects the level of excellence.</a:t>
            </a:r>
          </a:p>
          <a:p>
            <a:pPr marL="0" indent="0">
              <a:buNone/>
            </a:pPr>
            <a:r>
              <a:rPr lang="en-US" sz="5800" dirty="0"/>
              <a:t>                         </a:t>
            </a:r>
            <a:r>
              <a:rPr lang="en-US" sz="5800" dirty="0">
                <a:solidFill>
                  <a:schemeClr val="accent2"/>
                </a:solidFill>
                <a:latin typeface="Blackadder ITC" panose="04020505051007020D02" pitchFamily="82" charset="0"/>
              </a:rPr>
              <a:t>Thank You!</a:t>
            </a:r>
          </a:p>
          <a:p>
            <a:endParaRPr lang="en-US" dirty="0"/>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p:cTn id="13"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p:cTn id="20"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143</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Algerian</vt:lpstr>
      <vt:lpstr>Aptos</vt:lpstr>
      <vt:lpstr>Aptos Display</vt:lpstr>
      <vt:lpstr>Arial</vt:lpstr>
      <vt:lpstr>Blackadder ITC</vt:lpstr>
      <vt:lpstr>office theme</vt:lpstr>
      <vt:lpstr>Fa Beauty Salon Website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yaseenkhimani2@gmail.com</cp:lastModifiedBy>
  <cp:revision>66</cp:revision>
  <dcterms:created xsi:type="dcterms:W3CDTF">2024-08-07T15:45:47Z</dcterms:created>
  <dcterms:modified xsi:type="dcterms:W3CDTF">2024-08-09T11:13:46Z</dcterms:modified>
</cp:coreProperties>
</file>