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2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7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voltage.wav"/>
          </p:stSnd>
        </p:sndAc>
      </p:transition>
    </mc:Choice>
    <mc:Fallback>
      <p:transition spd="slow">
        <p:sndAc>
          <p:stSnd>
            <p:snd r:embed="rId1" name="voltag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2822-E7C1-4A7F-A0A3-DDD1C6F4C9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978F-67F3-4154-B38D-6E776794A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3" name="voltage.wav"/>
          </p:stSnd>
        </p:sndAc>
      </p:transition>
    </mc:Choice>
    <mc:Fallback>
      <p:transition spd="slow">
        <p:sndAc>
          <p:stSnd>
            <p:snd r:embed="rId13" name="voltage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1509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155406">
            <a:off x="-615873" y="2240207"/>
            <a:ext cx="13080844" cy="31061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42900" y="4483100"/>
            <a:ext cx="12534900" cy="237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voltage.wav"/>
          </p:stSnd>
        </p:sndAc>
      </p:transition>
    </mc:Choice>
    <mc:Fallback>
      <p:transition spd="med">
        <p:fade/>
        <p:sndAc>
          <p:stSnd>
            <p:snd r:embed="rId2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68929"/>
      </p:ext>
    </p:extLst>
  </p:cSld>
  <p:clrMapOvr>
    <a:masterClrMapping/>
  </p:clrMapOvr>
  <p:transition spd="slow">
    <p:wipe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84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268132"/>
      </p:ext>
    </p:extLst>
  </p:cSld>
  <p:clrMapOvr>
    <a:masterClrMapping/>
  </p:clrMapOvr>
  <p:transition spd="slow">
    <p:wipe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 Enterprises</dc:creator>
  <cp:lastModifiedBy>BIS Enterprises</cp:lastModifiedBy>
  <cp:revision>5</cp:revision>
  <dcterms:created xsi:type="dcterms:W3CDTF">2025-08-30T16:59:54Z</dcterms:created>
  <dcterms:modified xsi:type="dcterms:W3CDTF">2025-08-30T17:55:19Z</dcterms:modified>
</cp:coreProperties>
</file>