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59" r:id="rId5"/>
    <p:sldId id="262" r:id="rId6"/>
    <p:sldId id="277" r:id="rId7"/>
    <p:sldId id="278" r:id="rId8"/>
    <p:sldId id="279" r:id="rId9"/>
    <p:sldId id="280" r:id="rId10"/>
    <p:sldId id="281" r:id="rId11"/>
    <p:sldId id="261" r:id="rId12"/>
    <p:sldId id="263" r:id="rId13"/>
    <p:sldId id="28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92"/>
    <a:srgbClr val="33CCFF"/>
    <a:srgbClr val="A7E8FF"/>
    <a:srgbClr val="E6F9FF"/>
    <a:srgbClr val="FE0E5E"/>
    <a:srgbClr val="FE3D7D"/>
    <a:srgbClr val="FED893"/>
    <a:srgbClr val="423834"/>
    <a:srgbClr val="CEF2FF"/>
    <a:srgbClr val="6ECA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621" autoAdjust="0"/>
  </p:normalViewPr>
  <p:slideViewPr>
    <p:cSldViewPr snapToGrid="0">
      <p:cViewPr varScale="1">
        <p:scale>
          <a:sx n="65" d="100"/>
          <a:sy n="65" d="100"/>
        </p:scale>
        <p:origin x="936" y="6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95567-C068-470C-BD52-951E4314B2B3}"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35F2-240D-4229-982D-67DAAF754CB5}" type="slidenum">
              <a:rPr lang="en-US" smtClean="0"/>
              <a:t>‹#›</a:t>
            </a:fld>
            <a:endParaRPr lang="en-US"/>
          </a:p>
        </p:txBody>
      </p:sp>
    </p:spTree>
    <p:extLst>
      <p:ext uri="{BB962C8B-B14F-4D97-AF65-F5344CB8AC3E}">
        <p14:creationId xmlns:p14="http://schemas.microsoft.com/office/powerpoint/2010/main" val="305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a:t>
            </a:fld>
            <a:endParaRPr lang="en-US"/>
          </a:p>
        </p:txBody>
      </p:sp>
    </p:spTree>
    <p:extLst>
      <p:ext uri="{BB962C8B-B14F-4D97-AF65-F5344CB8AC3E}">
        <p14:creationId xmlns:p14="http://schemas.microsoft.com/office/powerpoint/2010/main" val="354994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10</a:t>
            </a:fld>
            <a:endParaRPr lang="en-US"/>
          </a:p>
        </p:txBody>
      </p:sp>
    </p:spTree>
    <p:extLst>
      <p:ext uri="{BB962C8B-B14F-4D97-AF65-F5344CB8AC3E}">
        <p14:creationId xmlns:p14="http://schemas.microsoft.com/office/powerpoint/2010/main" val="2261770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11</a:t>
            </a:fld>
            <a:endParaRPr lang="en-US"/>
          </a:p>
        </p:txBody>
      </p:sp>
    </p:spTree>
    <p:extLst>
      <p:ext uri="{BB962C8B-B14F-4D97-AF65-F5344CB8AC3E}">
        <p14:creationId xmlns:p14="http://schemas.microsoft.com/office/powerpoint/2010/main" val="384204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12</a:t>
            </a:fld>
            <a:endParaRPr lang="en-US"/>
          </a:p>
        </p:txBody>
      </p:sp>
    </p:spTree>
    <p:extLst>
      <p:ext uri="{BB962C8B-B14F-4D97-AF65-F5344CB8AC3E}">
        <p14:creationId xmlns:p14="http://schemas.microsoft.com/office/powerpoint/2010/main" val="3903306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13</a:t>
            </a:fld>
            <a:endParaRPr lang="en-US"/>
          </a:p>
        </p:txBody>
      </p:sp>
    </p:spTree>
    <p:extLst>
      <p:ext uri="{BB962C8B-B14F-4D97-AF65-F5344CB8AC3E}">
        <p14:creationId xmlns:p14="http://schemas.microsoft.com/office/powerpoint/2010/main" val="336766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2</a:t>
            </a:fld>
            <a:endParaRPr lang="en-US"/>
          </a:p>
        </p:txBody>
      </p:sp>
    </p:spTree>
    <p:extLst>
      <p:ext uri="{BB962C8B-B14F-4D97-AF65-F5344CB8AC3E}">
        <p14:creationId xmlns:p14="http://schemas.microsoft.com/office/powerpoint/2010/main" val="13109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a:t>
            </a:fld>
            <a:endParaRPr lang="en-US"/>
          </a:p>
        </p:txBody>
      </p:sp>
    </p:spTree>
    <p:extLst>
      <p:ext uri="{BB962C8B-B14F-4D97-AF65-F5344CB8AC3E}">
        <p14:creationId xmlns:p14="http://schemas.microsoft.com/office/powerpoint/2010/main" val="63796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4</a:t>
            </a:fld>
            <a:endParaRPr lang="en-US"/>
          </a:p>
        </p:txBody>
      </p:sp>
    </p:spTree>
    <p:extLst>
      <p:ext uri="{BB962C8B-B14F-4D97-AF65-F5344CB8AC3E}">
        <p14:creationId xmlns:p14="http://schemas.microsoft.com/office/powerpoint/2010/main" val="383407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5</a:t>
            </a:fld>
            <a:endParaRPr lang="en-US"/>
          </a:p>
        </p:txBody>
      </p:sp>
    </p:spTree>
    <p:extLst>
      <p:ext uri="{BB962C8B-B14F-4D97-AF65-F5344CB8AC3E}">
        <p14:creationId xmlns:p14="http://schemas.microsoft.com/office/powerpoint/2010/main" val="252224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6</a:t>
            </a:fld>
            <a:endParaRPr lang="en-US"/>
          </a:p>
        </p:txBody>
      </p:sp>
    </p:spTree>
    <p:extLst>
      <p:ext uri="{BB962C8B-B14F-4D97-AF65-F5344CB8AC3E}">
        <p14:creationId xmlns:p14="http://schemas.microsoft.com/office/powerpoint/2010/main" val="26967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7</a:t>
            </a:fld>
            <a:endParaRPr lang="en-US"/>
          </a:p>
        </p:txBody>
      </p:sp>
    </p:spTree>
    <p:extLst>
      <p:ext uri="{BB962C8B-B14F-4D97-AF65-F5344CB8AC3E}">
        <p14:creationId xmlns:p14="http://schemas.microsoft.com/office/powerpoint/2010/main" val="139588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8</a:t>
            </a:fld>
            <a:endParaRPr lang="en-US"/>
          </a:p>
        </p:txBody>
      </p:sp>
    </p:spTree>
    <p:extLst>
      <p:ext uri="{BB962C8B-B14F-4D97-AF65-F5344CB8AC3E}">
        <p14:creationId xmlns:p14="http://schemas.microsoft.com/office/powerpoint/2010/main" val="3448827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9</a:t>
            </a:fld>
            <a:endParaRPr lang="en-US"/>
          </a:p>
        </p:txBody>
      </p:sp>
    </p:spTree>
    <p:extLst>
      <p:ext uri="{BB962C8B-B14F-4D97-AF65-F5344CB8AC3E}">
        <p14:creationId xmlns:p14="http://schemas.microsoft.com/office/powerpoint/2010/main" val="232415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2498-07CE-4798-94C4-497875574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BB7B2-4EF4-4450-A31D-F1761AFF7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A6766-6F3C-4855-A5C1-7EF83B8334C1}"/>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9B97E793-B3CD-462C-A00E-F2EB4BD3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E3E0B-9A67-40D2-91CE-6BDA3A5245C9}"/>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7077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E9DE-8166-4780-8678-125B62FD2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55B27-026D-4674-B42B-5E787F740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BE47-C012-4922-AFFE-3DC35CFCBE5D}"/>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4774B005-FAFD-4CBB-BB08-1E946EBFE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43FD1-B002-48B3-9710-0AFC9FED71E8}"/>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1044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02AEF-23CB-4CF5-AB74-2CDB2462C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86BC4-D294-41F0-A2C2-4D0D45066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BE51A-1A82-4CCB-9A68-F74BE75D6101}"/>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970292E0-70F3-48CA-8141-5572909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D7F28-6F6E-4EFE-A466-7A81B69D45EA}"/>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14700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49A1-1743-488E-8D2B-A681CF8E8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83096-93D6-401A-892D-FBB81422C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439E4-322D-4919-8154-CC7609EF3E7F}"/>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8CA8DF94-70A1-482E-A971-C847A1891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B6AB-B768-4ADA-A1F1-12EB23C58C02}"/>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42283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6A12-C73B-497C-8899-DDD7FFFEA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E449E4-3A2C-48F6-98B2-F88AA0B44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0E867-E8A3-4A13-8EF7-0FBBDD3D1A50}"/>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4A0961C0-A9FC-4374-AD23-AA8D2CE17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8481B-6530-4BDB-B963-7B628CF19CFE}"/>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149688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BE2-C83C-4630-9002-C7D4B413F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0ED06-FE16-479C-8C49-7672E9BAF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1DD1A-B577-42A5-AB3E-B313AD92F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AB574-30FB-4BC7-9439-47B9227AAD49}"/>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6" name="Footer Placeholder 5">
            <a:extLst>
              <a:ext uri="{FF2B5EF4-FFF2-40B4-BE49-F238E27FC236}">
                <a16:creationId xmlns:a16="http://schemas.microsoft.com/office/drawing/2014/main" id="{1D3B4996-362D-4DFA-91D3-9DE9B9912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F87DE-0560-42B6-B940-5BB2F086C5D9}"/>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24396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FF6-8535-48C1-80F6-218090B69E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B9C44-59D8-43C4-9A00-934A83FC9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554D2-AC8B-4552-BB79-3259DC6F1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BB4973-1477-4086-88FF-E4EF76643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124E2-7417-4630-ACC2-F4FCEEEEA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ECCC8-83AA-4543-BECC-7AF200C7EDCD}"/>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8" name="Footer Placeholder 7">
            <a:extLst>
              <a:ext uri="{FF2B5EF4-FFF2-40B4-BE49-F238E27FC236}">
                <a16:creationId xmlns:a16="http://schemas.microsoft.com/office/drawing/2014/main" id="{1B9C1E42-F518-48F9-B859-A57C60439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252D0-7EFF-485C-B0C8-485CEC9938DC}"/>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03636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25D6-1C6A-452C-8C91-19EB0A578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414590-72F8-4036-8D21-EC6BD4313DA6}"/>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4" name="Footer Placeholder 3">
            <a:extLst>
              <a:ext uri="{FF2B5EF4-FFF2-40B4-BE49-F238E27FC236}">
                <a16:creationId xmlns:a16="http://schemas.microsoft.com/office/drawing/2014/main" id="{80897600-5240-4AA9-835A-94492563D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AA017-AEA8-4792-BFBC-B04B755CCF13}"/>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169376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80481-8CD7-4079-9F14-8018058B9DA4}"/>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3" name="Footer Placeholder 2">
            <a:extLst>
              <a:ext uri="{FF2B5EF4-FFF2-40B4-BE49-F238E27FC236}">
                <a16:creationId xmlns:a16="http://schemas.microsoft.com/office/drawing/2014/main" id="{AF61E3BE-0970-4813-9A84-4862DC69E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206ABC-136B-44D0-94DE-6311D2D123D6}"/>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41438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D962-1F1D-4816-B74C-8F17409ED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67FC0-57A9-492A-B34F-0E5A35C3E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1FB79-064E-4D6B-9A35-50692BF89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320A0-C9CD-4EEA-BDC1-991BB9BC74BA}"/>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6" name="Footer Placeholder 5">
            <a:extLst>
              <a:ext uri="{FF2B5EF4-FFF2-40B4-BE49-F238E27FC236}">
                <a16:creationId xmlns:a16="http://schemas.microsoft.com/office/drawing/2014/main" id="{CA442A08-550D-4713-BD8F-947E28131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00EB9-CDC3-4B2D-9736-7A7A1E67B578}"/>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213957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B4E4-8593-439D-87CB-2FC95ED6C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8C2E7-8165-4464-B94C-978E6BAC9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C469D-2FB7-45CD-9554-50635F99A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4A91F-90DA-4B53-A5C4-4FA2164EA215}"/>
              </a:ext>
            </a:extLst>
          </p:cNvPr>
          <p:cNvSpPr>
            <a:spLocks noGrp="1"/>
          </p:cNvSpPr>
          <p:nvPr>
            <p:ph type="dt" sz="half" idx="10"/>
          </p:nvPr>
        </p:nvSpPr>
        <p:spPr/>
        <p:txBody>
          <a:bodyPr/>
          <a:lstStyle/>
          <a:p>
            <a:fld id="{A9948887-9B76-4398-AC8E-676E8FE1B143}" type="datetimeFigureOut">
              <a:rPr lang="en-US" smtClean="0"/>
              <a:t>4/22/2022</a:t>
            </a:fld>
            <a:endParaRPr lang="en-US"/>
          </a:p>
        </p:txBody>
      </p:sp>
      <p:sp>
        <p:nvSpPr>
          <p:cNvPr id="6" name="Footer Placeholder 5">
            <a:extLst>
              <a:ext uri="{FF2B5EF4-FFF2-40B4-BE49-F238E27FC236}">
                <a16:creationId xmlns:a16="http://schemas.microsoft.com/office/drawing/2014/main" id="{12B23327-7EA4-4ED3-AA7A-4971EA95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DEFE-6195-44CD-A252-B771B1C860CE}"/>
              </a:ext>
            </a:extLst>
          </p:cNvPr>
          <p:cNvSpPr>
            <a:spLocks noGrp="1"/>
          </p:cNvSpPr>
          <p:nvPr>
            <p:ph type="sldNum" sz="quarter" idx="12"/>
          </p:nvPr>
        </p:nvSpPr>
        <p:spPr/>
        <p:txBody>
          <a:bodyPr/>
          <a:lstStyle/>
          <a:p>
            <a:fld id="{F5869338-F242-4607-AD88-052489D9B441}" type="slidenum">
              <a:rPr lang="en-US" smtClean="0"/>
              <a:t>‹#›</a:t>
            </a:fld>
            <a:endParaRPr lang="en-US"/>
          </a:p>
        </p:txBody>
      </p:sp>
    </p:spTree>
    <p:extLst>
      <p:ext uri="{BB962C8B-B14F-4D97-AF65-F5344CB8AC3E}">
        <p14:creationId xmlns:p14="http://schemas.microsoft.com/office/powerpoint/2010/main" val="311702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46682-A63F-47E5-8A73-598FAB4B9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F8629-6B13-4D47-A400-62A007336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647A5-7940-4AC7-B729-99810DB62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48887-9B76-4398-AC8E-676E8FE1B143}" type="datetimeFigureOut">
              <a:rPr lang="en-US" smtClean="0"/>
              <a:t>4/22/2022</a:t>
            </a:fld>
            <a:endParaRPr lang="en-US"/>
          </a:p>
        </p:txBody>
      </p:sp>
      <p:sp>
        <p:nvSpPr>
          <p:cNvPr id="5" name="Footer Placeholder 4">
            <a:extLst>
              <a:ext uri="{FF2B5EF4-FFF2-40B4-BE49-F238E27FC236}">
                <a16:creationId xmlns:a16="http://schemas.microsoft.com/office/drawing/2014/main" id="{67B0434F-3EF3-471C-8CBD-6A6325F1A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6DB9E-78A1-49CB-865A-8C2CA1E9C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69338-F242-4607-AD88-052489D9B441}" type="slidenum">
              <a:rPr lang="en-US" smtClean="0"/>
              <a:t>‹#›</a:t>
            </a:fld>
            <a:endParaRPr lang="en-US"/>
          </a:p>
        </p:txBody>
      </p:sp>
    </p:spTree>
    <p:extLst>
      <p:ext uri="{BB962C8B-B14F-4D97-AF65-F5344CB8AC3E}">
        <p14:creationId xmlns:p14="http://schemas.microsoft.com/office/powerpoint/2010/main" val="3716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geeksforgeeks.org/twitter-sentiment-analysis-using-python/" TargetMode="External"/><Relationship Id="rId5" Type="http://schemas.openxmlformats.org/officeDocument/2006/relationships/hyperlink" Target="https://towardsdatascience.com/machine-learning-algorithms-in-laymans-terms-part-1-d0368d769a7b" TargetMode="External"/><Relationship Id="rId4" Type="http://schemas.openxmlformats.org/officeDocument/2006/relationships/hyperlink" Target="https://www.kaggle.com/datasets/bwandowando/ukraine-russian-crisis-twitter-dataset-1-2-m-r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4">
            <a:extLst>
              <a:ext uri="{FF2B5EF4-FFF2-40B4-BE49-F238E27FC236}">
                <a16:creationId xmlns:a16="http://schemas.microsoft.com/office/drawing/2014/main" id="{C0FE1ECD-DE64-4D2C-A3F6-4EB671D6B28F}"/>
              </a:ext>
            </a:extLst>
          </p:cNvPr>
          <p:cNvSpPr>
            <a:spLocks noChangeArrowheads="1"/>
          </p:cNvSpPr>
          <p:nvPr/>
        </p:nvSpPr>
        <p:spPr bwMode="auto">
          <a:xfrm>
            <a:off x="-8472" y="-2329"/>
            <a:ext cx="12200471" cy="6867300"/>
          </a:xfrm>
          <a:prstGeom prst="rect">
            <a:avLst/>
          </a:prstGeom>
          <a:gradFill>
            <a:gsLst>
              <a:gs pos="95000">
                <a:srgbClr val="006C92"/>
              </a:gs>
              <a:gs pos="23000">
                <a:srgbClr val="33CCFF"/>
              </a:gs>
            </a:gsLst>
            <a:path path="circle">
              <a:fillToRect t="100000" r="10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45">
            <a:extLst>
              <a:ext uri="{FF2B5EF4-FFF2-40B4-BE49-F238E27FC236}">
                <a16:creationId xmlns:a16="http://schemas.microsoft.com/office/drawing/2014/main" id="{4448A793-8329-49B9-9DE3-21C1DA3A65E7}"/>
              </a:ext>
            </a:extLst>
          </p:cNvPr>
          <p:cNvSpPr>
            <a:spLocks noChangeArrowheads="1"/>
          </p:cNvSpPr>
          <p:nvPr/>
        </p:nvSpPr>
        <p:spPr bwMode="auto">
          <a:xfrm>
            <a:off x="-8472" y="-355205"/>
            <a:ext cx="12200471" cy="722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7" name="Group 9406">
            <a:extLst>
              <a:ext uri="{FF2B5EF4-FFF2-40B4-BE49-F238E27FC236}">
                <a16:creationId xmlns:a16="http://schemas.microsoft.com/office/drawing/2014/main" id="{5EE74C2B-FEF2-4ABA-8C73-A4CB8B46819F}"/>
              </a:ext>
            </a:extLst>
          </p:cNvPr>
          <p:cNvGrpSpPr/>
          <p:nvPr/>
        </p:nvGrpSpPr>
        <p:grpSpPr>
          <a:xfrm>
            <a:off x="4771608" y="5441181"/>
            <a:ext cx="835889" cy="808360"/>
            <a:chOff x="11233479" y="-2329"/>
            <a:chExt cx="835889" cy="808360"/>
          </a:xfrm>
        </p:grpSpPr>
        <p:sp>
          <p:nvSpPr>
            <p:cNvPr id="22" name="Freeform 46">
              <a:extLst>
                <a:ext uri="{FF2B5EF4-FFF2-40B4-BE49-F238E27FC236}">
                  <a16:creationId xmlns:a16="http://schemas.microsoft.com/office/drawing/2014/main" id="{69B8B4F2-42D4-4D89-8814-FFF526710115}"/>
                </a:ext>
              </a:extLst>
            </p:cNvPr>
            <p:cNvSpPr>
              <a:spLocks/>
            </p:cNvSpPr>
            <p:nvPr/>
          </p:nvSpPr>
          <p:spPr bwMode="auto">
            <a:xfrm>
              <a:off x="11233479" y="-2329"/>
              <a:ext cx="488020" cy="498030"/>
            </a:xfrm>
            <a:custGeom>
              <a:avLst/>
              <a:gdLst>
                <a:gd name="T0" fmla="*/ 73 w 104"/>
                <a:gd name="T1" fmla="*/ 11 h 106"/>
                <a:gd name="T2" fmla="*/ 27 w 104"/>
                <a:gd name="T3" fmla="*/ 8 h 106"/>
                <a:gd name="T4" fmla="*/ 1 w 104"/>
                <a:gd name="T5" fmla="*/ 51 h 106"/>
                <a:gd name="T6" fmla="*/ 11 w 104"/>
                <a:gd name="T7" fmla="*/ 84 h 106"/>
                <a:gd name="T8" fmla="*/ 39 w 104"/>
                <a:gd name="T9" fmla="*/ 103 h 106"/>
                <a:gd name="T10" fmla="*/ 76 w 104"/>
                <a:gd name="T11" fmla="*/ 99 h 106"/>
                <a:gd name="T12" fmla="*/ 102 w 104"/>
                <a:gd name="T13" fmla="*/ 61 h 106"/>
                <a:gd name="T14" fmla="*/ 89 w 104"/>
                <a:gd name="T15" fmla="*/ 19 h 106"/>
                <a:gd name="T16" fmla="*/ 50 w 104"/>
                <a:gd name="T17" fmla="*/ 3 h 106"/>
                <a:gd name="T18" fmla="*/ 73 w 104"/>
                <a:gd name="T19"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6">
                  <a:moveTo>
                    <a:pt x="73" y="11"/>
                  </a:moveTo>
                  <a:cubicBezTo>
                    <a:pt x="61" y="1"/>
                    <a:pt x="42" y="0"/>
                    <a:pt x="27" y="8"/>
                  </a:cubicBezTo>
                  <a:cubicBezTo>
                    <a:pt x="12" y="16"/>
                    <a:pt x="1" y="34"/>
                    <a:pt x="1" y="51"/>
                  </a:cubicBezTo>
                  <a:cubicBezTo>
                    <a:pt x="0" y="63"/>
                    <a:pt x="4" y="75"/>
                    <a:pt x="11" y="84"/>
                  </a:cubicBezTo>
                  <a:cubicBezTo>
                    <a:pt x="18" y="94"/>
                    <a:pt x="28" y="100"/>
                    <a:pt x="39" y="103"/>
                  </a:cubicBezTo>
                  <a:cubicBezTo>
                    <a:pt x="51" y="106"/>
                    <a:pt x="65" y="106"/>
                    <a:pt x="76" y="99"/>
                  </a:cubicBezTo>
                  <a:cubicBezTo>
                    <a:pt x="89" y="92"/>
                    <a:pt x="99" y="77"/>
                    <a:pt x="102" y="61"/>
                  </a:cubicBezTo>
                  <a:cubicBezTo>
                    <a:pt x="104" y="46"/>
                    <a:pt x="99" y="30"/>
                    <a:pt x="89" y="19"/>
                  </a:cubicBezTo>
                  <a:cubicBezTo>
                    <a:pt x="79" y="9"/>
                    <a:pt x="65" y="3"/>
                    <a:pt x="50" y="3"/>
                  </a:cubicBezTo>
                  <a:cubicBezTo>
                    <a:pt x="73" y="11"/>
                    <a:pt x="73" y="11"/>
                    <a:pt x="73" y="11"/>
                  </a:cubicBezTo>
                </a:path>
              </a:pathLst>
            </a:custGeom>
            <a:solidFill>
              <a:srgbClr val="F08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B629582B-F7C7-48BE-976C-61849E59E967}"/>
                </a:ext>
              </a:extLst>
            </p:cNvPr>
            <p:cNvSpPr>
              <a:spLocks/>
            </p:cNvSpPr>
            <p:nvPr/>
          </p:nvSpPr>
          <p:spPr bwMode="auto">
            <a:xfrm>
              <a:off x="11235981" y="120300"/>
              <a:ext cx="475505" cy="197711"/>
            </a:xfrm>
            <a:custGeom>
              <a:avLst/>
              <a:gdLst>
                <a:gd name="T0" fmla="*/ 27 w 101"/>
                <a:gd name="T1" fmla="*/ 0 h 42"/>
                <a:gd name="T2" fmla="*/ 7 w 101"/>
                <a:gd name="T3" fmla="*/ 5 h 42"/>
                <a:gd name="T4" fmla="*/ 4 w 101"/>
                <a:gd name="T5" fmla="*/ 6 h 42"/>
                <a:gd name="T6" fmla="*/ 0 w 101"/>
                <a:gd name="T7" fmla="*/ 25 h 42"/>
                <a:gd name="T8" fmla="*/ 0 w 101"/>
                <a:gd name="T9" fmla="*/ 27 h 42"/>
                <a:gd name="T10" fmla="*/ 1 w 101"/>
                <a:gd name="T11" fmla="*/ 37 h 42"/>
                <a:gd name="T12" fmla="*/ 27 w 101"/>
                <a:gd name="T13" fmla="*/ 24 h 42"/>
                <a:gd name="T14" fmla="*/ 27 w 101"/>
                <a:gd name="T15" fmla="*/ 24 h 42"/>
                <a:gd name="T16" fmla="*/ 61 w 101"/>
                <a:gd name="T17" fmla="*/ 40 h 42"/>
                <a:gd name="T18" fmla="*/ 75 w 101"/>
                <a:gd name="T19" fmla="*/ 42 h 42"/>
                <a:gd name="T20" fmla="*/ 95 w 101"/>
                <a:gd name="T21" fmla="*/ 38 h 42"/>
                <a:gd name="T22" fmla="*/ 101 w 101"/>
                <a:gd name="T23" fmla="*/ 35 h 42"/>
                <a:gd name="T24" fmla="*/ 101 w 101"/>
                <a:gd name="T25" fmla="*/ 28 h 42"/>
                <a:gd name="T26" fmla="*/ 96 w 101"/>
                <a:gd name="T27" fmla="*/ 5 h 42"/>
                <a:gd name="T28" fmla="*/ 76 w 101"/>
                <a:gd name="T29" fmla="*/ 17 h 42"/>
                <a:gd name="T30" fmla="*/ 74 w 101"/>
                <a:gd name="T31" fmla="*/ 17 h 42"/>
                <a:gd name="T32" fmla="*/ 42 w 101"/>
                <a:gd name="T33" fmla="*/ 2 h 42"/>
                <a:gd name="T34" fmla="*/ 27 w 101"/>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2">
                  <a:moveTo>
                    <a:pt x="27" y="0"/>
                  </a:moveTo>
                  <a:cubicBezTo>
                    <a:pt x="20" y="0"/>
                    <a:pt x="13" y="2"/>
                    <a:pt x="7" y="5"/>
                  </a:cubicBezTo>
                  <a:cubicBezTo>
                    <a:pt x="6" y="5"/>
                    <a:pt x="5" y="6"/>
                    <a:pt x="4" y="6"/>
                  </a:cubicBezTo>
                  <a:cubicBezTo>
                    <a:pt x="2" y="12"/>
                    <a:pt x="0" y="19"/>
                    <a:pt x="0" y="25"/>
                  </a:cubicBezTo>
                  <a:cubicBezTo>
                    <a:pt x="0" y="26"/>
                    <a:pt x="0" y="27"/>
                    <a:pt x="0" y="27"/>
                  </a:cubicBezTo>
                  <a:cubicBezTo>
                    <a:pt x="0" y="31"/>
                    <a:pt x="0" y="34"/>
                    <a:pt x="1" y="37"/>
                  </a:cubicBezTo>
                  <a:cubicBezTo>
                    <a:pt x="6" y="29"/>
                    <a:pt x="18" y="24"/>
                    <a:pt x="27" y="24"/>
                  </a:cubicBezTo>
                  <a:cubicBezTo>
                    <a:pt x="27" y="24"/>
                    <a:pt x="27" y="24"/>
                    <a:pt x="27" y="24"/>
                  </a:cubicBezTo>
                  <a:cubicBezTo>
                    <a:pt x="40" y="25"/>
                    <a:pt x="49" y="36"/>
                    <a:pt x="61" y="40"/>
                  </a:cubicBezTo>
                  <a:cubicBezTo>
                    <a:pt x="65" y="41"/>
                    <a:pt x="70" y="42"/>
                    <a:pt x="75" y="42"/>
                  </a:cubicBezTo>
                  <a:cubicBezTo>
                    <a:pt x="82" y="42"/>
                    <a:pt x="88" y="41"/>
                    <a:pt x="95" y="38"/>
                  </a:cubicBezTo>
                  <a:cubicBezTo>
                    <a:pt x="96" y="37"/>
                    <a:pt x="99" y="36"/>
                    <a:pt x="101" y="35"/>
                  </a:cubicBezTo>
                  <a:cubicBezTo>
                    <a:pt x="101" y="32"/>
                    <a:pt x="101" y="30"/>
                    <a:pt x="101" y="28"/>
                  </a:cubicBezTo>
                  <a:cubicBezTo>
                    <a:pt x="101" y="20"/>
                    <a:pt x="99" y="12"/>
                    <a:pt x="96" y="5"/>
                  </a:cubicBezTo>
                  <a:cubicBezTo>
                    <a:pt x="90" y="10"/>
                    <a:pt x="84" y="16"/>
                    <a:pt x="76" y="17"/>
                  </a:cubicBezTo>
                  <a:cubicBezTo>
                    <a:pt x="75" y="17"/>
                    <a:pt x="75" y="17"/>
                    <a:pt x="74" y="17"/>
                  </a:cubicBezTo>
                  <a:cubicBezTo>
                    <a:pt x="63" y="17"/>
                    <a:pt x="52" y="6"/>
                    <a:pt x="42" y="2"/>
                  </a:cubicBezTo>
                  <a:cubicBezTo>
                    <a:pt x="37" y="1"/>
                    <a:pt x="32" y="0"/>
                    <a:pt x="27"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8">
              <a:extLst>
                <a:ext uri="{FF2B5EF4-FFF2-40B4-BE49-F238E27FC236}">
                  <a16:creationId xmlns:a16="http://schemas.microsoft.com/office/drawing/2014/main" id="{98B990CF-239C-41FD-AC83-98941168CE9B}"/>
                </a:ext>
              </a:extLst>
            </p:cNvPr>
            <p:cNvSpPr>
              <a:spLocks/>
            </p:cNvSpPr>
            <p:nvPr/>
          </p:nvSpPr>
          <p:spPr bwMode="auto">
            <a:xfrm>
              <a:off x="11250997" y="292985"/>
              <a:ext cx="432961" cy="160170"/>
            </a:xfrm>
            <a:custGeom>
              <a:avLst/>
              <a:gdLst>
                <a:gd name="T0" fmla="*/ 21 w 92"/>
                <a:gd name="T1" fmla="*/ 0 h 34"/>
                <a:gd name="T2" fmla="*/ 0 w 92"/>
                <a:gd name="T3" fmla="*/ 8 h 34"/>
                <a:gd name="T4" fmla="*/ 7 w 92"/>
                <a:gd name="T5" fmla="*/ 20 h 34"/>
                <a:gd name="T6" fmla="*/ 24 w 92"/>
                <a:gd name="T7" fmla="*/ 14 h 34"/>
                <a:gd name="T8" fmla="*/ 25 w 92"/>
                <a:gd name="T9" fmla="*/ 14 h 34"/>
                <a:gd name="T10" fmla="*/ 51 w 92"/>
                <a:gd name="T11" fmla="*/ 27 h 34"/>
                <a:gd name="T12" fmla="*/ 76 w 92"/>
                <a:gd name="T13" fmla="*/ 34 h 34"/>
                <a:gd name="T14" fmla="*/ 77 w 92"/>
                <a:gd name="T15" fmla="*/ 34 h 34"/>
                <a:gd name="T16" fmla="*/ 92 w 92"/>
                <a:gd name="T17" fmla="*/ 16 h 34"/>
                <a:gd name="T18" fmla="*/ 72 w 92"/>
                <a:gd name="T19" fmla="*/ 18 h 34"/>
                <a:gd name="T20" fmla="*/ 64 w 92"/>
                <a:gd name="T21" fmla="*/ 17 h 34"/>
                <a:gd name="T22" fmla="*/ 36 w 92"/>
                <a:gd name="T23" fmla="*/ 3 h 34"/>
                <a:gd name="T24" fmla="*/ 21 w 9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4">
                  <a:moveTo>
                    <a:pt x="21" y="0"/>
                  </a:moveTo>
                  <a:cubicBezTo>
                    <a:pt x="13" y="0"/>
                    <a:pt x="5" y="2"/>
                    <a:pt x="0" y="8"/>
                  </a:cubicBezTo>
                  <a:cubicBezTo>
                    <a:pt x="1" y="12"/>
                    <a:pt x="4" y="17"/>
                    <a:pt x="7" y="20"/>
                  </a:cubicBezTo>
                  <a:cubicBezTo>
                    <a:pt x="12" y="18"/>
                    <a:pt x="17" y="14"/>
                    <a:pt x="24" y="14"/>
                  </a:cubicBezTo>
                  <a:cubicBezTo>
                    <a:pt x="25" y="14"/>
                    <a:pt x="25" y="14"/>
                    <a:pt x="25" y="14"/>
                  </a:cubicBezTo>
                  <a:cubicBezTo>
                    <a:pt x="35" y="14"/>
                    <a:pt x="43" y="22"/>
                    <a:pt x="51" y="27"/>
                  </a:cubicBezTo>
                  <a:cubicBezTo>
                    <a:pt x="59" y="31"/>
                    <a:pt x="68" y="34"/>
                    <a:pt x="76" y="34"/>
                  </a:cubicBezTo>
                  <a:cubicBezTo>
                    <a:pt x="76" y="34"/>
                    <a:pt x="76" y="34"/>
                    <a:pt x="77" y="34"/>
                  </a:cubicBezTo>
                  <a:cubicBezTo>
                    <a:pt x="83" y="29"/>
                    <a:pt x="88" y="23"/>
                    <a:pt x="92" y="16"/>
                  </a:cubicBezTo>
                  <a:cubicBezTo>
                    <a:pt x="85" y="16"/>
                    <a:pt x="79" y="18"/>
                    <a:pt x="72" y="18"/>
                  </a:cubicBezTo>
                  <a:cubicBezTo>
                    <a:pt x="70" y="18"/>
                    <a:pt x="67" y="18"/>
                    <a:pt x="64" y="17"/>
                  </a:cubicBezTo>
                  <a:cubicBezTo>
                    <a:pt x="53" y="15"/>
                    <a:pt x="46" y="7"/>
                    <a:pt x="36" y="3"/>
                  </a:cubicBezTo>
                  <a:cubicBezTo>
                    <a:pt x="32" y="1"/>
                    <a:pt x="27" y="0"/>
                    <a:pt x="21"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9">
              <a:extLst>
                <a:ext uri="{FF2B5EF4-FFF2-40B4-BE49-F238E27FC236}">
                  <a16:creationId xmlns:a16="http://schemas.microsoft.com/office/drawing/2014/main" id="{EA2C9D7B-A0CB-4FFE-912B-799FAA8C0163}"/>
                </a:ext>
              </a:extLst>
            </p:cNvPr>
            <p:cNvSpPr>
              <a:spLocks/>
            </p:cNvSpPr>
            <p:nvPr/>
          </p:nvSpPr>
          <p:spPr bwMode="auto">
            <a:xfrm>
              <a:off x="11336088" y="10183"/>
              <a:ext cx="332855" cy="137647"/>
            </a:xfrm>
            <a:custGeom>
              <a:avLst/>
              <a:gdLst>
                <a:gd name="T0" fmla="*/ 18 w 71"/>
                <a:gd name="T1" fmla="*/ 0 h 29"/>
                <a:gd name="T2" fmla="*/ 5 w 71"/>
                <a:gd name="T3" fmla="*/ 5 h 29"/>
                <a:gd name="T4" fmla="*/ 0 w 71"/>
                <a:gd name="T5" fmla="*/ 8 h 29"/>
                <a:gd name="T6" fmla="*/ 0 w 71"/>
                <a:gd name="T7" fmla="*/ 8 h 29"/>
                <a:gd name="T8" fmla="*/ 24 w 71"/>
                <a:gd name="T9" fmla="*/ 15 h 29"/>
                <a:gd name="T10" fmla="*/ 49 w 71"/>
                <a:gd name="T11" fmla="*/ 28 h 29"/>
                <a:gd name="T12" fmla="*/ 56 w 71"/>
                <a:gd name="T13" fmla="*/ 29 h 29"/>
                <a:gd name="T14" fmla="*/ 58 w 71"/>
                <a:gd name="T15" fmla="*/ 28 h 29"/>
                <a:gd name="T16" fmla="*/ 62 w 71"/>
                <a:gd name="T17" fmla="*/ 26 h 29"/>
                <a:gd name="T18" fmla="*/ 64 w 71"/>
                <a:gd name="T19" fmla="*/ 27 h 29"/>
                <a:gd name="T20" fmla="*/ 71 w 71"/>
                <a:gd name="T21" fmla="*/ 22 h 29"/>
                <a:gd name="T22" fmla="*/ 68 w 71"/>
                <a:gd name="T23" fmla="*/ 17 h 29"/>
                <a:gd name="T24" fmla="*/ 58 w 71"/>
                <a:gd name="T25" fmla="*/ 19 h 29"/>
                <a:gd name="T26" fmla="*/ 46 w 71"/>
                <a:gd name="T27" fmla="*/ 17 h 29"/>
                <a:gd name="T28" fmla="*/ 27 w 71"/>
                <a:gd name="T29" fmla="*/ 5 h 29"/>
                <a:gd name="T30" fmla="*/ 18 w 71"/>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9">
                  <a:moveTo>
                    <a:pt x="18" y="0"/>
                  </a:moveTo>
                  <a:cubicBezTo>
                    <a:pt x="13" y="1"/>
                    <a:pt x="9" y="3"/>
                    <a:pt x="5" y="5"/>
                  </a:cubicBezTo>
                  <a:cubicBezTo>
                    <a:pt x="3" y="6"/>
                    <a:pt x="2" y="7"/>
                    <a:pt x="0" y="8"/>
                  </a:cubicBezTo>
                  <a:cubicBezTo>
                    <a:pt x="0" y="8"/>
                    <a:pt x="0" y="8"/>
                    <a:pt x="0" y="8"/>
                  </a:cubicBezTo>
                  <a:cubicBezTo>
                    <a:pt x="9" y="9"/>
                    <a:pt x="16" y="11"/>
                    <a:pt x="24" y="15"/>
                  </a:cubicBezTo>
                  <a:cubicBezTo>
                    <a:pt x="32" y="19"/>
                    <a:pt x="39" y="25"/>
                    <a:pt x="49" y="28"/>
                  </a:cubicBezTo>
                  <a:cubicBezTo>
                    <a:pt x="51" y="28"/>
                    <a:pt x="54" y="29"/>
                    <a:pt x="56" y="29"/>
                  </a:cubicBezTo>
                  <a:cubicBezTo>
                    <a:pt x="57" y="29"/>
                    <a:pt x="57" y="29"/>
                    <a:pt x="58" y="28"/>
                  </a:cubicBezTo>
                  <a:cubicBezTo>
                    <a:pt x="59" y="27"/>
                    <a:pt x="60" y="26"/>
                    <a:pt x="62" y="26"/>
                  </a:cubicBezTo>
                  <a:cubicBezTo>
                    <a:pt x="63" y="26"/>
                    <a:pt x="63" y="27"/>
                    <a:pt x="64" y="27"/>
                  </a:cubicBezTo>
                  <a:cubicBezTo>
                    <a:pt x="67" y="26"/>
                    <a:pt x="69" y="24"/>
                    <a:pt x="71" y="22"/>
                  </a:cubicBezTo>
                  <a:cubicBezTo>
                    <a:pt x="70" y="20"/>
                    <a:pt x="69" y="18"/>
                    <a:pt x="68" y="17"/>
                  </a:cubicBezTo>
                  <a:cubicBezTo>
                    <a:pt x="65" y="19"/>
                    <a:pt x="61" y="19"/>
                    <a:pt x="58" y="19"/>
                  </a:cubicBezTo>
                  <a:cubicBezTo>
                    <a:pt x="54" y="19"/>
                    <a:pt x="49" y="18"/>
                    <a:pt x="46" y="17"/>
                  </a:cubicBezTo>
                  <a:cubicBezTo>
                    <a:pt x="39" y="14"/>
                    <a:pt x="33" y="9"/>
                    <a:pt x="27" y="5"/>
                  </a:cubicBezTo>
                  <a:cubicBezTo>
                    <a:pt x="24" y="3"/>
                    <a:pt x="21" y="1"/>
                    <a:pt x="18"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
              <a:extLst>
                <a:ext uri="{FF2B5EF4-FFF2-40B4-BE49-F238E27FC236}">
                  <a16:creationId xmlns:a16="http://schemas.microsoft.com/office/drawing/2014/main" id="{08CE4A05-93BE-4BD6-A55D-48C8161186B9}"/>
                </a:ext>
              </a:extLst>
            </p:cNvPr>
            <p:cNvSpPr>
              <a:spLocks/>
            </p:cNvSpPr>
            <p:nvPr/>
          </p:nvSpPr>
          <p:spPr bwMode="auto">
            <a:xfrm>
              <a:off x="11331082" y="415614"/>
              <a:ext cx="187700" cy="75080"/>
            </a:xfrm>
            <a:custGeom>
              <a:avLst/>
              <a:gdLst>
                <a:gd name="T0" fmla="*/ 14 w 40"/>
                <a:gd name="T1" fmla="*/ 0 h 16"/>
                <a:gd name="T2" fmla="*/ 8 w 40"/>
                <a:gd name="T3" fmla="*/ 1 h 16"/>
                <a:gd name="T4" fmla="*/ 0 w 40"/>
                <a:gd name="T5" fmla="*/ 5 h 16"/>
                <a:gd name="T6" fmla="*/ 18 w 40"/>
                <a:gd name="T7" fmla="*/ 14 h 16"/>
                <a:gd name="T8" fmla="*/ 33 w 40"/>
                <a:gd name="T9" fmla="*/ 16 h 16"/>
                <a:gd name="T10" fmla="*/ 40 w 40"/>
                <a:gd name="T11" fmla="*/ 15 h 16"/>
                <a:gd name="T12" fmla="*/ 39 w 40"/>
                <a:gd name="T13" fmla="*/ 14 h 16"/>
                <a:gd name="T14" fmla="*/ 19 w 40"/>
                <a:gd name="T15" fmla="*/ 1 h 16"/>
                <a:gd name="T16" fmla="*/ 14 w 4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6">
                  <a:moveTo>
                    <a:pt x="14" y="0"/>
                  </a:moveTo>
                  <a:cubicBezTo>
                    <a:pt x="12" y="0"/>
                    <a:pt x="10" y="1"/>
                    <a:pt x="8" y="1"/>
                  </a:cubicBezTo>
                  <a:cubicBezTo>
                    <a:pt x="4" y="2"/>
                    <a:pt x="2" y="3"/>
                    <a:pt x="0" y="5"/>
                  </a:cubicBezTo>
                  <a:cubicBezTo>
                    <a:pt x="5" y="9"/>
                    <a:pt x="11" y="12"/>
                    <a:pt x="18" y="14"/>
                  </a:cubicBezTo>
                  <a:cubicBezTo>
                    <a:pt x="23" y="15"/>
                    <a:pt x="28" y="16"/>
                    <a:pt x="33" y="16"/>
                  </a:cubicBezTo>
                  <a:cubicBezTo>
                    <a:pt x="35" y="16"/>
                    <a:pt x="38" y="16"/>
                    <a:pt x="40" y="15"/>
                  </a:cubicBezTo>
                  <a:cubicBezTo>
                    <a:pt x="40" y="15"/>
                    <a:pt x="40" y="14"/>
                    <a:pt x="39" y="14"/>
                  </a:cubicBezTo>
                  <a:cubicBezTo>
                    <a:pt x="35" y="6"/>
                    <a:pt x="27" y="2"/>
                    <a:pt x="19" y="1"/>
                  </a:cubicBezTo>
                  <a:cubicBezTo>
                    <a:pt x="17" y="1"/>
                    <a:pt x="16" y="0"/>
                    <a:pt x="14"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8" name="Freeform 66">
              <a:extLst>
                <a:ext uri="{FF2B5EF4-FFF2-40B4-BE49-F238E27FC236}">
                  <a16:creationId xmlns:a16="http://schemas.microsoft.com/office/drawing/2014/main" id="{6C74B3B9-2037-4337-8466-F66F038D2FC9}"/>
                </a:ext>
              </a:extLst>
            </p:cNvPr>
            <p:cNvSpPr>
              <a:spLocks/>
            </p:cNvSpPr>
            <p:nvPr/>
          </p:nvSpPr>
          <p:spPr bwMode="auto">
            <a:xfrm>
              <a:off x="11741519" y="778501"/>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0" name="Freeform 74">
              <a:extLst>
                <a:ext uri="{FF2B5EF4-FFF2-40B4-BE49-F238E27FC236}">
                  <a16:creationId xmlns:a16="http://schemas.microsoft.com/office/drawing/2014/main" id="{7E533844-42E8-408A-BB36-D23FA7EEC462}"/>
                </a:ext>
              </a:extLst>
            </p:cNvPr>
            <p:cNvSpPr>
              <a:spLocks/>
            </p:cNvSpPr>
            <p:nvPr/>
          </p:nvSpPr>
          <p:spPr bwMode="auto">
            <a:xfrm>
              <a:off x="11603873" y="137820"/>
              <a:ext cx="47551" cy="37541"/>
            </a:xfrm>
            <a:custGeom>
              <a:avLst/>
              <a:gdLst>
                <a:gd name="T0" fmla="*/ 7 w 10"/>
                <a:gd name="T1" fmla="*/ 0 h 8"/>
                <a:gd name="T2" fmla="*/ 1 w 10"/>
                <a:gd name="T3" fmla="*/ 1 h 8"/>
                <a:gd name="T4" fmla="*/ 5 w 10"/>
                <a:gd name="T5" fmla="*/ 8 h 8"/>
                <a:gd name="T6" fmla="*/ 7 w 10"/>
                <a:gd name="T7" fmla="*/ 0 h 8"/>
              </a:gdLst>
              <a:ahLst/>
              <a:cxnLst>
                <a:cxn ang="0">
                  <a:pos x="T0" y="T1"/>
                </a:cxn>
                <a:cxn ang="0">
                  <a:pos x="T2" y="T3"/>
                </a:cxn>
                <a:cxn ang="0">
                  <a:pos x="T4" y="T5"/>
                </a:cxn>
                <a:cxn ang="0">
                  <a:pos x="T6" y="T7"/>
                </a:cxn>
              </a:cxnLst>
              <a:rect l="0" t="0" r="r" b="b"/>
              <a:pathLst>
                <a:path w="10" h="8">
                  <a:moveTo>
                    <a:pt x="7" y="0"/>
                  </a:moveTo>
                  <a:cubicBezTo>
                    <a:pt x="5" y="1"/>
                    <a:pt x="3" y="1"/>
                    <a:pt x="1" y="1"/>
                  </a:cubicBezTo>
                  <a:cubicBezTo>
                    <a:pt x="0" y="4"/>
                    <a:pt x="1" y="8"/>
                    <a:pt x="5" y="8"/>
                  </a:cubicBezTo>
                  <a:cubicBezTo>
                    <a:pt x="9" y="8"/>
                    <a:pt x="10" y="2"/>
                    <a:pt x="7" y="0"/>
                  </a:cubicBezTo>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1" name="Freeform 75">
              <a:extLst>
                <a:ext uri="{FF2B5EF4-FFF2-40B4-BE49-F238E27FC236}">
                  <a16:creationId xmlns:a16="http://schemas.microsoft.com/office/drawing/2014/main" id="{69DC04AD-CD56-492B-84CC-4FC1C1567C3D}"/>
                </a:ext>
              </a:extLst>
            </p:cNvPr>
            <p:cNvSpPr>
              <a:spLocks/>
            </p:cNvSpPr>
            <p:nvPr/>
          </p:nvSpPr>
          <p:spPr bwMode="auto">
            <a:xfrm>
              <a:off x="11608878" y="132815"/>
              <a:ext cx="27530" cy="10011"/>
            </a:xfrm>
            <a:custGeom>
              <a:avLst/>
              <a:gdLst>
                <a:gd name="T0" fmla="*/ 4 w 6"/>
                <a:gd name="T1" fmla="*/ 0 h 2"/>
                <a:gd name="T2" fmla="*/ 0 w 6"/>
                <a:gd name="T3" fmla="*/ 2 h 2"/>
                <a:gd name="T4" fmla="*/ 6 w 6"/>
                <a:gd name="T5" fmla="*/ 1 h 2"/>
                <a:gd name="T6" fmla="*/ 4 w 6"/>
                <a:gd name="T7" fmla="*/ 0 h 2"/>
              </a:gdLst>
              <a:ahLst/>
              <a:cxnLst>
                <a:cxn ang="0">
                  <a:pos x="T0" y="T1"/>
                </a:cxn>
                <a:cxn ang="0">
                  <a:pos x="T2" y="T3"/>
                </a:cxn>
                <a:cxn ang="0">
                  <a:pos x="T4" y="T5"/>
                </a:cxn>
                <a:cxn ang="0">
                  <a:pos x="T6" y="T7"/>
                </a:cxn>
              </a:cxnLst>
              <a:rect l="0" t="0" r="r" b="b"/>
              <a:pathLst>
                <a:path w="6" h="2">
                  <a:moveTo>
                    <a:pt x="4" y="0"/>
                  </a:moveTo>
                  <a:cubicBezTo>
                    <a:pt x="2" y="0"/>
                    <a:pt x="1" y="1"/>
                    <a:pt x="0" y="2"/>
                  </a:cubicBezTo>
                  <a:cubicBezTo>
                    <a:pt x="2" y="2"/>
                    <a:pt x="4" y="2"/>
                    <a:pt x="6" y="1"/>
                  </a:cubicBezTo>
                  <a:cubicBezTo>
                    <a:pt x="5" y="1"/>
                    <a:pt x="5" y="0"/>
                    <a:pt x="4" y="0"/>
                  </a:cubicBezTo>
                </a:path>
              </a:pathLst>
            </a:custGeom>
            <a:solidFill>
              <a:srgbClr val="F0C2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4" name="Freeform 88">
              <a:extLst>
                <a:ext uri="{FF2B5EF4-FFF2-40B4-BE49-F238E27FC236}">
                  <a16:creationId xmlns:a16="http://schemas.microsoft.com/office/drawing/2014/main" id="{F80A971E-876A-433A-B079-B554D5AAA656}"/>
                </a:ext>
              </a:extLst>
            </p:cNvPr>
            <p:cNvSpPr>
              <a:spLocks/>
            </p:cNvSpPr>
            <p:nvPr/>
          </p:nvSpPr>
          <p:spPr bwMode="auto">
            <a:xfrm>
              <a:off x="12009304" y="77756"/>
              <a:ext cx="60064" cy="70074"/>
            </a:xfrm>
            <a:custGeom>
              <a:avLst/>
              <a:gdLst>
                <a:gd name="T0" fmla="*/ 6 w 13"/>
                <a:gd name="T1" fmla="*/ 0 h 15"/>
                <a:gd name="T2" fmla="*/ 0 w 13"/>
                <a:gd name="T3" fmla="*/ 6 h 15"/>
                <a:gd name="T4" fmla="*/ 1 w 13"/>
                <a:gd name="T5" fmla="*/ 9 h 15"/>
                <a:gd name="T6" fmla="*/ 6 w 13"/>
                <a:gd name="T7" fmla="*/ 15 h 15"/>
                <a:gd name="T8" fmla="*/ 12 w 13"/>
                <a:gd name="T9" fmla="*/ 9 h 15"/>
                <a:gd name="T10" fmla="*/ 13 w 13"/>
                <a:gd name="T11" fmla="*/ 6 h 15"/>
                <a:gd name="T12" fmla="*/ 6 w 1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6" y="0"/>
                  </a:moveTo>
                  <a:cubicBezTo>
                    <a:pt x="3" y="0"/>
                    <a:pt x="0" y="3"/>
                    <a:pt x="0" y="6"/>
                  </a:cubicBezTo>
                  <a:cubicBezTo>
                    <a:pt x="0" y="7"/>
                    <a:pt x="1" y="8"/>
                    <a:pt x="1" y="9"/>
                  </a:cubicBezTo>
                  <a:cubicBezTo>
                    <a:pt x="1" y="12"/>
                    <a:pt x="3" y="15"/>
                    <a:pt x="6" y="15"/>
                  </a:cubicBezTo>
                  <a:cubicBezTo>
                    <a:pt x="10" y="15"/>
                    <a:pt x="12" y="12"/>
                    <a:pt x="12" y="9"/>
                  </a:cubicBezTo>
                  <a:cubicBezTo>
                    <a:pt x="12" y="8"/>
                    <a:pt x="12" y="7"/>
                    <a:pt x="13" y="6"/>
                  </a:cubicBezTo>
                  <a:cubicBezTo>
                    <a:pt x="13" y="3"/>
                    <a:pt x="10"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C46FE034-01A2-4911-BCA3-5E7A663A575C}"/>
              </a:ext>
            </a:extLst>
          </p:cNvPr>
          <p:cNvGrpSpPr/>
          <p:nvPr/>
        </p:nvGrpSpPr>
        <p:grpSpPr>
          <a:xfrm flipH="1" flipV="1">
            <a:off x="1" y="485928"/>
            <a:ext cx="5414789" cy="6372069"/>
            <a:chOff x="3898901" y="676275"/>
            <a:chExt cx="4678363" cy="5505450"/>
          </a:xfrm>
          <a:gradFill flip="none" rotWithShape="1">
            <a:gsLst>
              <a:gs pos="100000">
                <a:srgbClr val="A7E8FF">
                  <a:alpha val="12000"/>
                </a:srgbClr>
              </a:gs>
              <a:gs pos="0">
                <a:srgbClr val="33CCFF">
                  <a:alpha val="48000"/>
                </a:srgbClr>
              </a:gs>
            </a:gsLst>
            <a:lin ang="8100000" scaled="1"/>
            <a:tileRect/>
          </a:gradFill>
        </p:grpSpPr>
        <p:sp>
          <p:nvSpPr>
            <p:cNvPr id="238" name="Freeform 6">
              <a:extLst>
                <a:ext uri="{FF2B5EF4-FFF2-40B4-BE49-F238E27FC236}">
                  <a16:creationId xmlns:a16="http://schemas.microsoft.com/office/drawing/2014/main" id="{254F3DD3-B27A-43D8-AEFD-9314B2D9B023}"/>
                </a:ext>
              </a:extLst>
            </p:cNvPr>
            <p:cNvSpPr>
              <a:spLocks/>
            </p:cNvSpPr>
            <p:nvPr/>
          </p:nvSpPr>
          <p:spPr bwMode="auto">
            <a:xfrm>
              <a:off x="8051801" y="5489575"/>
              <a:ext cx="390525" cy="334963"/>
            </a:xfrm>
            <a:custGeom>
              <a:avLst/>
              <a:gdLst>
                <a:gd name="T0" fmla="*/ 67 w 131"/>
                <a:gd name="T1" fmla="*/ 0 h 112"/>
                <a:gd name="T2" fmla="*/ 59 w 131"/>
                <a:gd name="T3" fmla="*/ 0 h 112"/>
                <a:gd name="T4" fmla="*/ 3 w 131"/>
                <a:gd name="T5" fmla="*/ 63 h 112"/>
                <a:gd name="T6" fmla="*/ 64 w 131"/>
                <a:gd name="T7" fmla="*/ 112 h 112"/>
                <a:gd name="T8" fmla="*/ 72 w 131"/>
                <a:gd name="T9" fmla="*/ 111 h 112"/>
                <a:gd name="T10" fmla="*/ 128 w 131"/>
                <a:gd name="T11" fmla="*/ 49 h 112"/>
                <a:gd name="T12" fmla="*/ 67 w 13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31" h="112">
                  <a:moveTo>
                    <a:pt x="67" y="0"/>
                  </a:moveTo>
                  <a:cubicBezTo>
                    <a:pt x="64" y="0"/>
                    <a:pt x="62" y="0"/>
                    <a:pt x="59" y="0"/>
                  </a:cubicBezTo>
                  <a:cubicBezTo>
                    <a:pt x="25" y="4"/>
                    <a:pt x="0" y="32"/>
                    <a:pt x="3" y="63"/>
                  </a:cubicBezTo>
                  <a:cubicBezTo>
                    <a:pt x="7" y="91"/>
                    <a:pt x="33" y="112"/>
                    <a:pt x="64" y="112"/>
                  </a:cubicBezTo>
                  <a:cubicBezTo>
                    <a:pt x="67" y="112"/>
                    <a:pt x="69" y="112"/>
                    <a:pt x="72" y="111"/>
                  </a:cubicBezTo>
                  <a:cubicBezTo>
                    <a:pt x="106" y="108"/>
                    <a:pt x="131" y="80"/>
                    <a:pt x="128" y="49"/>
                  </a:cubicBezTo>
                  <a:cubicBezTo>
                    <a:pt x="124" y="20"/>
                    <a:pt x="98" y="0"/>
                    <a:pt x="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
              <a:extLst>
                <a:ext uri="{FF2B5EF4-FFF2-40B4-BE49-F238E27FC236}">
                  <a16:creationId xmlns:a16="http://schemas.microsoft.com/office/drawing/2014/main" id="{92D802F2-3A07-40FB-A5B0-D99706DF8190}"/>
                </a:ext>
              </a:extLst>
            </p:cNvPr>
            <p:cNvSpPr>
              <a:spLocks/>
            </p:cNvSpPr>
            <p:nvPr/>
          </p:nvSpPr>
          <p:spPr bwMode="auto">
            <a:xfrm>
              <a:off x="3898901" y="676275"/>
              <a:ext cx="4678363" cy="5505450"/>
            </a:xfrm>
            <a:custGeom>
              <a:avLst/>
              <a:gdLst>
                <a:gd name="T0" fmla="*/ 1567 w 1567"/>
                <a:gd name="T1" fmla="*/ 0 h 1846"/>
                <a:gd name="T2" fmla="*/ 856 w 1567"/>
                <a:gd name="T3" fmla="*/ 0 h 1846"/>
                <a:gd name="T4" fmla="*/ 611 w 1567"/>
                <a:gd name="T5" fmla="*/ 352 h 1846"/>
                <a:gd name="T6" fmla="*/ 250 w 1567"/>
                <a:gd name="T7" fmla="*/ 551 h 1846"/>
                <a:gd name="T8" fmla="*/ 19 w 1567"/>
                <a:gd name="T9" fmla="*/ 1151 h 1846"/>
                <a:gd name="T10" fmla="*/ 749 w 1567"/>
                <a:gd name="T11" fmla="*/ 1846 h 1846"/>
                <a:gd name="T12" fmla="*/ 815 w 1567"/>
                <a:gd name="T13" fmla="*/ 1844 h 1846"/>
                <a:gd name="T14" fmla="*/ 1238 w 1567"/>
                <a:gd name="T15" fmla="*/ 1670 h 1846"/>
                <a:gd name="T16" fmla="*/ 1473 w 1567"/>
                <a:gd name="T17" fmla="*/ 1576 h 1846"/>
                <a:gd name="T18" fmla="*/ 1567 w 1567"/>
                <a:gd name="T19" fmla="*/ 1635 h 1846"/>
                <a:gd name="T20" fmla="*/ 1567 w 1567"/>
                <a:gd name="T21"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7" h="1846">
                  <a:moveTo>
                    <a:pt x="1567" y="0"/>
                  </a:moveTo>
                  <a:cubicBezTo>
                    <a:pt x="856" y="0"/>
                    <a:pt x="856" y="0"/>
                    <a:pt x="856" y="0"/>
                  </a:cubicBezTo>
                  <a:cubicBezTo>
                    <a:pt x="856" y="0"/>
                    <a:pt x="968" y="204"/>
                    <a:pt x="611" y="352"/>
                  </a:cubicBezTo>
                  <a:cubicBezTo>
                    <a:pt x="494" y="401"/>
                    <a:pt x="361" y="458"/>
                    <a:pt x="250" y="551"/>
                  </a:cubicBezTo>
                  <a:cubicBezTo>
                    <a:pt x="106" y="672"/>
                    <a:pt x="0" y="852"/>
                    <a:pt x="19" y="1151"/>
                  </a:cubicBezTo>
                  <a:cubicBezTo>
                    <a:pt x="52" y="1650"/>
                    <a:pt x="377" y="1846"/>
                    <a:pt x="749" y="1846"/>
                  </a:cubicBezTo>
                  <a:cubicBezTo>
                    <a:pt x="771" y="1846"/>
                    <a:pt x="793" y="1845"/>
                    <a:pt x="815" y="1844"/>
                  </a:cubicBezTo>
                  <a:cubicBezTo>
                    <a:pt x="1018" y="1832"/>
                    <a:pt x="1115" y="1748"/>
                    <a:pt x="1238" y="1670"/>
                  </a:cubicBezTo>
                  <a:cubicBezTo>
                    <a:pt x="1312" y="1622"/>
                    <a:pt x="1403" y="1576"/>
                    <a:pt x="1473" y="1576"/>
                  </a:cubicBezTo>
                  <a:cubicBezTo>
                    <a:pt x="1514" y="1576"/>
                    <a:pt x="1548" y="1592"/>
                    <a:pt x="1567" y="1635"/>
                  </a:cubicBezTo>
                  <a:cubicBezTo>
                    <a:pt x="1567" y="0"/>
                    <a:pt x="1567" y="0"/>
                    <a:pt x="15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236" name="Freeform 62">
            <a:extLst>
              <a:ext uri="{FF2B5EF4-FFF2-40B4-BE49-F238E27FC236}">
                <a16:creationId xmlns:a16="http://schemas.microsoft.com/office/drawing/2014/main" id="{3A21FE92-8D60-4A49-A494-8EE56EF08688}"/>
              </a:ext>
            </a:extLst>
          </p:cNvPr>
          <p:cNvSpPr>
            <a:spLocks/>
          </p:cNvSpPr>
          <p:nvPr/>
        </p:nvSpPr>
        <p:spPr bwMode="auto">
          <a:xfrm>
            <a:off x="4964314" y="1450688"/>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2" name="Freeform 63">
            <a:extLst>
              <a:ext uri="{FF2B5EF4-FFF2-40B4-BE49-F238E27FC236}">
                <a16:creationId xmlns:a16="http://schemas.microsoft.com/office/drawing/2014/main" id="{EE91614B-9A06-47DB-80F5-71724205259C}"/>
              </a:ext>
            </a:extLst>
          </p:cNvPr>
          <p:cNvSpPr>
            <a:spLocks/>
          </p:cNvSpPr>
          <p:nvPr/>
        </p:nvSpPr>
        <p:spPr bwMode="auto">
          <a:xfrm>
            <a:off x="4959309" y="2629442"/>
            <a:ext cx="20021" cy="15016"/>
          </a:xfrm>
          <a:custGeom>
            <a:avLst/>
            <a:gdLst>
              <a:gd name="T0" fmla="*/ 2 w 4"/>
              <a:gd name="T1" fmla="*/ 0 h 3"/>
              <a:gd name="T2" fmla="*/ 2 w 4"/>
              <a:gd name="T3" fmla="*/ 3 h 3"/>
              <a:gd name="T4" fmla="*/ 2 w 4"/>
              <a:gd name="T5" fmla="*/ 0 h 3"/>
            </a:gdLst>
            <a:ahLst/>
            <a:cxnLst>
              <a:cxn ang="0">
                <a:pos x="T0" y="T1"/>
              </a:cxn>
              <a:cxn ang="0">
                <a:pos x="T2" y="T3"/>
              </a:cxn>
              <a:cxn ang="0">
                <a:pos x="T4" y="T5"/>
              </a:cxn>
            </a:cxnLst>
            <a:rect l="0" t="0" r="r" b="b"/>
            <a:pathLst>
              <a:path w="4" h="3">
                <a:moveTo>
                  <a:pt x="2" y="0"/>
                </a:moveTo>
                <a:cubicBezTo>
                  <a:pt x="0" y="0"/>
                  <a:pt x="0" y="3"/>
                  <a:pt x="2" y="3"/>
                </a:cubicBezTo>
                <a:cubicBezTo>
                  <a:pt x="4" y="3"/>
                  <a:pt x="4"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0" name="Freeform 67">
            <a:extLst>
              <a:ext uri="{FF2B5EF4-FFF2-40B4-BE49-F238E27FC236}">
                <a16:creationId xmlns:a16="http://schemas.microsoft.com/office/drawing/2014/main" id="{8F38533F-9EC7-4A58-9905-165435F7F4B1}"/>
              </a:ext>
            </a:extLst>
          </p:cNvPr>
          <p:cNvSpPr>
            <a:spLocks/>
          </p:cNvSpPr>
          <p:nvPr/>
        </p:nvSpPr>
        <p:spPr bwMode="auto">
          <a:xfrm>
            <a:off x="4531354" y="4934392"/>
            <a:ext cx="47551" cy="32535"/>
          </a:xfrm>
          <a:custGeom>
            <a:avLst/>
            <a:gdLst>
              <a:gd name="T0" fmla="*/ 3 w 10"/>
              <a:gd name="T1" fmla="*/ 0 h 7"/>
              <a:gd name="T2" fmla="*/ 0 w 10"/>
              <a:gd name="T3" fmla="*/ 3 h 7"/>
              <a:gd name="T4" fmla="*/ 3 w 10"/>
              <a:gd name="T5" fmla="*/ 7 h 7"/>
              <a:gd name="T6" fmla="*/ 3 w 10"/>
              <a:gd name="T7" fmla="*/ 7 h 7"/>
              <a:gd name="T8" fmla="*/ 8 w 10"/>
              <a:gd name="T9" fmla="*/ 6 h 7"/>
              <a:gd name="T10" fmla="*/ 8 w 10"/>
              <a:gd name="T11" fmla="*/ 1 h 7"/>
              <a:gd name="T12" fmla="*/ 3 w 10"/>
              <a:gd name="T13" fmla="*/ 0 h 7"/>
              <a:gd name="T14" fmla="*/ 3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3" y="0"/>
                </a:moveTo>
                <a:cubicBezTo>
                  <a:pt x="1" y="0"/>
                  <a:pt x="0" y="2"/>
                  <a:pt x="0" y="3"/>
                </a:cubicBezTo>
                <a:cubicBezTo>
                  <a:pt x="0" y="5"/>
                  <a:pt x="1" y="7"/>
                  <a:pt x="3" y="7"/>
                </a:cubicBezTo>
                <a:cubicBezTo>
                  <a:pt x="3" y="7"/>
                  <a:pt x="3" y="7"/>
                  <a:pt x="3" y="7"/>
                </a:cubicBezTo>
                <a:cubicBezTo>
                  <a:pt x="5" y="6"/>
                  <a:pt x="6" y="6"/>
                  <a:pt x="8" y="6"/>
                </a:cubicBezTo>
                <a:cubicBezTo>
                  <a:pt x="10" y="5"/>
                  <a:pt x="10" y="1"/>
                  <a:pt x="8" y="1"/>
                </a:cubicBezTo>
                <a:cubicBezTo>
                  <a:pt x="6" y="0"/>
                  <a:pt x="5" y="0"/>
                  <a:pt x="3" y="0"/>
                </a:cubicBezTo>
                <a:cubicBezTo>
                  <a:pt x="3"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4" name="Freeform 69">
            <a:extLst>
              <a:ext uri="{FF2B5EF4-FFF2-40B4-BE49-F238E27FC236}">
                <a16:creationId xmlns:a16="http://schemas.microsoft.com/office/drawing/2014/main" id="{9A040EAB-64A7-49E5-B6D4-BE7C435510F4}"/>
              </a:ext>
            </a:extLst>
          </p:cNvPr>
          <p:cNvSpPr>
            <a:spLocks/>
          </p:cNvSpPr>
          <p:nvPr/>
        </p:nvSpPr>
        <p:spPr bwMode="auto">
          <a:xfrm>
            <a:off x="4653984" y="3575448"/>
            <a:ext cx="47551" cy="32535"/>
          </a:xfrm>
          <a:custGeom>
            <a:avLst/>
            <a:gdLst>
              <a:gd name="T0" fmla="*/ 3 w 10"/>
              <a:gd name="T1" fmla="*/ 0 h 7"/>
              <a:gd name="T2" fmla="*/ 0 w 10"/>
              <a:gd name="T3" fmla="*/ 4 h 7"/>
              <a:gd name="T4" fmla="*/ 0 w 10"/>
              <a:gd name="T5" fmla="*/ 4 h 7"/>
              <a:gd name="T6" fmla="*/ 0 w 10"/>
              <a:gd name="T7" fmla="*/ 4 h 7"/>
              <a:gd name="T8" fmla="*/ 3 w 10"/>
              <a:gd name="T9" fmla="*/ 7 h 7"/>
              <a:gd name="T10" fmla="*/ 4 w 10"/>
              <a:gd name="T11" fmla="*/ 7 h 7"/>
              <a:gd name="T12" fmla="*/ 4 w 10"/>
              <a:gd name="T13" fmla="*/ 7 h 7"/>
              <a:gd name="T14" fmla="*/ 6 w 10"/>
              <a:gd name="T15" fmla="*/ 7 h 7"/>
              <a:gd name="T16" fmla="*/ 6 w 10"/>
              <a:gd name="T17" fmla="*/ 0 h 7"/>
              <a:gd name="T18" fmla="*/ 4 w 10"/>
              <a:gd name="T19" fmla="*/ 0 h 7"/>
              <a:gd name="T20" fmla="*/ 4 w 10"/>
              <a:gd name="T21" fmla="*/ 0 h 7"/>
              <a:gd name="T22" fmla="*/ 3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3" y="0"/>
                </a:moveTo>
                <a:cubicBezTo>
                  <a:pt x="1" y="0"/>
                  <a:pt x="0" y="2"/>
                  <a:pt x="0" y="4"/>
                </a:cubicBezTo>
                <a:cubicBezTo>
                  <a:pt x="0" y="4"/>
                  <a:pt x="0" y="4"/>
                  <a:pt x="0" y="4"/>
                </a:cubicBezTo>
                <a:cubicBezTo>
                  <a:pt x="0" y="4"/>
                  <a:pt x="0" y="4"/>
                  <a:pt x="0" y="4"/>
                </a:cubicBezTo>
                <a:cubicBezTo>
                  <a:pt x="0" y="5"/>
                  <a:pt x="1" y="7"/>
                  <a:pt x="3" y="7"/>
                </a:cubicBezTo>
                <a:cubicBezTo>
                  <a:pt x="3" y="7"/>
                  <a:pt x="4" y="7"/>
                  <a:pt x="4" y="7"/>
                </a:cubicBezTo>
                <a:cubicBezTo>
                  <a:pt x="4" y="7"/>
                  <a:pt x="4" y="7"/>
                  <a:pt x="4" y="7"/>
                </a:cubicBezTo>
                <a:cubicBezTo>
                  <a:pt x="4" y="7"/>
                  <a:pt x="5" y="7"/>
                  <a:pt x="6" y="7"/>
                </a:cubicBezTo>
                <a:cubicBezTo>
                  <a:pt x="10" y="7"/>
                  <a:pt x="10" y="0"/>
                  <a:pt x="6" y="0"/>
                </a:cubicBezTo>
                <a:cubicBezTo>
                  <a:pt x="5" y="0"/>
                  <a:pt x="4" y="0"/>
                  <a:pt x="4" y="0"/>
                </a:cubicBezTo>
                <a:cubicBezTo>
                  <a:pt x="4" y="0"/>
                  <a:pt x="4" y="0"/>
                  <a:pt x="4" y="0"/>
                </a:cubicBezTo>
                <a:cubicBezTo>
                  <a:pt x="4"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8" name="Freeform 72">
            <a:extLst>
              <a:ext uri="{FF2B5EF4-FFF2-40B4-BE49-F238E27FC236}">
                <a16:creationId xmlns:a16="http://schemas.microsoft.com/office/drawing/2014/main" id="{0486D2BF-08D4-419C-A465-CFE459166417}"/>
              </a:ext>
            </a:extLst>
          </p:cNvPr>
          <p:cNvSpPr>
            <a:spLocks/>
          </p:cNvSpPr>
          <p:nvPr/>
        </p:nvSpPr>
        <p:spPr bwMode="auto">
          <a:xfrm>
            <a:off x="5064420" y="457133"/>
            <a:ext cx="42546" cy="32535"/>
          </a:xfrm>
          <a:custGeom>
            <a:avLst/>
            <a:gdLst>
              <a:gd name="T0" fmla="*/ 4 w 9"/>
              <a:gd name="T1" fmla="*/ 0 h 7"/>
              <a:gd name="T2" fmla="*/ 4 w 9"/>
              <a:gd name="T3" fmla="*/ 7 h 7"/>
              <a:gd name="T4" fmla="*/ 4 w 9"/>
              <a:gd name="T5" fmla="*/ 0 h 7"/>
            </a:gdLst>
            <a:ahLst/>
            <a:cxnLst>
              <a:cxn ang="0">
                <a:pos x="T0" y="T1"/>
              </a:cxn>
              <a:cxn ang="0">
                <a:pos x="T2" y="T3"/>
              </a:cxn>
              <a:cxn ang="0">
                <a:pos x="T4" y="T5"/>
              </a:cxn>
            </a:cxnLst>
            <a:rect l="0" t="0" r="r" b="b"/>
            <a:pathLst>
              <a:path w="9" h="7">
                <a:moveTo>
                  <a:pt x="4" y="0"/>
                </a:moveTo>
                <a:cubicBezTo>
                  <a:pt x="0" y="0"/>
                  <a:pt x="0" y="7"/>
                  <a:pt x="4" y="7"/>
                </a:cubicBezTo>
                <a:cubicBezTo>
                  <a:pt x="9" y="7"/>
                  <a:pt x="9"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12" name="Group 9411">
            <a:extLst>
              <a:ext uri="{FF2B5EF4-FFF2-40B4-BE49-F238E27FC236}">
                <a16:creationId xmlns:a16="http://schemas.microsoft.com/office/drawing/2014/main" id="{1F92B988-8060-449C-B072-19483A0F75FC}"/>
              </a:ext>
            </a:extLst>
          </p:cNvPr>
          <p:cNvGrpSpPr/>
          <p:nvPr/>
        </p:nvGrpSpPr>
        <p:grpSpPr>
          <a:xfrm>
            <a:off x="5001855" y="702276"/>
            <a:ext cx="282801" cy="290309"/>
            <a:chOff x="313120" y="336337"/>
            <a:chExt cx="282801" cy="290309"/>
          </a:xfrm>
        </p:grpSpPr>
        <p:sp>
          <p:nvSpPr>
            <p:cNvPr id="27" name="Freeform 51">
              <a:extLst>
                <a:ext uri="{FF2B5EF4-FFF2-40B4-BE49-F238E27FC236}">
                  <a16:creationId xmlns:a16="http://schemas.microsoft.com/office/drawing/2014/main" id="{6F15C5B2-2338-4D9D-8B00-3590B5EB9149}"/>
                </a:ext>
              </a:extLst>
            </p:cNvPr>
            <p:cNvSpPr>
              <a:spLocks/>
            </p:cNvSpPr>
            <p:nvPr/>
          </p:nvSpPr>
          <p:spPr bwMode="auto">
            <a:xfrm flipH="1" flipV="1">
              <a:off x="313120" y="336337"/>
              <a:ext cx="282801" cy="290309"/>
            </a:xfrm>
            <a:custGeom>
              <a:avLst/>
              <a:gdLst>
                <a:gd name="T0" fmla="*/ 42 w 60"/>
                <a:gd name="T1" fmla="*/ 7 h 62"/>
                <a:gd name="T2" fmla="*/ 15 w 60"/>
                <a:gd name="T3" fmla="*/ 5 h 62"/>
                <a:gd name="T4" fmla="*/ 0 w 60"/>
                <a:gd name="T5" fmla="*/ 30 h 62"/>
                <a:gd name="T6" fmla="*/ 6 w 60"/>
                <a:gd name="T7" fmla="*/ 50 h 62"/>
                <a:gd name="T8" fmla="*/ 22 w 60"/>
                <a:gd name="T9" fmla="*/ 60 h 62"/>
                <a:gd name="T10" fmla="*/ 44 w 60"/>
                <a:gd name="T11" fmla="*/ 58 h 62"/>
                <a:gd name="T12" fmla="*/ 59 w 60"/>
                <a:gd name="T13" fmla="*/ 36 h 62"/>
                <a:gd name="T14" fmla="*/ 51 w 60"/>
                <a:gd name="T15" fmla="*/ 12 h 62"/>
                <a:gd name="T16" fmla="*/ 29 w 60"/>
                <a:gd name="T17" fmla="*/ 2 h 62"/>
                <a:gd name="T18" fmla="*/ 42 w 60"/>
                <a:gd name="T19"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2">
                  <a:moveTo>
                    <a:pt x="42" y="7"/>
                  </a:moveTo>
                  <a:cubicBezTo>
                    <a:pt x="35" y="1"/>
                    <a:pt x="24" y="0"/>
                    <a:pt x="15" y="5"/>
                  </a:cubicBezTo>
                  <a:cubicBezTo>
                    <a:pt x="7" y="10"/>
                    <a:pt x="0" y="20"/>
                    <a:pt x="0" y="30"/>
                  </a:cubicBezTo>
                  <a:cubicBezTo>
                    <a:pt x="0" y="37"/>
                    <a:pt x="2" y="44"/>
                    <a:pt x="6" y="50"/>
                  </a:cubicBezTo>
                  <a:cubicBezTo>
                    <a:pt x="10" y="55"/>
                    <a:pt x="16" y="58"/>
                    <a:pt x="22" y="60"/>
                  </a:cubicBezTo>
                  <a:cubicBezTo>
                    <a:pt x="29" y="62"/>
                    <a:pt x="37" y="62"/>
                    <a:pt x="44" y="58"/>
                  </a:cubicBezTo>
                  <a:cubicBezTo>
                    <a:pt x="52" y="54"/>
                    <a:pt x="57" y="45"/>
                    <a:pt x="59" y="36"/>
                  </a:cubicBezTo>
                  <a:cubicBezTo>
                    <a:pt x="60" y="27"/>
                    <a:pt x="57" y="18"/>
                    <a:pt x="51" y="12"/>
                  </a:cubicBezTo>
                  <a:cubicBezTo>
                    <a:pt x="46" y="5"/>
                    <a:pt x="37" y="2"/>
                    <a:pt x="29" y="2"/>
                  </a:cubicBezTo>
                  <a:cubicBezTo>
                    <a:pt x="42" y="7"/>
                    <a:pt x="42" y="7"/>
                    <a:pt x="42" y="7"/>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
              <a:extLst>
                <a:ext uri="{FF2B5EF4-FFF2-40B4-BE49-F238E27FC236}">
                  <a16:creationId xmlns:a16="http://schemas.microsoft.com/office/drawing/2014/main" id="{C5741BB8-3EBD-46AD-89AA-79F8579DE0A0}"/>
                </a:ext>
              </a:extLst>
            </p:cNvPr>
            <p:cNvSpPr>
              <a:spLocks/>
            </p:cNvSpPr>
            <p:nvPr/>
          </p:nvSpPr>
          <p:spPr bwMode="auto">
            <a:xfrm flipH="1" flipV="1">
              <a:off x="318125" y="438946"/>
              <a:ext cx="277796" cy="112621"/>
            </a:xfrm>
            <a:custGeom>
              <a:avLst/>
              <a:gdLst>
                <a:gd name="T0" fmla="*/ 16 w 59"/>
                <a:gd name="T1" fmla="*/ 0 h 24"/>
                <a:gd name="T2" fmla="*/ 4 w 59"/>
                <a:gd name="T3" fmla="*/ 2 h 24"/>
                <a:gd name="T4" fmla="*/ 3 w 59"/>
                <a:gd name="T5" fmla="*/ 3 h 24"/>
                <a:gd name="T6" fmla="*/ 0 w 59"/>
                <a:gd name="T7" fmla="*/ 14 h 24"/>
                <a:gd name="T8" fmla="*/ 0 w 59"/>
                <a:gd name="T9" fmla="*/ 15 h 24"/>
                <a:gd name="T10" fmla="*/ 0 w 59"/>
                <a:gd name="T11" fmla="*/ 21 h 24"/>
                <a:gd name="T12" fmla="*/ 16 w 59"/>
                <a:gd name="T13" fmla="*/ 14 h 24"/>
                <a:gd name="T14" fmla="*/ 16 w 59"/>
                <a:gd name="T15" fmla="*/ 14 h 24"/>
                <a:gd name="T16" fmla="*/ 36 w 59"/>
                <a:gd name="T17" fmla="*/ 23 h 24"/>
                <a:gd name="T18" fmla="*/ 44 w 59"/>
                <a:gd name="T19" fmla="*/ 24 h 24"/>
                <a:gd name="T20" fmla="*/ 55 w 59"/>
                <a:gd name="T21" fmla="*/ 22 h 24"/>
                <a:gd name="T22" fmla="*/ 59 w 59"/>
                <a:gd name="T23" fmla="*/ 20 h 24"/>
                <a:gd name="T24" fmla="*/ 59 w 59"/>
                <a:gd name="T25" fmla="*/ 16 h 24"/>
                <a:gd name="T26" fmla="*/ 56 w 59"/>
                <a:gd name="T27" fmla="*/ 2 h 24"/>
                <a:gd name="T28" fmla="*/ 44 w 59"/>
                <a:gd name="T29" fmla="*/ 9 h 24"/>
                <a:gd name="T30" fmla="*/ 43 w 59"/>
                <a:gd name="T31" fmla="*/ 10 h 24"/>
                <a:gd name="T32" fmla="*/ 24 w 59"/>
                <a:gd name="T33" fmla="*/ 1 h 24"/>
                <a:gd name="T34" fmla="*/ 16 w 59"/>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24">
                  <a:moveTo>
                    <a:pt x="16" y="0"/>
                  </a:moveTo>
                  <a:cubicBezTo>
                    <a:pt x="12" y="0"/>
                    <a:pt x="8" y="0"/>
                    <a:pt x="4" y="2"/>
                  </a:cubicBezTo>
                  <a:cubicBezTo>
                    <a:pt x="3" y="2"/>
                    <a:pt x="3" y="3"/>
                    <a:pt x="3" y="3"/>
                  </a:cubicBezTo>
                  <a:cubicBezTo>
                    <a:pt x="1" y="6"/>
                    <a:pt x="0" y="10"/>
                    <a:pt x="0" y="14"/>
                  </a:cubicBezTo>
                  <a:cubicBezTo>
                    <a:pt x="0" y="15"/>
                    <a:pt x="0" y="15"/>
                    <a:pt x="0" y="15"/>
                  </a:cubicBezTo>
                  <a:cubicBezTo>
                    <a:pt x="0" y="17"/>
                    <a:pt x="0" y="19"/>
                    <a:pt x="0" y="21"/>
                  </a:cubicBezTo>
                  <a:cubicBezTo>
                    <a:pt x="4" y="17"/>
                    <a:pt x="10" y="14"/>
                    <a:pt x="16" y="14"/>
                  </a:cubicBezTo>
                  <a:cubicBezTo>
                    <a:pt x="16" y="14"/>
                    <a:pt x="16" y="14"/>
                    <a:pt x="16" y="14"/>
                  </a:cubicBezTo>
                  <a:cubicBezTo>
                    <a:pt x="23" y="14"/>
                    <a:pt x="29" y="20"/>
                    <a:pt x="36" y="23"/>
                  </a:cubicBezTo>
                  <a:cubicBezTo>
                    <a:pt x="38" y="24"/>
                    <a:pt x="41" y="24"/>
                    <a:pt x="44" y="24"/>
                  </a:cubicBezTo>
                  <a:cubicBezTo>
                    <a:pt x="48" y="24"/>
                    <a:pt x="52" y="23"/>
                    <a:pt x="55" y="22"/>
                  </a:cubicBezTo>
                  <a:cubicBezTo>
                    <a:pt x="56" y="21"/>
                    <a:pt x="57" y="20"/>
                    <a:pt x="59" y="20"/>
                  </a:cubicBezTo>
                  <a:cubicBezTo>
                    <a:pt x="59" y="18"/>
                    <a:pt x="59" y="17"/>
                    <a:pt x="59" y="16"/>
                  </a:cubicBezTo>
                  <a:cubicBezTo>
                    <a:pt x="59" y="11"/>
                    <a:pt x="58" y="6"/>
                    <a:pt x="56" y="2"/>
                  </a:cubicBezTo>
                  <a:cubicBezTo>
                    <a:pt x="52" y="5"/>
                    <a:pt x="49" y="9"/>
                    <a:pt x="44" y="9"/>
                  </a:cubicBezTo>
                  <a:cubicBezTo>
                    <a:pt x="44" y="10"/>
                    <a:pt x="44" y="10"/>
                    <a:pt x="43" y="10"/>
                  </a:cubicBezTo>
                  <a:cubicBezTo>
                    <a:pt x="37" y="10"/>
                    <a:pt x="31" y="3"/>
                    <a:pt x="24" y="1"/>
                  </a:cubicBezTo>
                  <a:cubicBezTo>
                    <a:pt x="22" y="0"/>
                    <a:pt x="19" y="0"/>
                    <a:pt x="16"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3">
              <a:extLst>
                <a:ext uri="{FF2B5EF4-FFF2-40B4-BE49-F238E27FC236}">
                  <a16:creationId xmlns:a16="http://schemas.microsoft.com/office/drawing/2014/main" id="{0DB174B3-51DD-4F86-8FD0-BC29697BF046}"/>
                </a:ext>
              </a:extLst>
            </p:cNvPr>
            <p:cNvSpPr>
              <a:spLocks/>
            </p:cNvSpPr>
            <p:nvPr/>
          </p:nvSpPr>
          <p:spPr bwMode="auto">
            <a:xfrm flipH="1" flipV="1">
              <a:off x="338147" y="358861"/>
              <a:ext cx="250266" cy="95101"/>
            </a:xfrm>
            <a:custGeom>
              <a:avLst/>
              <a:gdLst>
                <a:gd name="T0" fmla="*/ 12 w 53"/>
                <a:gd name="T1" fmla="*/ 0 h 20"/>
                <a:gd name="T2" fmla="*/ 0 w 53"/>
                <a:gd name="T3" fmla="*/ 5 h 20"/>
                <a:gd name="T4" fmla="*/ 4 w 53"/>
                <a:gd name="T5" fmla="*/ 12 h 20"/>
                <a:gd name="T6" fmla="*/ 14 w 53"/>
                <a:gd name="T7" fmla="*/ 8 h 20"/>
                <a:gd name="T8" fmla="*/ 15 w 53"/>
                <a:gd name="T9" fmla="*/ 8 h 20"/>
                <a:gd name="T10" fmla="*/ 30 w 53"/>
                <a:gd name="T11" fmla="*/ 16 h 20"/>
                <a:gd name="T12" fmla="*/ 44 w 53"/>
                <a:gd name="T13" fmla="*/ 20 h 20"/>
                <a:gd name="T14" fmla="*/ 44 w 53"/>
                <a:gd name="T15" fmla="*/ 20 h 20"/>
                <a:gd name="T16" fmla="*/ 53 w 53"/>
                <a:gd name="T17" fmla="*/ 9 h 20"/>
                <a:gd name="T18" fmla="*/ 42 w 53"/>
                <a:gd name="T19" fmla="*/ 10 h 20"/>
                <a:gd name="T20" fmla="*/ 37 w 53"/>
                <a:gd name="T21" fmla="*/ 10 h 20"/>
                <a:gd name="T22" fmla="*/ 21 w 53"/>
                <a:gd name="T23" fmla="*/ 2 h 20"/>
                <a:gd name="T24" fmla="*/ 12 w 53"/>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0">
                  <a:moveTo>
                    <a:pt x="12" y="0"/>
                  </a:moveTo>
                  <a:cubicBezTo>
                    <a:pt x="7" y="0"/>
                    <a:pt x="3" y="1"/>
                    <a:pt x="0" y="5"/>
                  </a:cubicBezTo>
                  <a:cubicBezTo>
                    <a:pt x="1" y="7"/>
                    <a:pt x="2" y="10"/>
                    <a:pt x="4" y="12"/>
                  </a:cubicBezTo>
                  <a:cubicBezTo>
                    <a:pt x="7" y="10"/>
                    <a:pt x="10" y="8"/>
                    <a:pt x="14" y="8"/>
                  </a:cubicBezTo>
                  <a:cubicBezTo>
                    <a:pt x="14" y="8"/>
                    <a:pt x="14" y="8"/>
                    <a:pt x="15" y="8"/>
                  </a:cubicBezTo>
                  <a:cubicBezTo>
                    <a:pt x="20" y="8"/>
                    <a:pt x="25" y="13"/>
                    <a:pt x="30" y="16"/>
                  </a:cubicBezTo>
                  <a:cubicBezTo>
                    <a:pt x="34" y="18"/>
                    <a:pt x="39" y="20"/>
                    <a:pt x="44" y="20"/>
                  </a:cubicBezTo>
                  <a:cubicBezTo>
                    <a:pt x="44" y="20"/>
                    <a:pt x="44" y="20"/>
                    <a:pt x="44" y="20"/>
                  </a:cubicBezTo>
                  <a:cubicBezTo>
                    <a:pt x="48" y="17"/>
                    <a:pt x="51" y="13"/>
                    <a:pt x="53" y="9"/>
                  </a:cubicBezTo>
                  <a:cubicBezTo>
                    <a:pt x="49" y="10"/>
                    <a:pt x="46" y="10"/>
                    <a:pt x="42" y="10"/>
                  </a:cubicBezTo>
                  <a:cubicBezTo>
                    <a:pt x="40" y="10"/>
                    <a:pt x="39" y="10"/>
                    <a:pt x="37" y="10"/>
                  </a:cubicBezTo>
                  <a:cubicBezTo>
                    <a:pt x="31" y="9"/>
                    <a:pt x="26" y="4"/>
                    <a:pt x="21" y="2"/>
                  </a:cubicBezTo>
                  <a:cubicBezTo>
                    <a:pt x="18" y="1"/>
                    <a:pt x="15" y="0"/>
                    <a:pt x="12"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7612A9C9-7B0B-4C2E-8E01-1B9C86976A08}"/>
                </a:ext>
              </a:extLst>
            </p:cNvPr>
            <p:cNvSpPr>
              <a:spLocks/>
            </p:cNvSpPr>
            <p:nvPr/>
          </p:nvSpPr>
          <p:spPr bwMode="auto">
            <a:xfrm flipH="1" flipV="1">
              <a:off x="343151" y="536551"/>
              <a:ext cx="197711" cy="80085"/>
            </a:xfrm>
            <a:custGeom>
              <a:avLst/>
              <a:gdLst>
                <a:gd name="T0" fmla="*/ 11 w 42"/>
                <a:gd name="T1" fmla="*/ 0 h 17"/>
                <a:gd name="T2" fmla="*/ 3 w 42"/>
                <a:gd name="T3" fmla="*/ 3 h 17"/>
                <a:gd name="T4" fmla="*/ 0 w 42"/>
                <a:gd name="T5" fmla="*/ 5 h 17"/>
                <a:gd name="T6" fmla="*/ 0 w 42"/>
                <a:gd name="T7" fmla="*/ 5 h 17"/>
                <a:gd name="T8" fmla="*/ 14 w 42"/>
                <a:gd name="T9" fmla="*/ 9 h 17"/>
                <a:gd name="T10" fmla="*/ 29 w 42"/>
                <a:gd name="T11" fmla="*/ 16 h 17"/>
                <a:gd name="T12" fmla="*/ 33 w 42"/>
                <a:gd name="T13" fmla="*/ 17 h 17"/>
                <a:gd name="T14" fmla="*/ 42 w 42"/>
                <a:gd name="T15" fmla="*/ 13 h 17"/>
                <a:gd name="T16" fmla="*/ 40 w 42"/>
                <a:gd name="T17" fmla="*/ 10 h 17"/>
                <a:gd name="T18" fmla="*/ 34 w 42"/>
                <a:gd name="T19" fmla="*/ 11 h 17"/>
                <a:gd name="T20" fmla="*/ 27 w 42"/>
                <a:gd name="T21" fmla="*/ 10 h 17"/>
                <a:gd name="T22" fmla="*/ 16 w 42"/>
                <a:gd name="T23" fmla="*/ 3 h 17"/>
                <a:gd name="T24" fmla="*/ 11 w 4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7">
                  <a:moveTo>
                    <a:pt x="11" y="0"/>
                  </a:moveTo>
                  <a:cubicBezTo>
                    <a:pt x="8" y="1"/>
                    <a:pt x="6" y="2"/>
                    <a:pt x="3" y="3"/>
                  </a:cubicBezTo>
                  <a:cubicBezTo>
                    <a:pt x="2" y="3"/>
                    <a:pt x="1" y="4"/>
                    <a:pt x="0" y="5"/>
                  </a:cubicBezTo>
                  <a:cubicBezTo>
                    <a:pt x="0" y="5"/>
                    <a:pt x="0" y="5"/>
                    <a:pt x="0" y="5"/>
                  </a:cubicBezTo>
                  <a:cubicBezTo>
                    <a:pt x="5" y="5"/>
                    <a:pt x="10" y="7"/>
                    <a:pt x="14" y="9"/>
                  </a:cubicBezTo>
                  <a:cubicBezTo>
                    <a:pt x="19" y="11"/>
                    <a:pt x="23" y="15"/>
                    <a:pt x="29" y="16"/>
                  </a:cubicBezTo>
                  <a:cubicBezTo>
                    <a:pt x="30" y="17"/>
                    <a:pt x="32" y="17"/>
                    <a:pt x="33" y="17"/>
                  </a:cubicBezTo>
                  <a:cubicBezTo>
                    <a:pt x="37" y="17"/>
                    <a:pt x="40" y="15"/>
                    <a:pt x="42" y="13"/>
                  </a:cubicBezTo>
                  <a:cubicBezTo>
                    <a:pt x="41" y="12"/>
                    <a:pt x="40" y="11"/>
                    <a:pt x="40" y="10"/>
                  </a:cubicBezTo>
                  <a:cubicBezTo>
                    <a:pt x="38" y="11"/>
                    <a:pt x="36" y="11"/>
                    <a:pt x="34" y="11"/>
                  </a:cubicBezTo>
                  <a:cubicBezTo>
                    <a:pt x="32" y="11"/>
                    <a:pt x="29" y="11"/>
                    <a:pt x="27" y="10"/>
                  </a:cubicBezTo>
                  <a:cubicBezTo>
                    <a:pt x="23" y="8"/>
                    <a:pt x="20" y="5"/>
                    <a:pt x="16" y="3"/>
                  </a:cubicBezTo>
                  <a:cubicBezTo>
                    <a:pt x="14" y="2"/>
                    <a:pt x="12" y="1"/>
                    <a:pt x="11"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5">
              <a:extLst>
                <a:ext uri="{FF2B5EF4-FFF2-40B4-BE49-F238E27FC236}">
                  <a16:creationId xmlns:a16="http://schemas.microsoft.com/office/drawing/2014/main" id="{42473756-BD6B-4B19-9031-418FA3DDDE2A}"/>
                </a:ext>
              </a:extLst>
            </p:cNvPr>
            <p:cNvSpPr>
              <a:spLocks/>
            </p:cNvSpPr>
            <p:nvPr/>
          </p:nvSpPr>
          <p:spPr bwMode="auto">
            <a:xfrm flipH="1" flipV="1">
              <a:off x="433247" y="338840"/>
              <a:ext cx="107615" cy="42546"/>
            </a:xfrm>
            <a:custGeom>
              <a:avLst/>
              <a:gdLst>
                <a:gd name="T0" fmla="*/ 8 w 23"/>
                <a:gd name="T1" fmla="*/ 0 h 9"/>
                <a:gd name="T2" fmla="*/ 4 w 23"/>
                <a:gd name="T3" fmla="*/ 1 h 9"/>
                <a:gd name="T4" fmla="*/ 0 w 23"/>
                <a:gd name="T5" fmla="*/ 3 h 9"/>
                <a:gd name="T6" fmla="*/ 10 w 23"/>
                <a:gd name="T7" fmla="*/ 8 h 9"/>
                <a:gd name="T8" fmla="*/ 19 w 23"/>
                <a:gd name="T9" fmla="*/ 9 h 9"/>
                <a:gd name="T10" fmla="*/ 23 w 23"/>
                <a:gd name="T11" fmla="*/ 9 h 9"/>
                <a:gd name="T12" fmla="*/ 23 w 23"/>
                <a:gd name="T13" fmla="*/ 8 h 9"/>
                <a:gd name="T14" fmla="*/ 11 w 23"/>
                <a:gd name="T15" fmla="*/ 1 h 9"/>
                <a:gd name="T16" fmla="*/ 8 w 2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
                  <a:moveTo>
                    <a:pt x="8" y="0"/>
                  </a:moveTo>
                  <a:cubicBezTo>
                    <a:pt x="7" y="0"/>
                    <a:pt x="5" y="1"/>
                    <a:pt x="4" y="1"/>
                  </a:cubicBezTo>
                  <a:cubicBezTo>
                    <a:pt x="2" y="1"/>
                    <a:pt x="1" y="2"/>
                    <a:pt x="0" y="3"/>
                  </a:cubicBezTo>
                  <a:cubicBezTo>
                    <a:pt x="3" y="5"/>
                    <a:pt x="6" y="7"/>
                    <a:pt x="10" y="8"/>
                  </a:cubicBezTo>
                  <a:cubicBezTo>
                    <a:pt x="13" y="9"/>
                    <a:pt x="16" y="9"/>
                    <a:pt x="19" y="9"/>
                  </a:cubicBezTo>
                  <a:cubicBezTo>
                    <a:pt x="20" y="9"/>
                    <a:pt x="22" y="9"/>
                    <a:pt x="23" y="9"/>
                  </a:cubicBezTo>
                  <a:cubicBezTo>
                    <a:pt x="23" y="9"/>
                    <a:pt x="23" y="9"/>
                    <a:pt x="23" y="8"/>
                  </a:cubicBezTo>
                  <a:cubicBezTo>
                    <a:pt x="20" y="4"/>
                    <a:pt x="16" y="1"/>
                    <a:pt x="11" y="1"/>
                  </a:cubicBezTo>
                  <a:cubicBezTo>
                    <a:pt x="10" y="1"/>
                    <a:pt x="9" y="0"/>
                    <a:pt x="8" y="0"/>
                  </a:cubicBezTo>
                </a:path>
              </a:pathLst>
            </a:custGeom>
            <a:solidFill>
              <a:srgbClr val="FDDD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57" name="Freeform 71">
            <a:extLst>
              <a:ext uri="{FF2B5EF4-FFF2-40B4-BE49-F238E27FC236}">
                <a16:creationId xmlns:a16="http://schemas.microsoft.com/office/drawing/2014/main" id="{948324DE-D8EE-4384-A5D8-6EF48BF0610D}"/>
              </a:ext>
            </a:extLst>
          </p:cNvPr>
          <p:cNvSpPr>
            <a:spLocks/>
          </p:cNvSpPr>
          <p:nvPr/>
        </p:nvSpPr>
        <p:spPr bwMode="auto">
          <a:xfrm flipH="1" flipV="1">
            <a:off x="911255" y="1162214"/>
            <a:ext cx="52557"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2" name="Freeform 76">
            <a:extLst>
              <a:ext uri="{FF2B5EF4-FFF2-40B4-BE49-F238E27FC236}">
                <a16:creationId xmlns:a16="http://schemas.microsoft.com/office/drawing/2014/main" id="{23D43804-FD2C-4713-8A5A-6774B50319BF}"/>
              </a:ext>
            </a:extLst>
          </p:cNvPr>
          <p:cNvSpPr>
            <a:spLocks/>
          </p:cNvSpPr>
          <p:nvPr/>
        </p:nvSpPr>
        <p:spPr bwMode="auto">
          <a:xfrm flipH="1" flipV="1">
            <a:off x="393204" y="839372"/>
            <a:ext cx="117626" cy="107615"/>
          </a:xfrm>
          <a:custGeom>
            <a:avLst/>
            <a:gdLst>
              <a:gd name="T0" fmla="*/ 13 w 25"/>
              <a:gd name="T1" fmla="*/ 0 h 23"/>
              <a:gd name="T2" fmla="*/ 11 w 25"/>
              <a:gd name="T3" fmla="*/ 0 h 23"/>
              <a:gd name="T4" fmla="*/ 6 w 25"/>
              <a:gd name="T5" fmla="*/ 3 h 23"/>
              <a:gd name="T6" fmla="*/ 4 w 25"/>
              <a:gd name="T7" fmla="*/ 5 h 23"/>
              <a:gd name="T8" fmla="*/ 4 w 25"/>
              <a:gd name="T9" fmla="*/ 20 h 23"/>
              <a:gd name="T10" fmla="*/ 12 w 25"/>
              <a:gd name="T11" fmla="*/ 23 h 23"/>
              <a:gd name="T12" fmla="*/ 19 w 25"/>
              <a:gd name="T13" fmla="*/ 20 h 23"/>
              <a:gd name="T14" fmla="*/ 20 w 25"/>
              <a:gd name="T15" fmla="*/ 18 h 23"/>
              <a:gd name="T16" fmla="*/ 23 w 25"/>
              <a:gd name="T17" fmla="*/ 13 h 23"/>
              <a:gd name="T18" fmla="*/ 13 w 25"/>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3">
                <a:moveTo>
                  <a:pt x="13" y="0"/>
                </a:moveTo>
                <a:cubicBezTo>
                  <a:pt x="13" y="0"/>
                  <a:pt x="12" y="0"/>
                  <a:pt x="11" y="0"/>
                </a:cubicBezTo>
                <a:cubicBezTo>
                  <a:pt x="9" y="1"/>
                  <a:pt x="7" y="2"/>
                  <a:pt x="6" y="3"/>
                </a:cubicBezTo>
                <a:cubicBezTo>
                  <a:pt x="5" y="4"/>
                  <a:pt x="4" y="4"/>
                  <a:pt x="4" y="5"/>
                </a:cubicBezTo>
                <a:cubicBezTo>
                  <a:pt x="0" y="9"/>
                  <a:pt x="0" y="16"/>
                  <a:pt x="4" y="20"/>
                </a:cubicBezTo>
                <a:cubicBezTo>
                  <a:pt x="6" y="22"/>
                  <a:pt x="9" y="23"/>
                  <a:pt x="12" y="23"/>
                </a:cubicBezTo>
                <a:cubicBezTo>
                  <a:pt x="14" y="23"/>
                  <a:pt x="17" y="22"/>
                  <a:pt x="19" y="20"/>
                </a:cubicBezTo>
                <a:cubicBezTo>
                  <a:pt x="19" y="19"/>
                  <a:pt x="20" y="19"/>
                  <a:pt x="20" y="18"/>
                </a:cubicBezTo>
                <a:cubicBezTo>
                  <a:pt x="22" y="16"/>
                  <a:pt x="22" y="15"/>
                  <a:pt x="23" y="13"/>
                </a:cubicBezTo>
                <a:cubicBezTo>
                  <a:pt x="25" y="7"/>
                  <a:pt x="20" y="0"/>
                  <a:pt x="1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30982CDC-3231-474D-B993-E32A0F5DF4CE}"/>
              </a:ext>
            </a:extLst>
          </p:cNvPr>
          <p:cNvGrpSpPr/>
          <p:nvPr/>
        </p:nvGrpSpPr>
        <p:grpSpPr>
          <a:xfrm>
            <a:off x="4897361" y="433945"/>
            <a:ext cx="6884352" cy="5990110"/>
            <a:chOff x="5224591" y="651293"/>
            <a:chExt cx="6516929" cy="5670413"/>
          </a:xfrm>
        </p:grpSpPr>
        <p:sp>
          <p:nvSpPr>
            <p:cNvPr id="9225" name="Freeform 61">
              <a:extLst>
                <a:ext uri="{FF2B5EF4-FFF2-40B4-BE49-F238E27FC236}">
                  <a16:creationId xmlns:a16="http://schemas.microsoft.com/office/drawing/2014/main" id="{5B0C0363-39AA-4ED1-8E70-87A3AFF751C2}"/>
                </a:ext>
              </a:extLst>
            </p:cNvPr>
            <p:cNvSpPr>
              <a:spLocks/>
            </p:cNvSpPr>
            <p:nvPr/>
          </p:nvSpPr>
          <p:spPr bwMode="auto">
            <a:xfrm>
              <a:off x="6017935" y="1848612"/>
              <a:ext cx="80085" cy="80085"/>
            </a:xfrm>
            <a:custGeom>
              <a:avLst/>
              <a:gdLst>
                <a:gd name="T0" fmla="*/ 8 w 17"/>
                <a:gd name="T1" fmla="*/ 0 h 17"/>
                <a:gd name="T2" fmla="*/ 1 w 17"/>
                <a:gd name="T3" fmla="*/ 9 h 17"/>
                <a:gd name="T4" fmla="*/ 2 w 17"/>
                <a:gd name="T5" fmla="*/ 12 h 17"/>
                <a:gd name="T6" fmla="*/ 8 w 17"/>
                <a:gd name="T7" fmla="*/ 17 h 17"/>
                <a:gd name="T8" fmla="*/ 14 w 17"/>
                <a:gd name="T9" fmla="*/ 12 h 17"/>
                <a:gd name="T10" fmla="*/ 15 w 17"/>
                <a:gd name="T11" fmla="*/ 9 h 17"/>
                <a:gd name="T12" fmla="*/ 8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8" y="0"/>
                  </a:moveTo>
                  <a:cubicBezTo>
                    <a:pt x="4" y="0"/>
                    <a:pt x="0" y="4"/>
                    <a:pt x="1" y="9"/>
                  </a:cubicBezTo>
                  <a:cubicBezTo>
                    <a:pt x="2" y="10"/>
                    <a:pt x="2" y="11"/>
                    <a:pt x="2" y="12"/>
                  </a:cubicBezTo>
                  <a:cubicBezTo>
                    <a:pt x="3" y="15"/>
                    <a:pt x="6" y="17"/>
                    <a:pt x="8" y="17"/>
                  </a:cubicBezTo>
                  <a:cubicBezTo>
                    <a:pt x="11" y="17"/>
                    <a:pt x="13" y="15"/>
                    <a:pt x="14" y="12"/>
                  </a:cubicBezTo>
                  <a:cubicBezTo>
                    <a:pt x="14" y="11"/>
                    <a:pt x="15" y="10"/>
                    <a:pt x="15" y="9"/>
                  </a:cubicBezTo>
                  <a:cubicBezTo>
                    <a:pt x="17" y="4"/>
                    <a:pt x="13"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4" name="Freeform 64">
              <a:extLst>
                <a:ext uri="{FF2B5EF4-FFF2-40B4-BE49-F238E27FC236}">
                  <a16:creationId xmlns:a16="http://schemas.microsoft.com/office/drawing/2014/main" id="{888C5758-4EA9-41BB-81BB-D3182123120E}"/>
                </a:ext>
              </a:extLst>
            </p:cNvPr>
            <p:cNvSpPr>
              <a:spLocks/>
            </p:cNvSpPr>
            <p:nvPr/>
          </p:nvSpPr>
          <p:spPr bwMode="auto">
            <a:xfrm>
              <a:off x="7341841" y="792489"/>
              <a:ext cx="50053"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6" name="Freeform 65">
              <a:extLst>
                <a:ext uri="{FF2B5EF4-FFF2-40B4-BE49-F238E27FC236}">
                  <a16:creationId xmlns:a16="http://schemas.microsoft.com/office/drawing/2014/main" id="{2B7431F2-257E-4367-BF60-0B710AD7507C}"/>
                </a:ext>
              </a:extLst>
            </p:cNvPr>
            <p:cNvSpPr>
              <a:spLocks/>
            </p:cNvSpPr>
            <p:nvPr/>
          </p:nvSpPr>
          <p:spPr bwMode="auto">
            <a:xfrm>
              <a:off x="10695406" y="2451753"/>
              <a:ext cx="47551" cy="37541"/>
            </a:xfrm>
            <a:custGeom>
              <a:avLst/>
              <a:gdLst>
                <a:gd name="T0" fmla="*/ 5 w 10"/>
                <a:gd name="T1" fmla="*/ 0 h 8"/>
                <a:gd name="T2" fmla="*/ 5 w 10"/>
                <a:gd name="T3" fmla="*/ 8 h 8"/>
                <a:gd name="T4" fmla="*/ 5 w 10"/>
                <a:gd name="T5" fmla="*/ 0 h 8"/>
              </a:gdLst>
              <a:ahLst/>
              <a:cxnLst>
                <a:cxn ang="0">
                  <a:pos x="T0" y="T1"/>
                </a:cxn>
                <a:cxn ang="0">
                  <a:pos x="T2" y="T3"/>
                </a:cxn>
                <a:cxn ang="0">
                  <a:pos x="T4" y="T5"/>
                </a:cxn>
              </a:cxnLst>
              <a:rect l="0" t="0" r="r" b="b"/>
              <a:pathLst>
                <a:path w="10" h="8">
                  <a:moveTo>
                    <a:pt x="5" y="0"/>
                  </a:moveTo>
                  <a:cubicBezTo>
                    <a:pt x="0" y="0"/>
                    <a:pt x="0" y="8"/>
                    <a:pt x="5" y="8"/>
                  </a:cubicBezTo>
                  <a:cubicBezTo>
                    <a:pt x="10" y="8"/>
                    <a:pt x="10"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6" name="Freeform 70">
              <a:extLst>
                <a:ext uri="{FF2B5EF4-FFF2-40B4-BE49-F238E27FC236}">
                  <a16:creationId xmlns:a16="http://schemas.microsoft.com/office/drawing/2014/main" id="{E44E968A-B720-4CFD-B97A-EAA8DE694FDE}"/>
                </a:ext>
              </a:extLst>
            </p:cNvPr>
            <p:cNvSpPr>
              <a:spLocks/>
            </p:cNvSpPr>
            <p:nvPr/>
          </p:nvSpPr>
          <p:spPr bwMode="auto">
            <a:xfrm>
              <a:off x="5937850" y="2817141"/>
              <a:ext cx="5005" cy="500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9" name="Freeform 73">
              <a:extLst>
                <a:ext uri="{FF2B5EF4-FFF2-40B4-BE49-F238E27FC236}">
                  <a16:creationId xmlns:a16="http://schemas.microsoft.com/office/drawing/2014/main" id="{1B0B41D7-4283-424A-9DE7-60A1F8764A00}"/>
                </a:ext>
              </a:extLst>
            </p:cNvPr>
            <p:cNvSpPr>
              <a:spLocks/>
            </p:cNvSpPr>
            <p:nvPr/>
          </p:nvSpPr>
          <p:spPr bwMode="auto">
            <a:xfrm>
              <a:off x="7769797" y="1313043"/>
              <a:ext cx="32535" cy="47551"/>
            </a:xfrm>
            <a:custGeom>
              <a:avLst/>
              <a:gdLst>
                <a:gd name="T0" fmla="*/ 3 w 7"/>
                <a:gd name="T1" fmla="*/ 0 h 10"/>
                <a:gd name="T2" fmla="*/ 0 w 7"/>
                <a:gd name="T3" fmla="*/ 3 h 10"/>
                <a:gd name="T4" fmla="*/ 0 w 7"/>
                <a:gd name="T5" fmla="*/ 7 h 10"/>
                <a:gd name="T6" fmla="*/ 3 w 7"/>
                <a:gd name="T7" fmla="*/ 10 h 10"/>
                <a:gd name="T8" fmla="*/ 7 w 7"/>
                <a:gd name="T9" fmla="*/ 7 h 10"/>
                <a:gd name="T10" fmla="*/ 7 w 7"/>
                <a:gd name="T11" fmla="*/ 3 h 10"/>
                <a:gd name="T12" fmla="*/ 3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3" y="0"/>
                  </a:moveTo>
                  <a:cubicBezTo>
                    <a:pt x="2" y="0"/>
                    <a:pt x="0" y="1"/>
                    <a:pt x="0" y="3"/>
                  </a:cubicBezTo>
                  <a:cubicBezTo>
                    <a:pt x="0" y="5"/>
                    <a:pt x="0" y="6"/>
                    <a:pt x="0" y="7"/>
                  </a:cubicBezTo>
                  <a:cubicBezTo>
                    <a:pt x="0" y="9"/>
                    <a:pt x="2" y="10"/>
                    <a:pt x="3" y="10"/>
                  </a:cubicBezTo>
                  <a:cubicBezTo>
                    <a:pt x="5" y="10"/>
                    <a:pt x="7" y="9"/>
                    <a:pt x="7" y="7"/>
                  </a:cubicBezTo>
                  <a:cubicBezTo>
                    <a:pt x="7" y="6"/>
                    <a:pt x="7" y="5"/>
                    <a:pt x="7" y="3"/>
                  </a:cubicBezTo>
                  <a:cubicBezTo>
                    <a:pt x="7" y="1"/>
                    <a:pt x="5"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3" name="Freeform 77">
              <a:extLst>
                <a:ext uri="{FF2B5EF4-FFF2-40B4-BE49-F238E27FC236}">
                  <a16:creationId xmlns:a16="http://schemas.microsoft.com/office/drawing/2014/main" id="{3817F68F-3DDD-4A85-8906-9AAA6674FDD8}"/>
                </a:ext>
              </a:extLst>
            </p:cNvPr>
            <p:cNvSpPr>
              <a:spLocks/>
            </p:cNvSpPr>
            <p:nvPr/>
          </p:nvSpPr>
          <p:spPr bwMode="auto">
            <a:xfrm>
              <a:off x="11351103" y="2714533"/>
              <a:ext cx="120128" cy="107615"/>
            </a:xfrm>
            <a:custGeom>
              <a:avLst/>
              <a:gdLst>
                <a:gd name="T0" fmla="*/ 15 w 26"/>
                <a:gd name="T1" fmla="*/ 0 h 23"/>
                <a:gd name="T2" fmla="*/ 15 w 26"/>
                <a:gd name="T3" fmla="*/ 0 h 23"/>
                <a:gd name="T4" fmla="*/ 4 w 26"/>
                <a:gd name="T5" fmla="*/ 4 h 23"/>
                <a:gd name="T6" fmla="*/ 4 w 26"/>
                <a:gd name="T7" fmla="*/ 19 h 23"/>
                <a:gd name="T8" fmla="*/ 15 w 26"/>
                <a:gd name="T9" fmla="*/ 23 h 23"/>
                <a:gd name="T10" fmla="*/ 15 w 26"/>
                <a:gd name="T11" fmla="*/ 23 h 23"/>
                <a:gd name="T12" fmla="*/ 26 w 26"/>
                <a:gd name="T13" fmla="*/ 11 h 23"/>
                <a:gd name="T14" fmla="*/ 15 w 2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15" y="0"/>
                  </a:moveTo>
                  <a:cubicBezTo>
                    <a:pt x="15" y="0"/>
                    <a:pt x="15" y="0"/>
                    <a:pt x="15" y="0"/>
                  </a:cubicBezTo>
                  <a:cubicBezTo>
                    <a:pt x="11" y="0"/>
                    <a:pt x="7" y="1"/>
                    <a:pt x="4" y="4"/>
                  </a:cubicBezTo>
                  <a:cubicBezTo>
                    <a:pt x="0" y="8"/>
                    <a:pt x="0" y="15"/>
                    <a:pt x="4" y="19"/>
                  </a:cubicBezTo>
                  <a:cubicBezTo>
                    <a:pt x="7" y="22"/>
                    <a:pt x="11" y="23"/>
                    <a:pt x="15" y="23"/>
                  </a:cubicBezTo>
                  <a:cubicBezTo>
                    <a:pt x="15" y="23"/>
                    <a:pt x="15" y="23"/>
                    <a:pt x="15" y="23"/>
                  </a:cubicBezTo>
                  <a:cubicBezTo>
                    <a:pt x="21" y="23"/>
                    <a:pt x="26" y="18"/>
                    <a:pt x="26" y="11"/>
                  </a:cubicBezTo>
                  <a:cubicBezTo>
                    <a:pt x="26" y="5"/>
                    <a:pt x="21" y="0"/>
                    <a:pt x="1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4" name="Freeform 78">
              <a:extLst>
                <a:ext uri="{FF2B5EF4-FFF2-40B4-BE49-F238E27FC236}">
                  <a16:creationId xmlns:a16="http://schemas.microsoft.com/office/drawing/2014/main" id="{27AA141A-9AF5-4241-AFF0-13F28C3A4808}"/>
                </a:ext>
              </a:extLst>
            </p:cNvPr>
            <p:cNvSpPr>
              <a:spLocks/>
            </p:cNvSpPr>
            <p:nvPr/>
          </p:nvSpPr>
          <p:spPr bwMode="auto">
            <a:xfrm>
              <a:off x="11678953" y="1876141"/>
              <a:ext cx="62567" cy="42546"/>
            </a:xfrm>
            <a:custGeom>
              <a:avLst/>
              <a:gdLst>
                <a:gd name="T0" fmla="*/ 6 w 13"/>
                <a:gd name="T1" fmla="*/ 0 h 9"/>
                <a:gd name="T2" fmla="*/ 6 w 13"/>
                <a:gd name="T3" fmla="*/ 9 h 9"/>
                <a:gd name="T4" fmla="*/ 6 w 13"/>
                <a:gd name="T5" fmla="*/ 0 h 9"/>
              </a:gdLst>
              <a:ahLst/>
              <a:cxnLst>
                <a:cxn ang="0">
                  <a:pos x="T0" y="T1"/>
                </a:cxn>
                <a:cxn ang="0">
                  <a:pos x="T2" y="T3"/>
                </a:cxn>
                <a:cxn ang="0">
                  <a:pos x="T4" y="T5"/>
                </a:cxn>
              </a:cxnLst>
              <a:rect l="0" t="0" r="r" b="b"/>
              <a:pathLst>
                <a:path w="13" h="9">
                  <a:moveTo>
                    <a:pt x="6" y="0"/>
                  </a:moveTo>
                  <a:cubicBezTo>
                    <a:pt x="0" y="0"/>
                    <a:pt x="0" y="9"/>
                    <a:pt x="6" y="9"/>
                  </a:cubicBezTo>
                  <a:cubicBezTo>
                    <a:pt x="13" y="9"/>
                    <a:pt x="13"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6" name="Freeform 80">
              <a:extLst>
                <a:ext uri="{FF2B5EF4-FFF2-40B4-BE49-F238E27FC236}">
                  <a16:creationId xmlns:a16="http://schemas.microsoft.com/office/drawing/2014/main" id="{779AD2D7-FB10-4D14-991A-89A66DA56D2C}"/>
                </a:ext>
              </a:extLst>
            </p:cNvPr>
            <p:cNvSpPr>
              <a:spLocks/>
            </p:cNvSpPr>
            <p:nvPr/>
          </p:nvSpPr>
          <p:spPr bwMode="auto">
            <a:xfrm>
              <a:off x="9796952" y="2576886"/>
              <a:ext cx="65069" cy="47551"/>
            </a:xfrm>
            <a:custGeom>
              <a:avLst/>
              <a:gdLst>
                <a:gd name="T0" fmla="*/ 7 w 14"/>
                <a:gd name="T1" fmla="*/ 0 h 10"/>
                <a:gd name="T2" fmla="*/ 7 w 14"/>
                <a:gd name="T3" fmla="*/ 10 h 10"/>
                <a:gd name="T4" fmla="*/ 7 w 14"/>
                <a:gd name="T5" fmla="*/ 0 h 10"/>
              </a:gdLst>
              <a:ahLst/>
              <a:cxnLst>
                <a:cxn ang="0">
                  <a:pos x="T0" y="T1"/>
                </a:cxn>
                <a:cxn ang="0">
                  <a:pos x="T2" y="T3"/>
                </a:cxn>
                <a:cxn ang="0">
                  <a:pos x="T4" y="T5"/>
                </a:cxn>
              </a:cxnLst>
              <a:rect l="0" t="0" r="r" b="b"/>
              <a:pathLst>
                <a:path w="14" h="10">
                  <a:moveTo>
                    <a:pt x="7" y="0"/>
                  </a:moveTo>
                  <a:cubicBezTo>
                    <a:pt x="0" y="0"/>
                    <a:pt x="0" y="10"/>
                    <a:pt x="7" y="10"/>
                  </a:cubicBezTo>
                  <a:cubicBezTo>
                    <a:pt x="14" y="10"/>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8" name="Group 9407">
              <a:extLst>
                <a:ext uri="{FF2B5EF4-FFF2-40B4-BE49-F238E27FC236}">
                  <a16:creationId xmlns:a16="http://schemas.microsoft.com/office/drawing/2014/main" id="{D4733710-19D8-4312-BD00-65109C72F0B4}"/>
                </a:ext>
              </a:extLst>
            </p:cNvPr>
            <p:cNvGrpSpPr/>
            <p:nvPr/>
          </p:nvGrpSpPr>
          <p:grpSpPr>
            <a:xfrm>
              <a:off x="10740457" y="5353176"/>
              <a:ext cx="941000" cy="968530"/>
              <a:chOff x="10813032" y="6236803"/>
              <a:chExt cx="941000" cy="968530"/>
            </a:xfrm>
          </p:grpSpPr>
          <p:sp>
            <p:nvSpPr>
              <p:cNvPr id="9267" name="Freeform 81">
                <a:extLst>
                  <a:ext uri="{FF2B5EF4-FFF2-40B4-BE49-F238E27FC236}">
                    <a16:creationId xmlns:a16="http://schemas.microsoft.com/office/drawing/2014/main" id="{950BF5DC-2C87-4F68-A0BB-745B82C0437B}"/>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8" name="Freeform 82">
                <a:extLst>
                  <a:ext uri="{FF2B5EF4-FFF2-40B4-BE49-F238E27FC236}">
                    <a16:creationId xmlns:a16="http://schemas.microsoft.com/office/drawing/2014/main" id="{C5549DE7-9A66-4434-B2E9-B5E6F9DDF261}"/>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9" name="Freeform 83">
                <a:extLst>
                  <a:ext uri="{FF2B5EF4-FFF2-40B4-BE49-F238E27FC236}">
                    <a16:creationId xmlns:a16="http://schemas.microsoft.com/office/drawing/2014/main" id="{1FA487A4-3E9F-4FB5-A97F-D28DD87F0E4F}"/>
                  </a:ext>
                </a:extLst>
              </p:cNvPr>
              <p:cNvSpPr>
                <a:spLocks/>
              </p:cNvSpPr>
              <p:nvPr/>
            </p:nvSpPr>
            <p:spPr bwMode="auto">
              <a:xfrm>
                <a:off x="10818038" y="6474556"/>
                <a:ext cx="923483" cy="382908"/>
              </a:xfrm>
              <a:custGeom>
                <a:avLst/>
                <a:gdLst>
                  <a:gd name="T0" fmla="*/ 53 w 196"/>
                  <a:gd name="T1" fmla="*/ 0 h 81"/>
                  <a:gd name="T2" fmla="*/ 14 w 196"/>
                  <a:gd name="T3" fmla="*/ 9 h 81"/>
                  <a:gd name="T4" fmla="*/ 9 w 196"/>
                  <a:gd name="T5" fmla="*/ 11 h 81"/>
                  <a:gd name="T6" fmla="*/ 0 w 196"/>
                  <a:gd name="T7" fmla="*/ 48 h 81"/>
                  <a:gd name="T8" fmla="*/ 0 w 196"/>
                  <a:gd name="T9" fmla="*/ 53 h 81"/>
                  <a:gd name="T10" fmla="*/ 2 w 196"/>
                  <a:gd name="T11" fmla="*/ 71 h 81"/>
                  <a:gd name="T12" fmla="*/ 52 w 196"/>
                  <a:gd name="T13" fmla="*/ 47 h 81"/>
                  <a:gd name="T14" fmla="*/ 54 w 196"/>
                  <a:gd name="T15" fmla="*/ 47 h 81"/>
                  <a:gd name="T16" fmla="*/ 118 w 196"/>
                  <a:gd name="T17" fmla="*/ 77 h 81"/>
                  <a:gd name="T18" fmla="*/ 145 w 196"/>
                  <a:gd name="T19" fmla="*/ 81 h 81"/>
                  <a:gd name="T20" fmla="*/ 183 w 196"/>
                  <a:gd name="T21" fmla="*/ 73 h 81"/>
                  <a:gd name="T22" fmla="*/ 195 w 196"/>
                  <a:gd name="T23" fmla="*/ 67 h 81"/>
                  <a:gd name="T24" fmla="*/ 196 w 196"/>
                  <a:gd name="T25" fmla="*/ 54 h 81"/>
                  <a:gd name="T26" fmla="*/ 186 w 196"/>
                  <a:gd name="T27" fmla="*/ 10 h 81"/>
                  <a:gd name="T28" fmla="*/ 147 w 196"/>
                  <a:gd name="T29" fmla="*/ 33 h 81"/>
                  <a:gd name="T30" fmla="*/ 144 w 196"/>
                  <a:gd name="T31" fmla="*/ 33 h 81"/>
                  <a:gd name="T32" fmla="*/ 81 w 196"/>
                  <a:gd name="T33" fmla="*/ 4 h 81"/>
                  <a:gd name="T34" fmla="*/ 53 w 196"/>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81">
                    <a:moveTo>
                      <a:pt x="53" y="0"/>
                    </a:moveTo>
                    <a:cubicBezTo>
                      <a:pt x="39" y="0"/>
                      <a:pt x="26" y="3"/>
                      <a:pt x="14" y="9"/>
                    </a:cubicBezTo>
                    <a:cubicBezTo>
                      <a:pt x="12" y="10"/>
                      <a:pt x="11" y="11"/>
                      <a:pt x="9" y="11"/>
                    </a:cubicBezTo>
                    <a:cubicBezTo>
                      <a:pt x="4" y="23"/>
                      <a:pt x="1" y="36"/>
                      <a:pt x="0" y="48"/>
                    </a:cubicBezTo>
                    <a:cubicBezTo>
                      <a:pt x="0" y="50"/>
                      <a:pt x="0" y="51"/>
                      <a:pt x="0" y="53"/>
                    </a:cubicBezTo>
                    <a:cubicBezTo>
                      <a:pt x="0" y="59"/>
                      <a:pt x="1" y="65"/>
                      <a:pt x="2" y="71"/>
                    </a:cubicBezTo>
                    <a:cubicBezTo>
                      <a:pt x="13" y="56"/>
                      <a:pt x="35" y="47"/>
                      <a:pt x="52" y="47"/>
                    </a:cubicBezTo>
                    <a:cubicBezTo>
                      <a:pt x="53" y="47"/>
                      <a:pt x="53" y="47"/>
                      <a:pt x="54" y="47"/>
                    </a:cubicBezTo>
                    <a:cubicBezTo>
                      <a:pt x="78" y="48"/>
                      <a:pt x="96" y="69"/>
                      <a:pt x="118" y="77"/>
                    </a:cubicBezTo>
                    <a:cubicBezTo>
                      <a:pt x="127" y="80"/>
                      <a:pt x="136" y="81"/>
                      <a:pt x="145" y="81"/>
                    </a:cubicBezTo>
                    <a:cubicBezTo>
                      <a:pt x="158" y="81"/>
                      <a:pt x="171" y="78"/>
                      <a:pt x="183" y="73"/>
                    </a:cubicBezTo>
                    <a:cubicBezTo>
                      <a:pt x="187" y="71"/>
                      <a:pt x="191" y="69"/>
                      <a:pt x="195" y="67"/>
                    </a:cubicBezTo>
                    <a:cubicBezTo>
                      <a:pt x="195" y="63"/>
                      <a:pt x="196" y="58"/>
                      <a:pt x="196" y="54"/>
                    </a:cubicBezTo>
                    <a:cubicBezTo>
                      <a:pt x="196" y="38"/>
                      <a:pt x="192" y="23"/>
                      <a:pt x="186" y="10"/>
                    </a:cubicBezTo>
                    <a:cubicBezTo>
                      <a:pt x="174" y="20"/>
                      <a:pt x="163" y="31"/>
                      <a:pt x="147" y="33"/>
                    </a:cubicBezTo>
                    <a:cubicBezTo>
                      <a:pt x="146" y="33"/>
                      <a:pt x="145" y="33"/>
                      <a:pt x="144" y="33"/>
                    </a:cubicBezTo>
                    <a:cubicBezTo>
                      <a:pt x="122" y="33"/>
                      <a:pt x="102" y="11"/>
                      <a:pt x="81" y="4"/>
                    </a:cubicBezTo>
                    <a:cubicBezTo>
                      <a:pt x="72" y="2"/>
                      <a:pt x="62" y="0"/>
                      <a:pt x="5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0" name="Freeform 84">
                <a:extLst>
                  <a:ext uri="{FF2B5EF4-FFF2-40B4-BE49-F238E27FC236}">
                    <a16:creationId xmlns:a16="http://schemas.microsoft.com/office/drawing/2014/main" id="{19397DC0-E39F-48F6-B5A9-2FAE4A42FDB0}"/>
                  </a:ext>
                </a:extLst>
              </p:cNvPr>
              <p:cNvSpPr>
                <a:spLocks/>
              </p:cNvSpPr>
              <p:nvPr/>
            </p:nvSpPr>
            <p:spPr bwMode="auto">
              <a:xfrm>
                <a:off x="10865587" y="6809913"/>
                <a:ext cx="370394" cy="55059"/>
              </a:xfrm>
              <a:custGeom>
                <a:avLst/>
                <a:gdLst>
                  <a:gd name="T0" fmla="*/ 38 w 79"/>
                  <a:gd name="T1" fmla="*/ 0 h 12"/>
                  <a:gd name="T2" fmla="*/ 0 w 79"/>
                  <a:gd name="T3" fmla="*/ 12 h 12"/>
                  <a:gd name="T4" fmla="*/ 79 w 79"/>
                  <a:gd name="T5" fmla="*/ 12 h 12"/>
                  <a:gd name="T6" fmla="*/ 65 w 79"/>
                  <a:gd name="T7" fmla="*/ 5 h 12"/>
                  <a:gd name="T8" fmla="*/ 38 w 79"/>
                  <a:gd name="T9" fmla="*/ 0 h 12"/>
                </a:gdLst>
                <a:ahLst/>
                <a:cxnLst>
                  <a:cxn ang="0">
                    <a:pos x="T0" y="T1"/>
                  </a:cxn>
                  <a:cxn ang="0">
                    <a:pos x="T2" y="T3"/>
                  </a:cxn>
                  <a:cxn ang="0">
                    <a:pos x="T4" y="T5"/>
                  </a:cxn>
                  <a:cxn ang="0">
                    <a:pos x="T6" y="T7"/>
                  </a:cxn>
                  <a:cxn ang="0">
                    <a:pos x="T8" y="T9"/>
                  </a:cxn>
                </a:cxnLst>
                <a:rect l="0" t="0" r="r" b="b"/>
                <a:pathLst>
                  <a:path w="79" h="12">
                    <a:moveTo>
                      <a:pt x="38" y="0"/>
                    </a:moveTo>
                    <a:cubicBezTo>
                      <a:pt x="24" y="0"/>
                      <a:pt x="9" y="4"/>
                      <a:pt x="0" y="12"/>
                    </a:cubicBezTo>
                    <a:cubicBezTo>
                      <a:pt x="79" y="12"/>
                      <a:pt x="79" y="12"/>
                      <a:pt x="79" y="12"/>
                    </a:cubicBezTo>
                    <a:cubicBezTo>
                      <a:pt x="74" y="10"/>
                      <a:pt x="70" y="7"/>
                      <a:pt x="65" y="5"/>
                    </a:cubicBezTo>
                    <a:cubicBezTo>
                      <a:pt x="58" y="2"/>
                      <a:pt x="48" y="0"/>
                      <a:pt x="38"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1" name="Freeform 85">
                <a:extLst>
                  <a:ext uri="{FF2B5EF4-FFF2-40B4-BE49-F238E27FC236}">
                    <a16:creationId xmlns:a16="http://schemas.microsoft.com/office/drawing/2014/main" id="{AB767DDE-FCB3-42E0-92F0-EB149B8ACE68}"/>
                  </a:ext>
                </a:extLst>
              </p:cNvPr>
              <p:cNvSpPr>
                <a:spLocks/>
              </p:cNvSpPr>
              <p:nvPr/>
            </p:nvSpPr>
            <p:spPr bwMode="auto">
              <a:xfrm>
                <a:off x="11015747" y="6269338"/>
                <a:ext cx="645686" cy="257775"/>
              </a:xfrm>
              <a:custGeom>
                <a:avLst/>
                <a:gdLst>
                  <a:gd name="T0" fmla="*/ 33 w 137"/>
                  <a:gd name="T1" fmla="*/ 0 h 55"/>
                  <a:gd name="T2" fmla="*/ 9 w 137"/>
                  <a:gd name="T3" fmla="*/ 9 h 55"/>
                  <a:gd name="T4" fmla="*/ 0 w 137"/>
                  <a:gd name="T5" fmla="*/ 15 h 55"/>
                  <a:gd name="T6" fmla="*/ 0 w 137"/>
                  <a:gd name="T7" fmla="*/ 15 h 55"/>
                  <a:gd name="T8" fmla="*/ 45 w 137"/>
                  <a:gd name="T9" fmla="*/ 28 h 55"/>
                  <a:gd name="T10" fmla="*/ 93 w 137"/>
                  <a:gd name="T11" fmla="*/ 53 h 55"/>
                  <a:gd name="T12" fmla="*/ 107 w 137"/>
                  <a:gd name="T13" fmla="*/ 55 h 55"/>
                  <a:gd name="T14" fmla="*/ 137 w 137"/>
                  <a:gd name="T15" fmla="*/ 41 h 55"/>
                  <a:gd name="T16" fmla="*/ 130 w 137"/>
                  <a:gd name="T17" fmla="*/ 32 h 55"/>
                  <a:gd name="T18" fmla="*/ 111 w 137"/>
                  <a:gd name="T19" fmla="*/ 37 h 55"/>
                  <a:gd name="T20" fmla="*/ 88 w 137"/>
                  <a:gd name="T21" fmla="*/ 32 h 55"/>
                  <a:gd name="T22" fmla="*/ 51 w 137"/>
                  <a:gd name="T23" fmla="*/ 9 h 55"/>
                  <a:gd name="T24" fmla="*/ 33 w 137"/>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55">
                    <a:moveTo>
                      <a:pt x="33" y="0"/>
                    </a:moveTo>
                    <a:cubicBezTo>
                      <a:pt x="25" y="2"/>
                      <a:pt x="17" y="5"/>
                      <a:pt x="9" y="9"/>
                    </a:cubicBezTo>
                    <a:cubicBezTo>
                      <a:pt x="6" y="11"/>
                      <a:pt x="3" y="13"/>
                      <a:pt x="0" y="15"/>
                    </a:cubicBezTo>
                    <a:cubicBezTo>
                      <a:pt x="0" y="15"/>
                      <a:pt x="0" y="15"/>
                      <a:pt x="0" y="15"/>
                    </a:cubicBezTo>
                    <a:cubicBezTo>
                      <a:pt x="16" y="17"/>
                      <a:pt x="30" y="21"/>
                      <a:pt x="45" y="28"/>
                    </a:cubicBezTo>
                    <a:cubicBezTo>
                      <a:pt x="61" y="36"/>
                      <a:pt x="75" y="48"/>
                      <a:pt x="93" y="53"/>
                    </a:cubicBezTo>
                    <a:cubicBezTo>
                      <a:pt x="98" y="54"/>
                      <a:pt x="103" y="55"/>
                      <a:pt x="107" y="55"/>
                    </a:cubicBezTo>
                    <a:cubicBezTo>
                      <a:pt x="119" y="55"/>
                      <a:pt x="130" y="50"/>
                      <a:pt x="137" y="41"/>
                    </a:cubicBezTo>
                    <a:cubicBezTo>
                      <a:pt x="135" y="38"/>
                      <a:pt x="132" y="35"/>
                      <a:pt x="130" y="32"/>
                    </a:cubicBezTo>
                    <a:cubicBezTo>
                      <a:pt x="124" y="35"/>
                      <a:pt x="117" y="37"/>
                      <a:pt x="111" y="37"/>
                    </a:cubicBezTo>
                    <a:cubicBezTo>
                      <a:pt x="103" y="37"/>
                      <a:pt x="94" y="35"/>
                      <a:pt x="88" y="32"/>
                    </a:cubicBezTo>
                    <a:cubicBezTo>
                      <a:pt x="74" y="27"/>
                      <a:pt x="63" y="17"/>
                      <a:pt x="51" y="9"/>
                    </a:cubicBezTo>
                    <a:cubicBezTo>
                      <a:pt x="45" y="5"/>
                      <a:pt x="39" y="2"/>
                      <a:pt x="3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76" name="Freeform 90">
              <a:extLst>
                <a:ext uri="{FF2B5EF4-FFF2-40B4-BE49-F238E27FC236}">
                  <a16:creationId xmlns:a16="http://schemas.microsoft.com/office/drawing/2014/main" id="{89C21729-819E-4BFD-9BDE-57CD83EFD68F}"/>
                </a:ext>
              </a:extLst>
            </p:cNvPr>
            <p:cNvSpPr>
              <a:spLocks/>
            </p:cNvSpPr>
            <p:nvPr/>
          </p:nvSpPr>
          <p:spPr bwMode="auto">
            <a:xfrm>
              <a:off x="11351103" y="3207556"/>
              <a:ext cx="70074" cy="52557"/>
            </a:xfrm>
            <a:custGeom>
              <a:avLst/>
              <a:gdLst>
                <a:gd name="T0" fmla="*/ 8 w 15"/>
                <a:gd name="T1" fmla="*/ 0 h 11"/>
                <a:gd name="T2" fmla="*/ 8 w 15"/>
                <a:gd name="T3" fmla="*/ 11 h 11"/>
                <a:gd name="T4" fmla="*/ 8 w 15"/>
                <a:gd name="T5" fmla="*/ 0 h 11"/>
              </a:gdLst>
              <a:ahLst/>
              <a:cxnLst>
                <a:cxn ang="0">
                  <a:pos x="T0" y="T1"/>
                </a:cxn>
                <a:cxn ang="0">
                  <a:pos x="T2" y="T3"/>
                </a:cxn>
                <a:cxn ang="0">
                  <a:pos x="T4" y="T5"/>
                </a:cxn>
              </a:cxnLst>
              <a:rect l="0" t="0" r="r" b="b"/>
              <a:pathLst>
                <a:path w="15" h="11">
                  <a:moveTo>
                    <a:pt x="8" y="0"/>
                  </a:moveTo>
                  <a:cubicBezTo>
                    <a:pt x="0" y="0"/>
                    <a:pt x="0" y="11"/>
                    <a:pt x="8" y="11"/>
                  </a:cubicBezTo>
                  <a:cubicBezTo>
                    <a:pt x="15" y="11"/>
                    <a:pt x="15"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7" name="Freeform 91">
              <a:extLst>
                <a:ext uri="{FF2B5EF4-FFF2-40B4-BE49-F238E27FC236}">
                  <a16:creationId xmlns:a16="http://schemas.microsoft.com/office/drawing/2014/main" id="{A9568B6C-D860-4D3B-9D8C-5ABC8976AF49}"/>
                </a:ext>
              </a:extLst>
            </p:cNvPr>
            <p:cNvSpPr>
              <a:spLocks/>
            </p:cNvSpPr>
            <p:nvPr/>
          </p:nvSpPr>
          <p:spPr bwMode="auto">
            <a:xfrm>
              <a:off x="10159837" y="2939772"/>
              <a:ext cx="70074" cy="52557"/>
            </a:xfrm>
            <a:custGeom>
              <a:avLst/>
              <a:gdLst>
                <a:gd name="T0" fmla="*/ 7 w 15"/>
                <a:gd name="T1" fmla="*/ 0 h 11"/>
                <a:gd name="T2" fmla="*/ 7 w 15"/>
                <a:gd name="T3" fmla="*/ 11 h 11"/>
                <a:gd name="T4" fmla="*/ 7 w 15"/>
                <a:gd name="T5" fmla="*/ 0 h 11"/>
              </a:gdLst>
              <a:ahLst/>
              <a:cxnLst>
                <a:cxn ang="0">
                  <a:pos x="T0" y="T1"/>
                </a:cxn>
                <a:cxn ang="0">
                  <a:pos x="T2" y="T3"/>
                </a:cxn>
                <a:cxn ang="0">
                  <a:pos x="T4" y="T5"/>
                </a:cxn>
              </a:cxnLst>
              <a:rect l="0" t="0" r="r" b="b"/>
              <a:pathLst>
                <a:path w="15" h="11">
                  <a:moveTo>
                    <a:pt x="7" y="0"/>
                  </a:moveTo>
                  <a:cubicBezTo>
                    <a:pt x="0" y="0"/>
                    <a:pt x="0" y="11"/>
                    <a:pt x="7" y="11"/>
                  </a:cubicBezTo>
                  <a:cubicBezTo>
                    <a:pt x="15" y="11"/>
                    <a:pt x="15"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8" name="Freeform 92">
              <a:extLst>
                <a:ext uri="{FF2B5EF4-FFF2-40B4-BE49-F238E27FC236}">
                  <a16:creationId xmlns:a16="http://schemas.microsoft.com/office/drawing/2014/main" id="{D14C9819-0C87-441E-89A5-598B87BFD5CC}"/>
                </a:ext>
              </a:extLst>
            </p:cNvPr>
            <p:cNvSpPr>
              <a:spLocks/>
            </p:cNvSpPr>
            <p:nvPr/>
          </p:nvSpPr>
          <p:spPr bwMode="auto">
            <a:xfrm>
              <a:off x="6032951" y="5352337"/>
              <a:ext cx="55059" cy="42546"/>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9" name="Freeform 93">
              <a:extLst>
                <a:ext uri="{FF2B5EF4-FFF2-40B4-BE49-F238E27FC236}">
                  <a16:creationId xmlns:a16="http://schemas.microsoft.com/office/drawing/2014/main" id="{EDEE0F9F-A25E-4963-97E8-72DA2AC99B48}"/>
                </a:ext>
              </a:extLst>
            </p:cNvPr>
            <p:cNvSpPr>
              <a:spLocks/>
            </p:cNvSpPr>
            <p:nvPr/>
          </p:nvSpPr>
          <p:spPr bwMode="auto">
            <a:xfrm>
              <a:off x="10903128" y="3382742"/>
              <a:ext cx="75080" cy="55059"/>
            </a:xfrm>
            <a:custGeom>
              <a:avLst/>
              <a:gdLst>
                <a:gd name="T0" fmla="*/ 8 w 16"/>
                <a:gd name="T1" fmla="*/ 0 h 12"/>
                <a:gd name="T2" fmla="*/ 8 w 16"/>
                <a:gd name="T3" fmla="*/ 12 h 12"/>
                <a:gd name="T4" fmla="*/ 8 w 16"/>
                <a:gd name="T5" fmla="*/ 0 h 12"/>
              </a:gdLst>
              <a:ahLst/>
              <a:cxnLst>
                <a:cxn ang="0">
                  <a:pos x="T0" y="T1"/>
                </a:cxn>
                <a:cxn ang="0">
                  <a:pos x="T2" y="T3"/>
                </a:cxn>
                <a:cxn ang="0">
                  <a:pos x="T4" y="T5"/>
                </a:cxn>
              </a:cxnLst>
              <a:rect l="0" t="0" r="r" b="b"/>
              <a:pathLst>
                <a:path w="16" h="12">
                  <a:moveTo>
                    <a:pt x="8" y="0"/>
                  </a:moveTo>
                  <a:cubicBezTo>
                    <a:pt x="0" y="0"/>
                    <a:pt x="0" y="12"/>
                    <a:pt x="8" y="12"/>
                  </a:cubicBezTo>
                  <a:cubicBezTo>
                    <a:pt x="16" y="12"/>
                    <a:pt x="16"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0" name="Freeform 94">
              <a:extLst>
                <a:ext uri="{FF2B5EF4-FFF2-40B4-BE49-F238E27FC236}">
                  <a16:creationId xmlns:a16="http://schemas.microsoft.com/office/drawing/2014/main" id="{834E4229-264B-4521-8ED9-4972C56CAAD7}"/>
                </a:ext>
              </a:extLst>
            </p:cNvPr>
            <p:cNvSpPr>
              <a:spLocks/>
            </p:cNvSpPr>
            <p:nvPr/>
          </p:nvSpPr>
          <p:spPr bwMode="auto">
            <a:xfrm>
              <a:off x="5332206" y="5722731"/>
              <a:ext cx="6314213" cy="565601"/>
            </a:xfrm>
            <a:custGeom>
              <a:avLst/>
              <a:gdLst>
                <a:gd name="T0" fmla="*/ 64 w 1342"/>
                <a:gd name="T1" fmla="*/ 79 h 120"/>
                <a:gd name="T2" fmla="*/ 149 w 1342"/>
                <a:gd name="T3" fmla="*/ 43 h 120"/>
                <a:gd name="T4" fmla="*/ 465 w 1342"/>
                <a:gd name="T5" fmla="*/ 24 h 120"/>
                <a:gd name="T6" fmla="*/ 846 w 1342"/>
                <a:gd name="T7" fmla="*/ 2 h 120"/>
                <a:gd name="T8" fmla="*/ 1166 w 1342"/>
                <a:gd name="T9" fmla="*/ 13 h 120"/>
                <a:gd name="T10" fmla="*/ 1318 w 1342"/>
                <a:gd name="T11" fmla="*/ 48 h 120"/>
                <a:gd name="T12" fmla="*/ 973 w 1342"/>
                <a:gd name="T13" fmla="*/ 109 h 120"/>
                <a:gd name="T14" fmla="*/ 291 w 1342"/>
                <a:gd name="T15" fmla="*/ 106 h 120"/>
                <a:gd name="T16" fmla="*/ 64 w 1342"/>
                <a:gd name="T17" fmla="*/ 7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2" h="120">
                  <a:moveTo>
                    <a:pt x="64" y="79"/>
                  </a:moveTo>
                  <a:cubicBezTo>
                    <a:pt x="0" y="68"/>
                    <a:pt x="58" y="52"/>
                    <a:pt x="149" y="43"/>
                  </a:cubicBezTo>
                  <a:cubicBezTo>
                    <a:pt x="241" y="34"/>
                    <a:pt x="359" y="30"/>
                    <a:pt x="465" y="24"/>
                  </a:cubicBezTo>
                  <a:cubicBezTo>
                    <a:pt x="591" y="16"/>
                    <a:pt x="705" y="5"/>
                    <a:pt x="846" y="2"/>
                  </a:cubicBezTo>
                  <a:cubicBezTo>
                    <a:pt x="960" y="0"/>
                    <a:pt x="1080" y="5"/>
                    <a:pt x="1166" y="13"/>
                  </a:cubicBezTo>
                  <a:cubicBezTo>
                    <a:pt x="1253" y="22"/>
                    <a:pt x="1306" y="35"/>
                    <a:pt x="1318" y="48"/>
                  </a:cubicBezTo>
                  <a:cubicBezTo>
                    <a:pt x="1342" y="74"/>
                    <a:pt x="1190" y="101"/>
                    <a:pt x="973" y="109"/>
                  </a:cubicBezTo>
                  <a:cubicBezTo>
                    <a:pt x="756" y="117"/>
                    <a:pt x="467" y="120"/>
                    <a:pt x="291" y="106"/>
                  </a:cubicBezTo>
                  <a:cubicBezTo>
                    <a:pt x="222" y="100"/>
                    <a:pt x="64" y="79"/>
                    <a:pt x="64" y="79"/>
                  </a:cubicBezTo>
                  <a:close/>
                </a:path>
              </a:pathLst>
            </a:custGeom>
            <a:solidFill>
              <a:schemeClr val="bg1">
                <a:lumMod val="95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4" name="Freeform 98">
              <a:extLst>
                <a:ext uri="{FF2B5EF4-FFF2-40B4-BE49-F238E27FC236}">
                  <a16:creationId xmlns:a16="http://schemas.microsoft.com/office/drawing/2014/main" id="{E6FF25D7-FCC1-4C20-8994-696776E2355E}"/>
                </a:ext>
              </a:extLst>
            </p:cNvPr>
            <p:cNvSpPr>
              <a:spLocks/>
            </p:cNvSpPr>
            <p:nvPr/>
          </p:nvSpPr>
          <p:spPr bwMode="auto">
            <a:xfrm>
              <a:off x="6931405" y="5582582"/>
              <a:ext cx="262780" cy="225239"/>
            </a:xfrm>
            <a:custGeom>
              <a:avLst/>
              <a:gdLst>
                <a:gd name="T0" fmla="*/ 10 w 56"/>
                <a:gd name="T1" fmla="*/ 4 h 48"/>
                <a:gd name="T2" fmla="*/ 0 w 56"/>
                <a:gd name="T3" fmla="*/ 25 h 48"/>
                <a:gd name="T4" fmla="*/ 8 w 56"/>
                <a:gd name="T5" fmla="*/ 41 h 48"/>
                <a:gd name="T6" fmla="*/ 26 w 56"/>
                <a:gd name="T7" fmla="*/ 47 h 48"/>
                <a:gd name="T8" fmla="*/ 51 w 56"/>
                <a:gd name="T9" fmla="*/ 38 h 48"/>
                <a:gd name="T10" fmla="*/ 50 w 56"/>
                <a:gd name="T11" fmla="*/ 13 h 48"/>
                <a:gd name="T12" fmla="*/ 27 w 56"/>
                <a:gd name="T13" fmla="*/ 0 h 48"/>
                <a:gd name="T14" fmla="*/ 11 w 56"/>
                <a:gd name="T15" fmla="*/ 3 h 48"/>
                <a:gd name="T16" fmla="*/ 1 w 56"/>
                <a:gd name="T17"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8">
                  <a:moveTo>
                    <a:pt x="10" y="4"/>
                  </a:moveTo>
                  <a:cubicBezTo>
                    <a:pt x="2" y="10"/>
                    <a:pt x="0" y="18"/>
                    <a:pt x="0" y="25"/>
                  </a:cubicBezTo>
                  <a:cubicBezTo>
                    <a:pt x="0" y="31"/>
                    <a:pt x="3" y="37"/>
                    <a:pt x="8" y="41"/>
                  </a:cubicBezTo>
                  <a:cubicBezTo>
                    <a:pt x="13" y="45"/>
                    <a:pt x="20" y="47"/>
                    <a:pt x="26" y="47"/>
                  </a:cubicBezTo>
                  <a:cubicBezTo>
                    <a:pt x="35" y="48"/>
                    <a:pt x="45" y="45"/>
                    <a:pt x="51" y="38"/>
                  </a:cubicBezTo>
                  <a:cubicBezTo>
                    <a:pt x="56" y="31"/>
                    <a:pt x="55" y="20"/>
                    <a:pt x="50" y="13"/>
                  </a:cubicBezTo>
                  <a:cubicBezTo>
                    <a:pt x="45" y="5"/>
                    <a:pt x="36" y="1"/>
                    <a:pt x="27" y="0"/>
                  </a:cubicBezTo>
                  <a:cubicBezTo>
                    <a:pt x="21" y="0"/>
                    <a:pt x="16" y="1"/>
                    <a:pt x="11" y="3"/>
                  </a:cubicBezTo>
                  <a:cubicBezTo>
                    <a:pt x="7" y="5"/>
                    <a:pt x="3" y="10"/>
                    <a:pt x="1" y="15"/>
                  </a:cubicBezTo>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5" name="Freeform 99">
              <a:extLst>
                <a:ext uri="{FF2B5EF4-FFF2-40B4-BE49-F238E27FC236}">
                  <a16:creationId xmlns:a16="http://schemas.microsoft.com/office/drawing/2014/main" id="{33B9743F-CEAA-4791-9486-FA77821024E3}"/>
                </a:ext>
              </a:extLst>
            </p:cNvPr>
            <p:cNvSpPr>
              <a:spLocks/>
            </p:cNvSpPr>
            <p:nvPr/>
          </p:nvSpPr>
          <p:spPr bwMode="auto">
            <a:xfrm>
              <a:off x="7937475" y="5089557"/>
              <a:ext cx="480511" cy="520553"/>
            </a:xfrm>
            <a:custGeom>
              <a:avLst/>
              <a:gdLst>
                <a:gd name="T0" fmla="*/ 9 w 102"/>
                <a:gd name="T1" fmla="*/ 5 h 111"/>
                <a:gd name="T2" fmla="*/ 0 w 102"/>
                <a:gd name="T3" fmla="*/ 106 h 111"/>
                <a:gd name="T4" fmla="*/ 5 w 102"/>
                <a:gd name="T5" fmla="*/ 110 h 111"/>
                <a:gd name="T6" fmla="*/ 52 w 102"/>
                <a:gd name="T7" fmla="*/ 91 h 111"/>
                <a:gd name="T8" fmla="*/ 98 w 102"/>
                <a:gd name="T9" fmla="*/ 71 h 111"/>
                <a:gd name="T10" fmla="*/ 99 w 102"/>
                <a:gd name="T11" fmla="*/ 64 h 111"/>
                <a:gd name="T12" fmla="*/ 56 w 102"/>
                <a:gd name="T13" fmla="*/ 33 h 111"/>
                <a:gd name="T14" fmla="*/ 13 w 102"/>
                <a:gd name="T15" fmla="*/ 4 h 111"/>
                <a:gd name="T16" fmla="*/ 6 w 102"/>
                <a:gd name="T17" fmla="*/ 13 h 111"/>
                <a:gd name="T18" fmla="*/ 94 w 102"/>
                <a:gd name="T19" fmla="*/ 71 h 111"/>
                <a:gd name="T20" fmla="*/ 95 w 102"/>
                <a:gd name="T21" fmla="*/ 63 h 111"/>
                <a:gd name="T22" fmla="*/ 49 w 102"/>
                <a:gd name="T23" fmla="*/ 84 h 111"/>
                <a:gd name="T24" fmla="*/ 2 w 102"/>
                <a:gd name="T25" fmla="*/ 103 h 111"/>
                <a:gd name="T26" fmla="*/ 7 w 102"/>
                <a:gd name="T27" fmla="*/ 107 h 111"/>
                <a:gd name="T28" fmla="*/ 13 w 102"/>
                <a:gd name="T29" fmla="*/ 5 h 111"/>
                <a:gd name="T30" fmla="*/ 9 w 102"/>
                <a:gd name="T31" fmla="*/ 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11">
                  <a:moveTo>
                    <a:pt x="9" y="5"/>
                  </a:moveTo>
                  <a:cubicBezTo>
                    <a:pt x="6" y="39"/>
                    <a:pt x="3" y="72"/>
                    <a:pt x="0" y="106"/>
                  </a:cubicBezTo>
                  <a:cubicBezTo>
                    <a:pt x="0" y="108"/>
                    <a:pt x="2" y="111"/>
                    <a:pt x="5" y="110"/>
                  </a:cubicBezTo>
                  <a:cubicBezTo>
                    <a:pt x="21" y="104"/>
                    <a:pt x="36" y="97"/>
                    <a:pt x="52" y="91"/>
                  </a:cubicBezTo>
                  <a:cubicBezTo>
                    <a:pt x="67" y="85"/>
                    <a:pt x="82" y="77"/>
                    <a:pt x="98" y="71"/>
                  </a:cubicBezTo>
                  <a:cubicBezTo>
                    <a:pt x="101" y="70"/>
                    <a:pt x="102" y="66"/>
                    <a:pt x="99" y="64"/>
                  </a:cubicBezTo>
                  <a:cubicBezTo>
                    <a:pt x="85" y="53"/>
                    <a:pt x="71" y="43"/>
                    <a:pt x="56" y="33"/>
                  </a:cubicBezTo>
                  <a:cubicBezTo>
                    <a:pt x="42" y="23"/>
                    <a:pt x="28" y="13"/>
                    <a:pt x="13" y="4"/>
                  </a:cubicBezTo>
                  <a:cubicBezTo>
                    <a:pt x="7" y="0"/>
                    <a:pt x="0" y="8"/>
                    <a:pt x="6" y="13"/>
                  </a:cubicBezTo>
                  <a:cubicBezTo>
                    <a:pt x="34" y="33"/>
                    <a:pt x="64" y="52"/>
                    <a:pt x="94" y="71"/>
                  </a:cubicBezTo>
                  <a:cubicBezTo>
                    <a:pt x="94" y="68"/>
                    <a:pt x="94" y="66"/>
                    <a:pt x="95" y="63"/>
                  </a:cubicBezTo>
                  <a:cubicBezTo>
                    <a:pt x="80" y="71"/>
                    <a:pt x="64" y="77"/>
                    <a:pt x="49" y="84"/>
                  </a:cubicBezTo>
                  <a:cubicBezTo>
                    <a:pt x="33" y="91"/>
                    <a:pt x="18" y="97"/>
                    <a:pt x="2" y="103"/>
                  </a:cubicBezTo>
                  <a:cubicBezTo>
                    <a:pt x="4" y="104"/>
                    <a:pt x="5" y="105"/>
                    <a:pt x="7" y="107"/>
                  </a:cubicBezTo>
                  <a:cubicBezTo>
                    <a:pt x="9" y="73"/>
                    <a:pt x="11" y="39"/>
                    <a:pt x="13" y="5"/>
                  </a:cubicBezTo>
                  <a:cubicBezTo>
                    <a:pt x="13" y="3"/>
                    <a:pt x="10" y="3"/>
                    <a:pt x="9" y="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6" name="Freeform 100">
              <a:extLst>
                <a:ext uri="{FF2B5EF4-FFF2-40B4-BE49-F238E27FC236}">
                  <a16:creationId xmlns:a16="http://schemas.microsoft.com/office/drawing/2014/main" id="{BBC82047-03B7-401A-BFAC-F045078C47EB}"/>
                </a:ext>
              </a:extLst>
            </p:cNvPr>
            <p:cNvSpPr>
              <a:spLocks/>
            </p:cNvSpPr>
            <p:nvPr/>
          </p:nvSpPr>
          <p:spPr bwMode="auto">
            <a:xfrm>
              <a:off x="8060106" y="5102071"/>
              <a:ext cx="485516" cy="518052"/>
            </a:xfrm>
            <a:custGeom>
              <a:avLst/>
              <a:gdLst>
                <a:gd name="T0" fmla="*/ 6 w 103"/>
                <a:gd name="T1" fmla="*/ 65 h 110"/>
                <a:gd name="T2" fmla="*/ 98 w 103"/>
                <a:gd name="T3" fmla="*/ 109 h 110"/>
                <a:gd name="T4" fmla="*/ 103 w 103"/>
                <a:gd name="T5" fmla="*/ 105 h 110"/>
                <a:gd name="T6" fmla="*/ 102 w 103"/>
                <a:gd name="T7" fmla="*/ 55 h 110"/>
                <a:gd name="T8" fmla="*/ 99 w 103"/>
                <a:gd name="T9" fmla="*/ 4 h 110"/>
                <a:gd name="T10" fmla="*/ 92 w 103"/>
                <a:gd name="T11" fmla="*/ 1 h 110"/>
                <a:gd name="T12" fmla="*/ 6 w 103"/>
                <a:gd name="T13" fmla="*/ 61 h 110"/>
                <a:gd name="T14" fmla="*/ 13 w 103"/>
                <a:gd name="T15" fmla="*/ 70 h 110"/>
                <a:gd name="T16" fmla="*/ 55 w 103"/>
                <a:gd name="T17" fmla="*/ 39 h 110"/>
                <a:gd name="T18" fmla="*/ 97 w 103"/>
                <a:gd name="T19" fmla="*/ 8 h 110"/>
                <a:gd name="T20" fmla="*/ 90 w 103"/>
                <a:gd name="T21" fmla="*/ 5 h 110"/>
                <a:gd name="T22" fmla="*/ 94 w 103"/>
                <a:gd name="T23" fmla="*/ 55 h 110"/>
                <a:gd name="T24" fmla="*/ 96 w 103"/>
                <a:gd name="T25" fmla="*/ 106 h 110"/>
                <a:gd name="T26" fmla="*/ 101 w 103"/>
                <a:gd name="T27" fmla="*/ 102 h 110"/>
                <a:gd name="T28" fmla="*/ 8 w 103"/>
                <a:gd name="T29" fmla="*/ 62 h 110"/>
                <a:gd name="T30" fmla="*/ 6 w 103"/>
                <a:gd name="T31"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10">
                  <a:moveTo>
                    <a:pt x="6" y="65"/>
                  </a:moveTo>
                  <a:cubicBezTo>
                    <a:pt x="37" y="80"/>
                    <a:pt x="67" y="95"/>
                    <a:pt x="98" y="109"/>
                  </a:cubicBezTo>
                  <a:cubicBezTo>
                    <a:pt x="100" y="110"/>
                    <a:pt x="103" y="108"/>
                    <a:pt x="103" y="105"/>
                  </a:cubicBezTo>
                  <a:cubicBezTo>
                    <a:pt x="103" y="88"/>
                    <a:pt x="102" y="71"/>
                    <a:pt x="102" y="55"/>
                  </a:cubicBezTo>
                  <a:cubicBezTo>
                    <a:pt x="101" y="38"/>
                    <a:pt x="99" y="21"/>
                    <a:pt x="99" y="4"/>
                  </a:cubicBezTo>
                  <a:cubicBezTo>
                    <a:pt x="99" y="1"/>
                    <a:pt x="94" y="0"/>
                    <a:pt x="92" y="1"/>
                  </a:cubicBezTo>
                  <a:cubicBezTo>
                    <a:pt x="63" y="20"/>
                    <a:pt x="33" y="40"/>
                    <a:pt x="6" y="61"/>
                  </a:cubicBezTo>
                  <a:cubicBezTo>
                    <a:pt x="0" y="66"/>
                    <a:pt x="7" y="74"/>
                    <a:pt x="13" y="70"/>
                  </a:cubicBezTo>
                  <a:cubicBezTo>
                    <a:pt x="27" y="61"/>
                    <a:pt x="41" y="50"/>
                    <a:pt x="55" y="39"/>
                  </a:cubicBezTo>
                  <a:cubicBezTo>
                    <a:pt x="69" y="29"/>
                    <a:pt x="83" y="19"/>
                    <a:pt x="97" y="8"/>
                  </a:cubicBezTo>
                  <a:cubicBezTo>
                    <a:pt x="95" y="7"/>
                    <a:pt x="93" y="6"/>
                    <a:pt x="90" y="5"/>
                  </a:cubicBezTo>
                  <a:cubicBezTo>
                    <a:pt x="93" y="22"/>
                    <a:pt x="93" y="39"/>
                    <a:pt x="94" y="55"/>
                  </a:cubicBezTo>
                  <a:cubicBezTo>
                    <a:pt x="95" y="72"/>
                    <a:pt x="95" y="89"/>
                    <a:pt x="96" y="106"/>
                  </a:cubicBezTo>
                  <a:cubicBezTo>
                    <a:pt x="97" y="105"/>
                    <a:pt x="99" y="103"/>
                    <a:pt x="101" y="102"/>
                  </a:cubicBezTo>
                  <a:cubicBezTo>
                    <a:pt x="70" y="88"/>
                    <a:pt x="39" y="75"/>
                    <a:pt x="8" y="62"/>
                  </a:cubicBezTo>
                  <a:cubicBezTo>
                    <a:pt x="6" y="61"/>
                    <a:pt x="4" y="64"/>
                    <a:pt x="6" y="6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7" name="Freeform 101">
              <a:extLst>
                <a:ext uri="{FF2B5EF4-FFF2-40B4-BE49-F238E27FC236}">
                  <a16:creationId xmlns:a16="http://schemas.microsoft.com/office/drawing/2014/main" id="{AD926F3F-40D7-458C-8E8D-9F6C08159B5E}"/>
                </a:ext>
              </a:extLst>
            </p:cNvPr>
            <p:cNvSpPr>
              <a:spLocks/>
            </p:cNvSpPr>
            <p:nvPr/>
          </p:nvSpPr>
          <p:spPr bwMode="auto">
            <a:xfrm>
              <a:off x="7321820" y="1600848"/>
              <a:ext cx="583121" cy="1146219"/>
            </a:xfrm>
            <a:custGeom>
              <a:avLst/>
              <a:gdLst>
                <a:gd name="T0" fmla="*/ 106 w 124"/>
                <a:gd name="T1" fmla="*/ 244 h 244"/>
                <a:gd name="T2" fmla="*/ 60 w 124"/>
                <a:gd name="T3" fmla="*/ 231 h 244"/>
                <a:gd name="T4" fmla="*/ 30 w 124"/>
                <a:gd name="T5" fmla="*/ 183 h 244"/>
                <a:gd name="T6" fmla="*/ 15 w 124"/>
                <a:gd name="T7" fmla="*/ 120 h 244"/>
                <a:gd name="T8" fmla="*/ 29 w 124"/>
                <a:gd name="T9" fmla="*/ 89 h 244"/>
                <a:gd name="T10" fmla="*/ 55 w 124"/>
                <a:gd name="T11" fmla="*/ 26 h 244"/>
                <a:gd name="T12" fmla="*/ 91 w 124"/>
                <a:gd name="T13" fmla="*/ 54 h 244"/>
                <a:gd name="T14" fmla="*/ 96 w 124"/>
                <a:gd name="T15" fmla="*/ 68 h 244"/>
                <a:gd name="T16" fmla="*/ 109 w 124"/>
                <a:gd name="T17" fmla="*/ 69 h 244"/>
                <a:gd name="T18" fmla="*/ 98 w 124"/>
                <a:gd name="T19" fmla="*/ 134 h 244"/>
                <a:gd name="T20" fmla="*/ 122 w 124"/>
                <a:gd name="T21" fmla="*/ 153 h 244"/>
                <a:gd name="T22" fmla="*/ 106 w 124"/>
                <a:gd name="T23"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244">
                  <a:moveTo>
                    <a:pt x="106" y="244"/>
                  </a:moveTo>
                  <a:cubicBezTo>
                    <a:pt x="106" y="243"/>
                    <a:pt x="82" y="242"/>
                    <a:pt x="60" y="231"/>
                  </a:cubicBezTo>
                  <a:cubicBezTo>
                    <a:pt x="38" y="221"/>
                    <a:pt x="19" y="202"/>
                    <a:pt x="30" y="183"/>
                  </a:cubicBezTo>
                  <a:cubicBezTo>
                    <a:pt x="46" y="157"/>
                    <a:pt x="0" y="135"/>
                    <a:pt x="15" y="120"/>
                  </a:cubicBezTo>
                  <a:cubicBezTo>
                    <a:pt x="31" y="107"/>
                    <a:pt x="35" y="118"/>
                    <a:pt x="29" y="89"/>
                  </a:cubicBezTo>
                  <a:cubicBezTo>
                    <a:pt x="24" y="60"/>
                    <a:pt x="44" y="53"/>
                    <a:pt x="55" y="26"/>
                  </a:cubicBezTo>
                  <a:cubicBezTo>
                    <a:pt x="68" y="0"/>
                    <a:pt x="98" y="20"/>
                    <a:pt x="91" y="54"/>
                  </a:cubicBezTo>
                  <a:cubicBezTo>
                    <a:pt x="87" y="75"/>
                    <a:pt x="90" y="71"/>
                    <a:pt x="96" y="68"/>
                  </a:cubicBezTo>
                  <a:cubicBezTo>
                    <a:pt x="99" y="65"/>
                    <a:pt x="104" y="62"/>
                    <a:pt x="109" y="69"/>
                  </a:cubicBezTo>
                  <a:cubicBezTo>
                    <a:pt x="117" y="82"/>
                    <a:pt x="83" y="139"/>
                    <a:pt x="98" y="134"/>
                  </a:cubicBezTo>
                  <a:cubicBezTo>
                    <a:pt x="112" y="128"/>
                    <a:pt x="124" y="137"/>
                    <a:pt x="122" y="153"/>
                  </a:cubicBezTo>
                  <a:cubicBezTo>
                    <a:pt x="117" y="189"/>
                    <a:pt x="105" y="243"/>
                    <a:pt x="106" y="244"/>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8" name="Freeform 102">
              <a:extLst>
                <a:ext uri="{FF2B5EF4-FFF2-40B4-BE49-F238E27FC236}">
                  <a16:creationId xmlns:a16="http://schemas.microsoft.com/office/drawing/2014/main" id="{C69E0869-D535-4F8A-8288-E0A28AE858B1}"/>
                </a:ext>
              </a:extLst>
            </p:cNvPr>
            <p:cNvSpPr>
              <a:spLocks/>
            </p:cNvSpPr>
            <p:nvPr/>
          </p:nvSpPr>
          <p:spPr bwMode="auto">
            <a:xfrm>
              <a:off x="7466974" y="1821082"/>
              <a:ext cx="405431" cy="996059"/>
            </a:xfrm>
            <a:custGeom>
              <a:avLst/>
              <a:gdLst>
                <a:gd name="T0" fmla="*/ 86 w 86"/>
                <a:gd name="T1" fmla="*/ 212 h 212"/>
                <a:gd name="T2" fmla="*/ 85 w 86"/>
                <a:gd name="T3" fmla="*/ 211 h 212"/>
                <a:gd name="T4" fmla="*/ 35 w 86"/>
                <a:gd name="T5" fmla="*/ 117 h 212"/>
                <a:gd name="T6" fmla="*/ 35 w 86"/>
                <a:gd name="T7" fmla="*/ 117 h 212"/>
                <a:gd name="T8" fmla="*/ 35 w 86"/>
                <a:gd name="T9" fmla="*/ 117 h 212"/>
                <a:gd name="T10" fmla="*/ 8 w 86"/>
                <a:gd name="T11" fmla="*/ 94 h 212"/>
                <a:gd name="T12" fmla="*/ 0 w 86"/>
                <a:gd name="T13" fmla="*/ 86 h 212"/>
                <a:gd name="T14" fmla="*/ 0 w 86"/>
                <a:gd name="T15" fmla="*/ 85 h 212"/>
                <a:gd name="T16" fmla="*/ 0 w 86"/>
                <a:gd name="T17" fmla="*/ 85 h 212"/>
                <a:gd name="T18" fmla="*/ 1 w 86"/>
                <a:gd name="T19" fmla="*/ 85 h 212"/>
                <a:gd name="T20" fmla="*/ 8 w 86"/>
                <a:gd name="T21" fmla="*/ 94 h 212"/>
                <a:gd name="T22" fmla="*/ 33 w 86"/>
                <a:gd name="T23" fmla="*/ 115 h 212"/>
                <a:gd name="T24" fmla="*/ 34 w 86"/>
                <a:gd name="T25" fmla="*/ 115 h 212"/>
                <a:gd name="T26" fmla="*/ 34 w 86"/>
                <a:gd name="T27" fmla="*/ 114 h 212"/>
                <a:gd name="T28" fmla="*/ 27 w 86"/>
                <a:gd name="T29" fmla="*/ 61 h 212"/>
                <a:gd name="T30" fmla="*/ 27 w 86"/>
                <a:gd name="T31" fmla="*/ 61 h 212"/>
                <a:gd name="T32" fmla="*/ 26 w 86"/>
                <a:gd name="T33" fmla="*/ 60 h 212"/>
                <a:gd name="T34" fmla="*/ 26 w 86"/>
                <a:gd name="T35" fmla="*/ 60 h 212"/>
                <a:gd name="T36" fmla="*/ 10 w 86"/>
                <a:gd name="T37" fmla="*/ 25 h 212"/>
                <a:gd name="T38" fmla="*/ 10 w 86"/>
                <a:gd name="T39" fmla="*/ 24 h 212"/>
                <a:gd name="T40" fmla="*/ 10 w 86"/>
                <a:gd name="T41" fmla="*/ 24 h 212"/>
                <a:gd name="T42" fmla="*/ 11 w 86"/>
                <a:gd name="T43" fmla="*/ 25 h 212"/>
                <a:gd name="T44" fmla="*/ 25 w 86"/>
                <a:gd name="T45" fmla="*/ 57 h 212"/>
                <a:gd name="T46" fmla="*/ 27 w 86"/>
                <a:gd name="T47" fmla="*/ 59 h 212"/>
                <a:gd name="T48" fmla="*/ 27 w 86"/>
                <a:gd name="T49" fmla="*/ 57 h 212"/>
                <a:gd name="T50" fmla="*/ 32 w 86"/>
                <a:gd name="T51" fmla="*/ 1 h 212"/>
                <a:gd name="T52" fmla="*/ 32 w 86"/>
                <a:gd name="T53" fmla="*/ 0 h 212"/>
                <a:gd name="T54" fmla="*/ 33 w 86"/>
                <a:gd name="T55" fmla="*/ 0 h 212"/>
                <a:gd name="T56" fmla="*/ 33 w 86"/>
                <a:gd name="T57" fmla="*/ 1 h 212"/>
                <a:gd name="T58" fmla="*/ 29 w 86"/>
                <a:gd name="T59" fmla="*/ 76 h 212"/>
                <a:gd name="T60" fmla="*/ 29 w 86"/>
                <a:gd name="T61" fmla="*/ 78 h 212"/>
                <a:gd name="T62" fmla="*/ 30 w 86"/>
                <a:gd name="T63" fmla="*/ 77 h 212"/>
                <a:gd name="T64" fmla="*/ 59 w 86"/>
                <a:gd name="T65" fmla="*/ 42 h 212"/>
                <a:gd name="T66" fmla="*/ 59 w 86"/>
                <a:gd name="T67" fmla="*/ 42 h 212"/>
                <a:gd name="T68" fmla="*/ 60 w 86"/>
                <a:gd name="T69" fmla="*/ 42 h 212"/>
                <a:gd name="T70" fmla="*/ 60 w 86"/>
                <a:gd name="T71" fmla="*/ 42 h 212"/>
                <a:gd name="T72" fmla="*/ 29 w 86"/>
                <a:gd name="T73" fmla="*/ 79 h 212"/>
                <a:gd name="T74" fmla="*/ 29 w 86"/>
                <a:gd name="T75" fmla="*/ 79 h 212"/>
                <a:gd name="T76" fmla="*/ 29 w 86"/>
                <a:gd name="T77" fmla="*/ 80 h 212"/>
                <a:gd name="T78" fmla="*/ 36 w 86"/>
                <a:gd name="T79" fmla="*/ 116 h 212"/>
                <a:gd name="T80" fmla="*/ 36 w 86"/>
                <a:gd name="T81" fmla="*/ 116 h 212"/>
                <a:gd name="T82" fmla="*/ 36 w 86"/>
                <a:gd name="T83" fmla="*/ 116 h 212"/>
                <a:gd name="T84" fmla="*/ 36 w 86"/>
                <a:gd name="T85" fmla="*/ 117 h 212"/>
                <a:gd name="T86" fmla="*/ 36 w 86"/>
                <a:gd name="T87" fmla="*/ 117 h 212"/>
                <a:gd name="T88" fmla="*/ 36 w 86"/>
                <a:gd name="T89" fmla="*/ 117 h 212"/>
                <a:gd name="T90" fmla="*/ 47 w 86"/>
                <a:gd name="T91" fmla="*/ 149 h 212"/>
                <a:gd name="T92" fmla="*/ 48 w 86"/>
                <a:gd name="T93" fmla="*/ 150 h 212"/>
                <a:gd name="T94" fmla="*/ 48 w 86"/>
                <a:gd name="T95" fmla="*/ 148 h 212"/>
                <a:gd name="T96" fmla="*/ 69 w 86"/>
                <a:gd name="T97" fmla="*/ 100 h 212"/>
                <a:gd name="T98" fmla="*/ 70 w 86"/>
                <a:gd name="T99" fmla="*/ 100 h 212"/>
                <a:gd name="T100" fmla="*/ 70 w 86"/>
                <a:gd name="T101" fmla="*/ 100 h 212"/>
                <a:gd name="T102" fmla="*/ 70 w 86"/>
                <a:gd name="T103" fmla="*/ 101 h 212"/>
                <a:gd name="T104" fmla="*/ 48 w 86"/>
                <a:gd name="T105" fmla="*/ 151 h 212"/>
                <a:gd name="T106" fmla="*/ 48 w 86"/>
                <a:gd name="T107" fmla="*/ 152 h 212"/>
                <a:gd name="T108" fmla="*/ 49 w 86"/>
                <a:gd name="T109" fmla="*/ 152 h 212"/>
                <a:gd name="T110" fmla="*/ 86 w 86"/>
                <a:gd name="T111" fmla="*/ 211 h 212"/>
                <a:gd name="T112" fmla="*/ 86 w 86"/>
                <a:gd name="T113" fmla="*/ 211 h 212"/>
                <a:gd name="T114" fmla="*/ 86 w 86"/>
                <a:gd name="T11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212">
                  <a:moveTo>
                    <a:pt x="86" y="212"/>
                  </a:moveTo>
                  <a:cubicBezTo>
                    <a:pt x="85" y="211"/>
                    <a:pt x="85" y="211"/>
                    <a:pt x="85" y="211"/>
                  </a:cubicBezTo>
                  <a:cubicBezTo>
                    <a:pt x="67" y="190"/>
                    <a:pt x="45" y="156"/>
                    <a:pt x="35" y="117"/>
                  </a:cubicBezTo>
                  <a:cubicBezTo>
                    <a:pt x="35" y="117"/>
                    <a:pt x="35" y="117"/>
                    <a:pt x="35" y="117"/>
                  </a:cubicBezTo>
                  <a:cubicBezTo>
                    <a:pt x="35" y="117"/>
                    <a:pt x="35" y="117"/>
                    <a:pt x="35" y="117"/>
                  </a:cubicBezTo>
                  <a:cubicBezTo>
                    <a:pt x="25" y="111"/>
                    <a:pt x="16" y="103"/>
                    <a:pt x="8" y="94"/>
                  </a:cubicBezTo>
                  <a:cubicBezTo>
                    <a:pt x="5" y="92"/>
                    <a:pt x="2" y="89"/>
                    <a:pt x="0" y="86"/>
                  </a:cubicBezTo>
                  <a:cubicBezTo>
                    <a:pt x="0" y="85"/>
                    <a:pt x="0" y="85"/>
                    <a:pt x="0" y="85"/>
                  </a:cubicBezTo>
                  <a:cubicBezTo>
                    <a:pt x="0" y="85"/>
                    <a:pt x="0" y="85"/>
                    <a:pt x="0" y="85"/>
                  </a:cubicBezTo>
                  <a:cubicBezTo>
                    <a:pt x="1" y="85"/>
                    <a:pt x="1" y="85"/>
                    <a:pt x="1" y="85"/>
                  </a:cubicBezTo>
                  <a:cubicBezTo>
                    <a:pt x="3" y="88"/>
                    <a:pt x="6" y="91"/>
                    <a:pt x="8" y="94"/>
                  </a:cubicBezTo>
                  <a:cubicBezTo>
                    <a:pt x="16" y="101"/>
                    <a:pt x="24" y="109"/>
                    <a:pt x="33" y="115"/>
                  </a:cubicBezTo>
                  <a:cubicBezTo>
                    <a:pt x="33" y="115"/>
                    <a:pt x="34" y="115"/>
                    <a:pt x="34" y="115"/>
                  </a:cubicBezTo>
                  <a:cubicBezTo>
                    <a:pt x="34" y="115"/>
                    <a:pt x="34" y="114"/>
                    <a:pt x="34" y="114"/>
                  </a:cubicBezTo>
                  <a:cubicBezTo>
                    <a:pt x="30" y="97"/>
                    <a:pt x="27" y="80"/>
                    <a:pt x="27" y="61"/>
                  </a:cubicBezTo>
                  <a:cubicBezTo>
                    <a:pt x="27" y="61"/>
                    <a:pt x="27" y="61"/>
                    <a:pt x="27" y="61"/>
                  </a:cubicBezTo>
                  <a:cubicBezTo>
                    <a:pt x="26" y="60"/>
                    <a:pt x="26" y="60"/>
                    <a:pt x="26" y="60"/>
                  </a:cubicBezTo>
                  <a:cubicBezTo>
                    <a:pt x="26" y="60"/>
                    <a:pt x="26" y="60"/>
                    <a:pt x="26" y="60"/>
                  </a:cubicBezTo>
                  <a:cubicBezTo>
                    <a:pt x="19" y="50"/>
                    <a:pt x="14" y="38"/>
                    <a:pt x="10" y="25"/>
                  </a:cubicBezTo>
                  <a:cubicBezTo>
                    <a:pt x="10" y="24"/>
                    <a:pt x="10" y="24"/>
                    <a:pt x="10" y="24"/>
                  </a:cubicBezTo>
                  <a:cubicBezTo>
                    <a:pt x="10" y="24"/>
                    <a:pt x="10" y="24"/>
                    <a:pt x="10" y="24"/>
                  </a:cubicBezTo>
                  <a:cubicBezTo>
                    <a:pt x="11" y="25"/>
                    <a:pt x="11" y="25"/>
                    <a:pt x="11" y="25"/>
                  </a:cubicBezTo>
                  <a:cubicBezTo>
                    <a:pt x="14" y="36"/>
                    <a:pt x="19" y="47"/>
                    <a:pt x="25" y="57"/>
                  </a:cubicBezTo>
                  <a:cubicBezTo>
                    <a:pt x="26" y="58"/>
                    <a:pt x="26" y="59"/>
                    <a:pt x="27" y="59"/>
                  </a:cubicBezTo>
                  <a:cubicBezTo>
                    <a:pt x="27" y="59"/>
                    <a:pt x="27" y="58"/>
                    <a:pt x="27" y="57"/>
                  </a:cubicBezTo>
                  <a:cubicBezTo>
                    <a:pt x="26" y="39"/>
                    <a:pt x="28" y="21"/>
                    <a:pt x="32" y="1"/>
                  </a:cubicBezTo>
                  <a:cubicBezTo>
                    <a:pt x="32" y="0"/>
                    <a:pt x="32" y="0"/>
                    <a:pt x="32" y="0"/>
                  </a:cubicBezTo>
                  <a:cubicBezTo>
                    <a:pt x="33" y="0"/>
                    <a:pt x="33" y="0"/>
                    <a:pt x="33" y="0"/>
                  </a:cubicBezTo>
                  <a:cubicBezTo>
                    <a:pt x="33" y="1"/>
                    <a:pt x="33" y="1"/>
                    <a:pt x="33" y="1"/>
                  </a:cubicBezTo>
                  <a:cubicBezTo>
                    <a:pt x="27" y="28"/>
                    <a:pt x="26" y="53"/>
                    <a:pt x="29" y="76"/>
                  </a:cubicBezTo>
                  <a:cubicBezTo>
                    <a:pt x="29" y="77"/>
                    <a:pt x="29" y="77"/>
                    <a:pt x="29" y="78"/>
                  </a:cubicBezTo>
                  <a:cubicBezTo>
                    <a:pt x="30" y="77"/>
                    <a:pt x="30" y="77"/>
                    <a:pt x="30" y="77"/>
                  </a:cubicBezTo>
                  <a:cubicBezTo>
                    <a:pt x="41" y="66"/>
                    <a:pt x="51" y="54"/>
                    <a:pt x="59" y="42"/>
                  </a:cubicBezTo>
                  <a:cubicBezTo>
                    <a:pt x="59" y="42"/>
                    <a:pt x="59" y="42"/>
                    <a:pt x="59" y="42"/>
                  </a:cubicBezTo>
                  <a:cubicBezTo>
                    <a:pt x="60" y="42"/>
                    <a:pt x="60" y="42"/>
                    <a:pt x="60" y="42"/>
                  </a:cubicBezTo>
                  <a:cubicBezTo>
                    <a:pt x="60" y="42"/>
                    <a:pt x="60" y="42"/>
                    <a:pt x="60" y="42"/>
                  </a:cubicBezTo>
                  <a:cubicBezTo>
                    <a:pt x="51" y="56"/>
                    <a:pt x="41" y="68"/>
                    <a:pt x="29" y="79"/>
                  </a:cubicBezTo>
                  <a:cubicBezTo>
                    <a:pt x="29" y="79"/>
                    <a:pt x="29" y="79"/>
                    <a:pt x="29" y="79"/>
                  </a:cubicBezTo>
                  <a:cubicBezTo>
                    <a:pt x="29" y="80"/>
                    <a:pt x="29" y="80"/>
                    <a:pt x="29" y="80"/>
                  </a:cubicBezTo>
                  <a:cubicBezTo>
                    <a:pt x="30" y="93"/>
                    <a:pt x="32" y="105"/>
                    <a:pt x="36" y="116"/>
                  </a:cubicBezTo>
                  <a:cubicBezTo>
                    <a:pt x="36" y="116"/>
                    <a:pt x="36" y="116"/>
                    <a:pt x="36" y="116"/>
                  </a:cubicBezTo>
                  <a:cubicBezTo>
                    <a:pt x="36" y="116"/>
                    <a:pt x="36" y="116"/>
                    <a:pt x="36" y="116"/>
                  </a:cubicBezTo>
                  <a:cubicBezTo>
                    <a:pt x="36" y="117"/>
                    <a:pt x="36" y="117"/>
                    <a:pt x="36" y="117"/>
                  </a:cubicBezTo>
                  <a:cubicBezTo>
                    <a:pt x="36" y="117"/>
                    <a:pt x="36" y="117"/>
                    <a:pt x="36" y="117"/>
                  </a:cubicBezTo>
                  <a:cubicBezTo>
                    <a:pt x="36" y="117"/>
                    <a:pt x="36" y="117"/>
                    <a:pt x="36" y="117"/>
                  </a:cubicBezTo>
                  <a:cubicBezTo>
                    <a:pt x="39" y="127"/>
                    <a:pt x="42" y="138"/>
                    <a:pt x="47" y="149"/>
                  </a:cubicBezTo>
                  <a:cubicBezTo>
                    <a:pt x="47" y="149"/>
                    <a:pt x="48" y="150"/>
                    <a:pt x="48" y="150"/>
                  </a:cubicBezTo>
                  <a:cubicBezTo>
                    <a:pt x="48" y="150"/>
                    <a:pt x="48" y="149"/>
                    <a:pt x="48" y="148"/>
                  </a:cubicBezTo>
                  <a:cubicBezTo>
                    <a:pt x="53" y="131"/>
                    <a:pt x="60" y="115"/>
                    <a:pt x="69" y="100"/>
                  </a:cubicBezTo>
                  <a:cubicBezTo>
                    <a:pt x="70" y="100"/>
                    <a:pt x="70" y="100"/>
                    <a:pt x="70" y="100"/>
                  </a:cubicBezTo>
                  <a:cubicBezTo>
                    <a:pt x="70" y="100"/>
                    <a:pt x="70" y="100"/>
                    <a:pt x="70" y="100"/>
                  </a:cubicBezTo>
                  <a:cubicBezTo>
                    <a:pt x="70" y="101"/>
                    <a:pt x="70" y="101"/>
                    <a:pt x="70" y="101"/>
                  </a:cubicBezTo>
                  <a:cubicBezTo>
                    <a:pt x="61" y="116"/>
                    <a:pt x="53" y="133"/>
                    <a:pt x="48" y="151"/>
                  </a:cubicBezTo>
                  <a:cubicBezTo>
                    <a:pt x="48" y="152"/>
                    <a:pt x="48" y="152"/>
                    <a:pt x="48" y="152"/>
                  </a:cubicBezTo>
                  <a:cubicBezTo>
                    <a:pt x="49" y="152"/>
                    <a:pt x="49" y="152"/>
                    <a:pt x="49" y="152"/>
                  </a:cubicBezTo>
                  <a:cubicBezTo>
                    <a:pt x="57" y="171"/>
                    <a:pt x="69" y="190"/>
                    <a:pt x="86" y="211"/>
                  </a:cubicBezTo>
                  <a:cubicBezTo>
                    <a:pt x="86" y="211"/>
                    <a:pt x="86" y="211"/>
                    <a:pt x="86" y="211"/>
                  </a:cubicBezTo>
                  <a:cubicBezTo>
                    <a:pt x="86" y="212"/>
                    <a:pt x="86" y="212"/>
                    <a:pt x="86" y="212"/>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9" name="Freeform 103">
              <a:extLst>
                <a:ext uri="{FF2B5EF4-FFF2-40B4-BE49-F238E27FC236}">
                  <a16:creationId xmlns:a16="http://schemas.microsoft.com/office/drawing/2014/main" id="{DAE62973-71B3-4879-A100-2851EE6C125E}"/>
                </a:ext>
              </a:extLst>
            </p:cNvPr>
            <p:cNvSpPr>
              <a:spLocks/>
            </p:cNvSpPr>
            <p:nvPr/>
          </p:nvSpPr>
          <p:spPr bwMode="auto">
            <a:xfrm>
              <a:off x="6450894" y="2586896"/>
              <a:ext cx="1116187" cy="598137"/>
            </a:xfrm>
            <a:custGeom>
              <a:avLst/>
              <a:gdLst>
                <a:gd name="T0" fmla="*/ 234 w 237"/>
                <a:gd name="T1" fmla="*/ 123 h 127"/>
                <a:gd name="T2" fmla="*/ 230 w 237"/>
                <a:gd name="T3" fmla="*/ 72 h 127"/>
                <a:gd name="T4" fmla="*/ 187 w 237"/>
                <a:gd name="T5" fmla="*/ 32 h 127"/>
                <a:gd name="T6" fmla="*/ 153 w 237"/>
                <a:gd name="T7" fmla="*/ 19 h 127"/>
                <a:gd name="T8" fmla="*/ 127 w 237"/>
                <a:gd name="T9" fmla="*/ 7 h 127"/>
                <a:gd name="T10" fmla="*/ 95 w 237"/>
                <a:gd name="T11" fmla="*/ 17 h 127"/>
                <a:gd name="T12" fmla="*/ 28 w 237"/>
                <a:gd name="T13" fmla="*/ 35 h 127"/>
                <a:gd name="T14" fmla="*/ 50 w 237"/>
                <a:gd name="T15" fmla="*/ 78 h 127"/>
                <a:gd name="T16" fmla="*/ 61 w 237"/>
                <a:gd name="T17" fmla="*/ 100 h 127"/>
                <a:gd name="T18" fmla="*/ 99 w 237"/>
                <a:gd name="T19" fmla="*/ 98 h 127"/>
                <a:gd name="T20" fmla="*/ 127 w 237"/>
                <a:gd name="T21" fmla="*/ 99 h 127"/>
                <a:gd name="T22" fmla="*/ 142 w 237"/>
                <a:gd name="T23" fmla="*/ 127 h 127"/>
                <a:gd name="T24" fmla="*/ 234 w 237"/>
                <a:gd name="T25"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127">
                  <a:moveTo>
                    <a:pt x="234" y="123"/>
                  </a:moveTo>
                  <a:cubicBezTo>
                    <a:pt x="234" y="124"/>
                    <a:pt x="237" y="97"/>
                    <a:pt x="230" y="72"/>
                  </a:cubicBezTo>
                  <a:cubicBezTo>
                    <a:pt x="223" y="47"/>
                    <a:pt x="208" y="23"/>
                    <a:pt x="187" y="32"/>
                  </a:cubicBezTo>
                  <a:cubicBezTo>
                    <a:pt x="173" y="39"/>
                    <a:pt x="162" y="29"/>
                    <a:pt x="153" y="19"/>
                  </a:cubicBezTo>
                  <a:cubicBezTo>
                    <a:pt x="144" y="10"/>
                    <a:pt x="136" y="0"/>
                    <a:pt x="127" y="7"/>
                  </a:cubicBezTo>
                  <a:cubicBezTo>
                    <a:pt x="112" y="22"/>
                    <a:pt x="122" y="28"/>
                    <a:pt x="95" y="17"/>
                  </a:cubicBezTo>
                  <a:cubicBezTo>
                    <a:pt x="66" y="6"/>
                    <a:pt x="56" y="27"/>
                    <a:pt x="28" y="35"/>
                  </a:cubicBezTo>
                  <a:cubicBezTo>
                    <a:pt x="0" y="45"/>
                    <a:pt x="14" y="80"/>
                    <a:pt x="50" y="78"/>
                  </a:cubicBezTo>
                  <a:cubicBezTo>
                    <a:pt x="86" y="77"/>
                    <a:pt x="47" y="86"/>
                    <a:pt x="61" y="100"/>
                  </a:cubicBezTo>
                  <a:cubicBezTo>
                    <a:pt x="67" y="105"/>
                    <a:pt x="84" y="102"/>
                    <a:pt x="99" y="98"/>
                  </a:cubicBezTo>
                  <a:cubicBezTo>
                    <a:pt x="116" y="94"/>
                    <a:pt x="131" y="91"/>
                    <a:pt x="127" y="99"/>
                  </a:cubicBezTo>
                  <a:cubicBezTo>
                    <a:pt x="119" y="113"/>
                    <a:pt x="125" y="127"/>
                    <a:pt x="142" y="127"/>
                  </a:cubicBezTo>
                  <a:cubicBezTo>
                    <a:pt x="179" y="127"/>
                    <a:pt x="234" y="123"/>
                    <a:pt x="234" y="123"/>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0" name="Freeform 104">
              <a:extLst>
                <a:ext uri="{FF2B5EF4-FFF2-40B4-BE49-F238E27FC236}">
                  <a16:creationId xmlns:a16="http://schemas.microsoft.com/office/drawing/2014/main" id="{1A766D71-769F-4C00-A603-7C6ECE66B65E}"/>
                </a:ext>
              </a:extLst>
            </p:cNvPr>
            <p:cNvSpPr>
              <a:spLocks/>
            </p:cNvSpPr>
            <p:nvPr/>
          </p:nvSpPr>
          <p:spPr bwMode="auto">
            <a:xfrm>
              <a:off x="6678637" y="2704522"/>
              <a:ext cx="935995" cy="530564"/>
            </a:xfrm>
            <a:custGeom>
              <a:avLst/>
              <a:gdLst>
                <a:gd name="T0" fmla="*/ 199 w 199"/>
                <a:gd name="T1" fmla="*/ 113 h 113"/>
                <a:gd name="T2" fmla="*/ 199 w 199"/>
                <a:gd name="T3" fmla="*/ 112 h 113"/>
                <a:gd name="T4" fmla="*/ 115 w 199"/>
                <a:gd name="T5" fmla="*/ 43 h 113"/>
                <a:gd name="T6" fmla="*/ 114 w 199"/>
                <a:gd name="T7" fmla="*/ 43 h 113"/>
                <a:gd name="T8" fmla="*/ 114 w 199"/>
                <a:gd name="T9" fmla="*/ 43 h 113"/>
                <a:gd name="T10" fmla="*/ 97 w 199"/>
                <a:gd name="T11" fmla="*/ 11 h 113"/>
                <a:gd name="T12" fmla="*/ 90 w 199"/>
                <a:gd name="T13" fmla="*/ 1 h 113"/>
                <a:gd name="T14" fmla="*/ 89 w 199"/>
                <a:gd name="T15" fmla="*/ 0 h 113"/>
                <a:gd name="T16" fmla="*/ 89 w 199"/>
                <a:gd name="T17" fmla="*/ 1 h 113"/>
                <a:gd name="T18" fmla="*/ 89 w 199"/>
                <a:gd name="T19" fmla="*/ 1 h 113"/>
                <a:gd name="T20" fmla="*/ 96 w 199"/>
                <a:gd name="T21" fmla="*/ 11 h 113"/>
                <a:gd name="T22" fmla="*/ 112 w 199"/>
                <a:gd name="T23" fmla="*/ 41 h 113"/>
                <a:gd name="T24" fmla="*/ 113 w 199"/>
                <a:gd name="T25" fmla="*/ 43 h 113"/>
                <a:gd name="T26" fmla="*/ 111 w 199"/>
                <a:gd name="T27" fmla="*/ 42 h 113"/>
                <a:gd name="T28" fmla="*/ 61 w 199"/>
                <a:gd name="T29" fmla="*/ 26 h 113"/>
                <a:gd name="T30" fmla="*/ 60 w 199"/>
                <a:gd name="T31" fmla="*/ 26 h 113"/>
                <a:gd name="T32" fmla="*/ 60 w 199"/>
                <a:gd name="T33" fmla="*/ 25 h 113"/>
                <a:gd name="T34" fmla="*/ 60 w 199"/>
                <a:gd name="T35" fmla="*/ 25 h 113"/>
                <a:gd name="T36" fmla="*/ 28 w 199"/>
                <a:gd name="T37" fmla="*/ 2 h 113"/>
                <a:gd name="T38" fmla="*/ 27 w 199"/>
                <a:gd name="T39" fmla="*/ 2 h 113"/>
                <a:gd name="T40" fmla="*/ 27 w 199"/>
                <a:gd name="T41" fmla="*/ 3 h 113"/>
                <a:gd name="T42" fmla="*/ 27 w 199"/>
                <a:gd name="T43" fmla="*/ 3 h 113"/>
                <a:gd name="T44" fmla="*/ 57 w 199"/>
                <a:gd name="T45" fmla="*/ 24 h 113"/>
                <a:gd name="T46" fmla="*/ 59 w 199"/>
                <a:gd name="T47" fmla="*/ 25 h 113"/>
                <a:gd name="T48" fmla="*/ 56 w 199"/>
                <a:gd name="T49" fmla="*/ 25 h 113"/>
                <a:gd name="T50" fmla="*/ 0 w 199"/>
                <a:gd name="T51" fmla="*/ 22 h 113"/>
                <a:gd name="T52" fmla="*/ 0 w 199"/>
                <a:gd name="T53" fmla="*/ 22 h 113"/>
                <a:gd name="T54" fmla="*/ 0 w 199"/>
                <a:gd name="T55" fmla="*/ 23 h 113"/>
                <a:gd name="T56" fmla="*/ 0 w 199"/>
                <a:gd name="T57" fmla="*/ 23 h 113"/>
                <a:gd name="T58" fmla="*/ 75 w 199"/>
                <a:gd name="T59" fmla="*/ 30 h 113"/>
                <a:gd name="T60" fmla="*/ 77 w 199"/>
                <a:gd name="T61" fmla="*/ 31 h 113"/>
                <a:gd name="T62" fmla="*/ 76 w 199"/>
                <a:gd name="T63" fmla="*/ 31 h 113"/>
                <a:gd name="T64" fmla="*/ 36 w 199"/>
                <a:gd name="T65" fmla="*/ 57 h 113"/>
                <a:gd name="T66" fmla="*/ 36 w 199"/>
                <a:gd name="T67" fmla="*/ 58 h 113"/>
                <a:gd name="T68" fmla="*/ 36 w 199"/>
                <a:gd name="T69" fmla="*/ 58 h 113"/>
                <a:gd name="T70" fmla="*/ 36 w 199"/>
                <a:gd name="T71" fmla="*/ 58 h 113"/>
                <a:gd name="T72" fmla="*/ 78 w 199"/>
                <a:gd name="T73" fmla="*/ 31 h 113"/>
                <a:gd name="T74" fmla="*/ 78 w 199"/>
                <a:gd name="T75" fmla="*/ 31 h 113"/>
                <a:gd name="T76" fmla="*/ 78 w 199"/>
                <a:gd name="T77" fmla="*/ 31 h 113"/>
                <a:gd name="T78" fmla="*/ 113 w 199"/>
                <a:gd name="T79" fmla="*/ 44 h 113"/>
                <a:gd name="T80" fmla="*/ 113 w 199"/>
                <a:gd name="T81" fmla="*/ 44 h 113"/>
                <a:gd name="T82" fmla="*/ 114 w 199"/>
                <a:gd name="T83" fmla="*/ 44 h 113"/>
                <a:gd name="T84" fmla="*/ 114 w 199"/>
                <a:gd name="T85" fmla="*/ 44 h 113"/>
                <a:gd name="T86" fmla="*/ 114 w 199"/>
                <a:gd name="T87" fmla="*/ 44 h 113"/>
                <a:gd name="T88" fmla="*/ 114 w 199"/>
                <a:gd name="T89" fmla="*/ 44 h 113"/>
                <a:gd name="T90" fmla="*/ 143 w 199"/>
                <a:gd name="T91" fmla="*/ 61 h 113"/>
                <a:gd name="T92" fmla="*/ 145 w 199"/>
                <a:gd name="T93" fmla="*/ 62 h 113"/>
                <a:gd name="T94" fmla="*/ 143 w 199"/>
                <a:gd name="T95" fmla="*/ 63 h 113"/>
                <a:gd name="T96" fmla="*/ 92 w 199"/>
                <a:gd name="T97" fmla="*/ 78 h 113"/>
                <a:gd name="T98" fmla="*/ 92 w 199"/>
                <a:gd name="T99" fmla="*/ 78 h 113"/>
                <a:gd name="T100" fmla="*/ 92 w 199"/>
                <a:gd name="T101" fmla="*/ 79 h 113"/>
                <a:gd name="T102" fmla="*/ 92 w 199"/>
                <a:gd name="T103" fmla="*/ 79 h 113"/>
                <a:gd name="T104" fmla="*/ 146 w 199"/>
                <a:gd name="T105" fmla="*/ 63 h 113"/>
                <a:gd name="T106" fmla="*/ 146 w 199"/>
                <a:gd name="T107" fmla="*/ 63 h 113"/>
                <a:gd name="T108" fmla="*/ 147 w 199"/>
                <a:gd name="T109" fmla="*/ 63 h 113"/>
                <a:gd name="T110" fmla="*/ 198 w 199"/>
                <a:gd name="T111" fmla="*/ 113 h 113"/>
                <a:gd name="T112" fmla="*/ 199 w 199"/>
                <a:gd name="T113" fmla="*/ 113 h 113"/>
                <a:gd name="T114" fmla="*/ 199 w 199"/>
                <a:gd name="T11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113">
                  <a:moveTo>
                    <a:pt x="199" y="113"/>
                  </a:moveTo>
                  <a:cubicBezTo>
                    <a:pt x="199" y="112"/>
                    <a:pt x="199" y="112"/>
                    <a:pt x="199" y="112"/>
                  </a:cubicBezTo>
                  <a:cubicBezTo>
                    <a:pt x="181" y="89"/>
                    <a:pt x="151" y="61"/>
                    <a:pt x="115" y="43"/>
                  </a:cubicBezTo>
                  <a:cubicBezTo>
                    <a:pt x="114" y="43"/>
                    <a:pt x="114" y="43"/>
                    <a:pt x="114" y="43"/>
                  </a:cubicBezTo>
                  <a:cubicBezTo>
                    <a:pt x="114" y="43"/>
                    <a:pt x="114" y="43"/>
                    <a:pt x="114" y="43"/>
                  </a:cubicBezTo>
                  <a:cubicBezTo>
                    <a:pt x="110" y="31"/>
                    <a:pt x="104" y="21"/>
                    <a:pt x="97" y="11"/>
                  </a:cubicBezTo>
                  <a:cubicBezTo>
                    <a:pt x="94" y="7"/>
                    <a:pt x="92" y="4"/>
                    <a:pt x="90" y="1"/>
                  </a:cubicBezTo>
                  <a:cubicBezTo>
                    <a:pt x="89" y="0"/>
                    <a:pt x="89" y="0"/>
                    <a:pt x="89" y="0"/>
                  </a:cubicBezTo>
                  <a:cubicBezTo>
                    <a:pt x="89" y="1"/>
                    <a:pt x="89" y="1"/>
                    <a:pt x="89" y="1"/>
                  </a:cubicBezTo>
                  <a:cubicBezTo>
                    <a:pt x="89" y="1"/>
                    <a:pt x="89" y="1"/>
                    <a:pt x="89" y="1"/>
                  </a:cubicBezTo>
                  <a:cubicBezTo>
                    <a:pt x="91" y="5"/>
                    <a:pt x="93" y="8"/>
                    <a:pt x="96" y="11"/>
                  </a:cubicBezTo>
                  <a:cubicBezTo>
                    <a:pt x="102" y="20"/>
                    <a:pt x="108" y="30"/>
                    <a:pt x="112" y="41"/>
                  </a:cubicBezTo>
                  <a:cubicBezTo>
                    <a:pt x="112" y="41"/>
                    <a:pt x="113" y="42"/>
                    <a:pt x="113" y="43"/>
                  </a:cubicBezTo>
                  <a:cubicBezTo>
                    <a:pt x="112" y="42"/>
                    <a:pt x="112" y="42"/>
                    <a:pt x="111" y="42"/>
                  </a:cubicBezTo>
                  <a:cubicBezTo>
                    <a:pt x="96" y="35"/>
                    <a:pt x="79" y="29"/>
                    <a:pt x="61" y="26"/>
                  </a:cubicBezTo>
                  <a:cubicBezTo>
                    <a:pt x="60" y="26"/>
                    <a:pt x="60" y="26"/>
                    <a:pt x="60" y="26"/>
                  </a:cubicBezTo>
                  <a:cubicBezTo>
                    <a:pt x="60" y="25"/>
                    <a:pt x="60" y="25"/>
                    <a:pt x="60" y="25"/>
                  </a:cubicBezTo>
                  <a:cubicBezTo>
                    <a:pt x="60" y="25"/>
                    <a:pt x="60" y="25"/>
                    <a:pt x="60" y="25"/>
                  </a:cubicBezTo>
                  <a:cubicBezTo>
                    <a:pt x="51" y="16"/>
                    <a:pt x="40" y="8"/>
                    <a:pt x="28" y="2"/>
                  </a:cubicBezTo>
                  <a:cubicBezTo>
                    <a:pt x="27" y="2"/>
                    <a:pt x="27" y="2"/>
                    <a:pt x="27" y="2"/>
                  </a:cubicBezTo>
                  <a:cubicBezTo>
                    <a:pt x="27" y="3"/>
                    <a:pt x="27" y="3"/>
                    <a:pt x="27" y="3"/>
                  </a:cubicBezTo>
                  <a:cubicBezTo>
                    <a:pt x="27" y="3"/>
                    <a:pt x="27" y="3"/>
                    <a:pt x="27" y="3"/>
                  </a:cubicBezTo>
                  <a:cubicBezTo>
                    <a:pt x="38" y="8"/>
                    <a:pt x="48" y="15"/>
                    <a:pt x="57" y="24"/>
                  </a:cubicBezTo>
                  <a:cubicBezTo>
                    <a:pt x="58" y="24"/>
                    <a:pt x="58" y="25"/>
                    <a:pt x="59" y="25"/>
                  </a:cubicBezTo>
                  <a:cubicBezTo>
                    <a:pt x="58" y="25"/>
                    <a:pt x="57" y="25"/>
                    <a:pt x="56" y="25"/>
                  </a:cubicBezTo>
                  <a:cubicBezTo>
                    <a:pt x="39" y="22"/>
                    <a:pt x="20" y="21"/>
                    <a:pt x="0" y="22"/>
                  </a:cubicBezTo>
                  <a:cubicBezTo>
                    <a:pt x="0" y="22"/>
                    <a:pt x="0" y="22"/>
                    <a:pt x="0" y="22"/>
                  </a:cubicBezTo>
                  <a:cubicBezTo>
                    <a:pt x="0" y="23"/>
                    <a:pt x="0" y="23"/>
                    <a:pt x="0" y="23"/>
                  </a:cubicBezTo>
                  <a:cubicBezTo>
                    <a:pt x="0" y="23"/>
                    <a:pt x="0" y="23"/>
                    <a:pt x="0" y="23"/>
                  </a:cubicBezTo>
                  <a:cubicBezTo>
                    <a:pt x="28" y="21"/>
                    <a:pt x="53" y="24"/>
                    <a:pt x="75" y="30"/>
                  </a:cubicBezTo>
                  <a:cubicBezTo>
                    <a:pt x="76" y="30"/>
                    <a:pt x="76" y="30"/>
                    <a:pt x="77" y="31"/>
                  </a:cubicBezTo>
                  <a:cubicBezTo>
                    <a:pt x="76" y="31"/>
                    <a:pt x="76" y="31"/>
                    <a:pt x="76" y="31"/>
                  </a:cubicBezTo>
                  <a:cubicBezTo>
                    <a:pt x="63" y="42"/>
                    <a:pt x="50" y="51"/>
                    <a:pt x="36" y="57"/>
                  </a:cubicBezTo>
                  <a:cubicBezTo>
                    <a:pt x="36" y="58"/>
                    <a:pt x="36" y="58"/>
                    <a:pt x="36" y="58"/>
                  </a:cubicBezTo>
                  <a:cubicBezTo>
                    <a:pt x="36" y="58"/>
                    <a:pt x="36" y="58"/>
                    <a:pt x="36" y="58"/>
                  </a:cubicBezTo>
                  <a:cubicBezTo>
                    <a:pt x="36" y="58"/>
                    <a:pt x="36" y="58"/>
                    <a:pt x="36" y="58"/>
                  </a:cubicBezTo>
                  <a:cubicBezTo>
                    <a:pt x="51" y="51"/>
                    <a:pt x="65" y="42"/>
                    <a:pt x="78" y="31"/>
                  </a:cubicBezTo>
                  <a:cubicBezTo>
                    <a:pt x="78" y="31"/>
                    <a:pt x="78" y="31"/>
                    <a:pt x="78" y="31"/>
                  </a:cubicBezTo>
                  <a:cubicBezTo>
                    <a:pt x="78" y="31"/>
                    <a:pt x="78" y="31"/>
                    <a:pt x="78" y="31"/>
                  </a:cubicBezTo>
                  <a:cubicBezTo>
                    <a:pt x="91" y="34"/>
                    <a:pt x="103" y="39"/>
                    <a:pt x="113" y="44"/>
                  </a:cubicBezTo>
                  <a:cubicBezTo>
                    <a:pt x="113" y="44"/>
                    <a:pt x="113" y="44"/>
                    <a:pt x="113" y="44"/>
                  </a:cubicBezTo>
                  <a:cubicBezTo>
                    <a:pt x="114" y="44"/>
                    <a:pt x="114" y="44"/>
                    <a:pt x="114" y="44"/>
                  </a:cubicBezTo>
                  <a:cubicBezTo>
                    <a:pt x="114" y="44"/>
                    <a:pt x="114" y="44"/>
                    <a:pt x="114" y="44"/>
                  </a:cubicBezTo>
                  <a:cubicBezTo>
                    <a:pt x="114" y="44"/>
                    <a:pt x="114" y="44"/>
                    <a:pt x="114" y="44"/>
                  </a:cubicBezTo>
                  <a:cubicBezTo>
                    <a:pt x="114" y="44"/>
                    <a:pt x="114" y="44"/>
                    <a:pt x="114" y="44"/>
                  </a:cubicBezTo>
                  <a:cubicBezTo>
                    <a:pt x="124" y="49"/>
                    <a:pt x="133" y="54"/>
                    <a:pt x="143" y="61"/>
                  </a:cubicBezTo>
                  <a:cubicBezTo>
                    <a:pt x="144" y="62"/>
                    <a:pt x="145" y="62"/>
                    <a:pt x="145" y="62"/>
                  </a:cubicBezTo>
                  <a:cubicBezTo>
                    <a:pt x="144" y="62"/>
                    <a:pt x="144" y="63"/>
                    <a:pt x="143" y="63"/>
                  </a:cubicBezTo>
                  <a:cubicBezTo>
                    <a:pt x="125" y="65"/>
                    <a:pt x="108" y="70"/>
                    <a:pt x="92" y="78"/>
                  </a:cubicBezTo>
                  <a:cubicBezTo>
                    <a:pt x="92" y="78"/>
                    <a:pt x="92" y="78"/>
                    <a:pt x="92" y="78"/>
                  </a:cubicBezTo>
                  <a:cubicBezTo>
                    <a:pt x="92" y="79"/>
                    <a:pt x="92" y="79"/>
                    <a:pt x="92" y="79"/>
                  </a:cubicBezTo>
                  <a:cubicBezTo>
                    <a:pt x="92" y="79"/>
                    <a:pt x="92" y="79"/>
                    <a:pt x="92" y="79"/>
                  </a:cubicBezTo>
                  <a:cubicBezTo>
                    <a:pt x="109" y="71"/>
                    <a:pt x="127" y="66"/>
                    <a:pt x="146" y="63"/>
                  </a:cubicBezTo>
                  <a:cubicBezTo>
                    <a:pt x="146" y="63"/>
                    <a:pt x="146" y="63"/>
                    <a:pt x="146" y="63"/>
                  </a:cubicBezTo>
                  <a:cubicBezTo>
                    <a:pt x="147" y="63"/>
                    <a:pt x="147" y="63"/>
                    <a:pt x="147" y="63"/>
                  </a:cubicBezTo>
                  <a:cubicBezTo>
                    <a:pt x="164" y="76"/>
                    <a:pt x="181" y="91"/>
                    <a:pt x="198" y="113"/>
                  </a:cubicBezTo>
                  <a:cubicBezTo>
                    <a:pt x="199" y="113"/>
                    <a:pt x="199" y="113"/>
                    <a:pt x="199" y="113"/>
                  </a:cubicBezTo>
                  <a:cubicBezTo>
                    <a:pt x="199" y="113"/>
                    <a:pt x="199" y="113"/>
                    <a:pt x="199" y="113"/>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1" name="Freeform 105">
              <a:extLst>
                <a:ext uri="{FF2B5EF4-FFF2-40B4-BE49-F238E27FC236}">
                  <a16:creationId xmlns:a16="http://schemas.microsoft.com/office/drawing/2014/main" id="{9A4DCD1E-FC16-4F6E-85A1-E09BC0E4A46C}"/>
                </a:ext>
              </a:extLst>
            </p:cNvPr>
            <p:cNvSpPr>
              <a:spLocks/>
            </p:cNvSpPr>
            <p:nvPr/>
          </p:nvSpPr>
          <p:spPr bwMode="auto">
            <a:xfrm>
              <a:off x="6520969" y="1848612"/>
              <a:ext cx="1106176" cy="1076144"/>
            </a:xfrm>
            <a:custGeom>
              <a:avLst/>
              <a:gdLst>
                <a:gd name="T0" fmla="*/ 203 w 235"/>
                <a:gd name="T1" fmla="*/ 229 h 229"/>
                <a:gd name="T2" fmla="*/ 228 w 235"/>
                <a:gd name="T3" fmla="*/ 176 h 229"/>
                <a:gd name="T4" fmla="*/ 206 w 235"/>
                <a:gd name="T5" fmla="*/ 110 h 229"/>
                <a:gd name="T6" fmla="*/ 159 w 235"/>
                <a:gd name="T7" fmla="*/ 47 h 229"/>
                <a:gd name="T8" fmla="*/ 120 w 235"/>
                <a:gd name="T9" fmla="*/ 34 h 229"/>
                <a:gd name="T10" fmla="*/ 40 w 235"/>
                <a:gd name="T11" fmla="*/ 9 h 229"/>
                <a:gd name="T12" fmla="*/ 38 w 235"/>
                <a:gd name="T13" fmla="*/ 65 h 229"/>
                <a:gd name="T14" fmla="*/ 37 w 235"/>
                <a:gd name="T15" fmla="*/ 93 h 229"/>
                <a:gd name="T16" fmla="*/ 106 w 235"/>
                <a:gd name="T17" fmla="*/ 135 h 229"/>
                <a:gd name="T18" fmla="*/ 105 w 235"/>
                <a:gd name="T19" fmla="*/ 172 h 229"/>
                <a:gd name="T20" fmla="*/ 203 w 235"/>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29">
                  <a:moveTo>
                    <a:pt x="203" y="229"/>
                  </a:moveTo>
                  <a:cubicBezTo>
                    <a:pt x="203" y="229"/>
                    <a:pt x="220" y="205"/>
                    <a:pt x="228" y="176"/>
                  </a:cubicBezTo>
                  <a:cubicBezTo>
                    <a:pt x="235" y="148"/>
                    <a:pt x="233" y="115"/>
                    <a:pt x="206" y="110"/>
                  </a:cubicBezTo>
                  <a:cubicBezTo>
                    <a:pt x="169" y="104"/>
                    <a:pt x="185" y="43"/>
                    <a:pt x="159" y="47"/>
                  </a:cubicBezTo>
                  <a:cubicBezTo>
                    <a:pt x="134" y="51"/>
                    <a:pt x="142" y="63"/>
                    <a:pt x="120" y="34"/>
                  </a:cubicBezTo>
                  <a:cubicBezTo>
                    <a:pt x="96" y="6"/>
                    <a:pt x="74" y="20"/>
                    <a:pt x="40" y="9"/>
                  </a:cubicBezTo>
                  <a:cubicBezTo>
                    <a:pt x="5" y="0"/>
                    <a:pt x="0" y="44"/>
                    <a:pt x="38" y="65"/>
                  </a:cubicBezTo>
                  <a:cubicBezTo>
                    <a:pt x="76" y="87"/>
                    <a:pt x="30" y="71"/>
                    <a:pt x="37" y="93"/>
                  </a:cubicBezTo>
                  <a:cubicBezTo>
                    <a:pt x="43" y="112"/>
                    <a:pt x="123" y="126"/>
                    <a:pt x="106" y="135"/>
                  </a:cubicBezTo>
                  <a:cubicBezTo>
                    <a:pt x="90" y="143"/>
                    <a:pt x="88" y="162"/>
                    <a:pt x="105" y="172"/>
                  </a:cubicBezTo>
                  <a:cubicBezTo>
                    <a:pt x="143" y="197"/>
                    <a:pt x="203" y="228"/>
                    <a:pt x="203" y="229"/>
                  </a:cubicBezTo>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2" name="Freeform 106">
              <a:extLst>
                <a:ext uri="{FF2B5EF4-FFF2-40B4-BE49-F238E27FC236}">
                  <a16:creationId xmlns:a16="http://schemas.microsoft.com/office/drawing/2014/main" id="{A777E0A1-5BBE-4B87-9895-EB03EB95DC50}"/>
                </a:ext>
              </a:extLst>
            </p:cNvPr>
            <p:cNvSpPr>
              <a:spLocks/>
            </p:cNvSpPr>
            <p:nvPr/>
          </p:nvSpPr>
          <p:spPr bwMode="auto">
            <a:xfrm>
              <a:off x="6771235" y="1998772"/>
              <a:ext cx="730777" cy="1036101"/>
            </a:xfrm>
            <a:custGeom>
              <a:avLst/>
              <a:gdLst>
                <a:gd name="T0" fmla="*/ 155 w 155"/>
                <a:gd name="T1" fmla="*/ 219 h 220"/>
                <a:gd name="T2" fmla="*/ 155 w 155"/>
                <a:gd name="T3" fmla="*/ 219 h 220"/>
                <a:gd name="T4" fmla="*/ 107 w 155"/>
                <a:gd name="T5" fmla="*/ 97 h 220"/>
                <a:gd name="T6" fmla="*/ 107 w 155"/>
                <a:gd name="T7" fmla="*/ 97 h 220"/>
                <a:gd name="T8" fmla="*/ 107 w 155"/>
                <a:gd name="T9" fmla="*/ 96 h 220"/>
                <a:gd name="T10" fmla="*/ 107 w 155"/>
                <a:gd name="T11" fmla="*/ 53 h 220"/>
                <a:gd name="T12" fmla="*/ 106 w 155"/>
                <a:gd name="T13" fmla="*/ 39 h 220"/>
                <a:gd name="T14" fmla="*/ 105 w 155"/>
                <a:gd name="T15" fmla="*/ 39 h 220"/>
                <a:gd name="T16" fmla="*/ 105 w 155"/>
                <a:gd name="T17" fmla="*/ 39 h 220"/>
                <a:gd name="T18" fmla="*/ 105 w 155"/>
                <a:gd name="T19" fmla="*/ 39 h 220"/>
                <a:gd name="T20" fmla="*/ 106 w 155"/>
                <a:gd name="T21" fmla="*/ 53 h 220"/>
                <a:gd name="T22" fmla="*/ 106 w 155"/>
                <a:gd name="T23" fmla="*/ 93 h 220"/>
                <a:gd name="T24" fmla="*/ 106 w 155"/>
                <a:gd name="T25" fmla="*/ 95 h 220"/>
                <a:gd name="T26" fmla="*/ 105 w 155"/>
                <a:gd name="T27" fmla="*/ 93 h 220"/>
                <a:gd name="T28" fmla="*/ 61 w 155"/>
                <a:gd name="T29" fmla="*/ 45 h 220"/>
                <a:gd name="T30" fmla="*/ 61 w 155"/>
                <a:gd name="T31" fmla="*/ 44 h 220"/>
                <a:gd name="T32" fmla="*/ 61 w 155"/>
                <a:gd name="T33" fmla="*/ 44 h 220"/>
                <a:gd name="T34" fmla="*/ 61 w 155"/>
                <a:gd name="T35" fmla="*/ 43 h 220"/>
                <a:gd name="T36" fmla="*/ 41 w 155"/>
                <a:gd name="T37" fmla="*/ 0 h 220"/>
                <a:gd name="T38" fmla="*/ 40 w 155"/>
                <a:gd name="T39" fmla="*/ 0 h 220"/>
                <a:gd name="T40" fmla="*/ 40 w 155"/>
                <a:gd name="T41" fmla="*/ 0 h 220"/>
                <a:gd name="T42" fmla="*/ 40 w 155"/>
                <a:gd name="T43" fmla="*/ 1 h 220"/>
                <a:gd name="T44" fmla="*/ 59 w 155"/>
                <a:gd name="T45" fmla="*/ 40 h 220"/>
                <a:gd name="T46" fmla="*/ 60 w 155"/>
                <a:gd name="T47" fmla="*/ 43 h 220"/>
                <a:gd name="T48" fmla="*/ 57 w 155"/>
                <a:gd name="T49" fmla="*/ 41 h 220"/>
                <a:gd name="T50" fmla="*/ 1 w 155"/>
                <a:gd name="T51" fmla="*/ 2 h 220"/>
                <a:gd name="T52" fmla="*/ 0 w 155"/>
                <a:gd name="T53" fmla="*/ 1 h 220"/>
                <a:gd name="T54" fmla="*/ 0 w 155"/>
                <a:gd name="T55" fmla="*/ 2 h 220"/>
                <a:gd name="T56" fmla="*/ 0 w 155"/>
                <a:gd name="T57" fmla="*/ 3 h 220"/>
                <a:gd name="T58" fmla="*/ 74 w 155"/>
                <a:gd name="T59" fmla="*/ 59 h 220"/>
                <a:gd name="T60" fmla="*/ 75 w 155"/>
                <a:gd name="T61" fmla="*/ 60 h 220"/>
                <a:gd name="T62" fmla="*/ 74 w 155"/>
                <a:gd name="T63" fmla="*/ 60 h 220"/>
                <a:gd name="T64" fmla="*/ 18 w 155"/>
                <a:gd name="T65" fmla="*/ 59 h 220"/>
                <a:gd name="T66" fmla="*/ 17 w 155"/>
                <a:gd name="T67" fmla="*/ 59 h 220"/>
                <a:gd name="T68" fmla="*/ 17 w 155"/>
                <a:gd name="T69" fmla="*/ 60 h 220"/>
                <a:gd name="T70" fmla="*/ 18 w 155"/>
                <a:gd name="T71" fmla="*/ 60 h 220"/>
                <a:gd name="T72" fmla="*/ 76 w 155"/>
                <a:gd name="T73" fmla="*/ 61 h 220"/>
                <a:gd name="T74" fmla="*/ 77 w 155"/>
                <a:gd name="T75" fmla="*/ 61 h 220"/>
                <a:gd name="T76" fmla="*/ 77 w 155"/>
                <a:gd name="T77" fmla="*/ 61 h 220"/>
                <a:gd name="T78" fmla="*/ 106 w 155"/>
                <a:gd name="T79" fmla="*/ 97 h 220"/>
                <a:gd name="T80" fmla="*/ 106 w 155"/>
                <a:gd name="T81" fmla="*/ 97 h 220"/>
                <a:gd name="T82" fmla="*/ 106 w 155"/>
                <a:gd name="T83" fmla="*/ 97 h 220"/>
                <a:gd name="T84" fmla="*/ 106 w 155"/>
                <a:gd name="T85" fmla="*/ 98 h 220"/>
                <a:gd name="T86" fmla="*/ 106 w 155"/>
                <a:gd name="T87" fmla="*/ 98 h 220"/>
                <a:gd name="T88" fmla="*/ 107 w 155"/>
                <a:gd name="T89" fmla="*/ 98 h 220"/>
                <a:gd name="T90" fmla="*/ 127 w 155"/>
                <a:gd name="T91" fmla="*/ 133 h 220"/>
                <a:gd name="T92" fmla="*/ 128 w 155"/>
                <a:gd name="T93" fmla="*/ 135 h 220"/>
                <a:gd name="T94" fmla="*/ 126 w 155"/>
                <a:gd name="T95" fmla="*/ 134 h 220"/>
                <a:gd name="T96" fmla="*/ 64 w 155"/>
                <a:gd name="T97" fmla="*/ 115 h 220"/>
                <a:gd name="T98" fmla="*/ 64 w 155"/>
                <a:gd name="T99" fmla="*/ 116 h 220"/>
                <a:gd name="T100" fmla="*/ 64 w 155"/>
                <a:gd name="T101" fmla="*/ 116 h 220"/>
                <a:gd name="T102" fmla="*/ 64 w 155"/>
                <a:gd name="T103" fmla="*/ 117 h 220"/>
                <a:gd name="T104" fmla="*/ 129 w 155"/>
                <a:gd name="T105" fmla="*/ 137 h 220"/>
                <a:gd name="T106" fmla="*/ 129 w 155"/>
                <a:gd name="T107" fmla="*/ 137 h 220"/>
                <a:gd name="T108" fmla="*/ 129 w 155"/>
                <a:gd name="T109" fmla="*/ 137 h 220"/>
                <a:gd name="T110" fmla="*/ 154 w 155"/>
                <a:gd name="T111" fmla="*/ 219 h 220"/>
                <a:gd name="T112" fmla="*/ 154 w 155"/>
                <a:gd name="T113" fmla="*/ 220 h 220"/>
                <a:gd name="T114" fmla="*/ 155 w 155"/>
                <a:gd name="T115"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20">
                  <a:moveTo>
                    <a:pt x="155" y="219"/>
                  </a:moveTo>
                  <a:cubicBezTo>
                    <a:pt x="155" y="219"/>
                    <a:pt x="155" y="219"/>
                    <a:pt x="155" y="219"/>
                  </a:cubicBezTo>
                  <a:cubicBezTo>
                    <a:pt x="150" y="184"/>
                    <a:pt x="135" y="138"/>
                    <a:pt x="107" y="97"/>
                  </a:cubicBezTo>
                  <a:cubicBezTo>
                    <a:pt x="107" y="97"/>
                    <a:pt x="107" y="97"/>
                    <a:pt x="107" y="97"/>
                  </a:cubicBezTo>
                  <a:cubicBezTo>
                    <a:pt x="107" y="96"/>
                    <a:pt x="107" y="96"/>
                    <a:pt x="107" y="96"/>
                  </a:cubicBezTo>
                  <a:cubicBezTo>
                    <a:pt x="109" y="82"/>
                    <a:pt x="109" y="68"/>
                    <a:pt x="107" y="53"/>
                  </a:cubicBezTo>
                  <a:cubicBezTo>
                    <a:pt x="107" y="49"/>
                    <a:pt x="106" y="44"/>
                    <a:pt x="106" y="39"/>
                  </a:cubicBezTo>
                  <a:cubicBezTo>
                    <a:pt x="105" y="39"/>
                    <a:pt x="105" y="39"/>
                    <a:pt x="105" y="39"/>
                  </a:cubicBezTo>
                  <a:cubicBezTo>
                    <a:pt x="105" y="39"/>
                    <a:pt x="105" y="39"/>
                    <a:pt x="105" y="39"/>
                  </a:cubicBezTo>
                  <a:cubicBezTo>
                    <a:pt x="105" y="39"/>
                    <a:pt x="105" y="39"/>
                    <a:pt x="105" y="39"/>
                  </a:cubicBezTo>
                  <a:cubicBezTo>
                    <a:pt x="105" y="44"/>
                    <a:pt x="106" y="49"/>
                    <a:pt x="106" y="53"/>
                  </a:cubicBezTo>
                  <a:cubicBezTo>
                    <a:pt x="107" y="67"/>
                    <a:pt x="108" y="80"/>
                    <a:pt x="106" y="93"/>
                  </a:cubicBezTo>
                  <a:cubicBezTo>
                    <a:pt x="106" y="94"/>
                    <a:pt x="106" y="94"/>
                    <a:pt x="106" y="95"/>
                  </a:cubicBezTo>
                  <a:cubicBezTo>
                    <a:pt x="106" y="94"/>
                    <a:pt x="105" y="94"/>
                    <a:pt x="105" y="93"/>
                  </a:cubicBezTo>
                  <a:cubicBezTo>
                    <a:pt x="93" y="76"/>
                    <a:pt x="79" y="60"/>
                    <a:pt x="61" y="45"/>
                  </a:cubicBezTo>
                  <a:cubicBezTo>
                    <a:pt x="61" y="44"/>
                    <a:pt x="61" y="44"/>
                    <a:pt x="61" y="44"/>
                  </a:cubicBezTo>
                  <a:cubicBezTo>
                    <a:pt x="61" y="44"/>
                    <a:pt x="61" y="44"/>
                    <a:pt x="61" y="44"/>
                  </a:cubicBezTo>
                  <a:cubicBezTo>
                    <a:pt x="61" y="43"/>
                    <a:pt x="61" y="43"/>
                    <a:pt x="61" y="43"/>
                  </a:cubicBezTo>
                  <a:cubicBezTo>
                    <a:pt x="57" y="29"/>
                    <a:pt x="50" y="14"/>
                    <a:pt x="41" y="0"/>
                  </a:cubicBezTo>
                  <a:cubicBezTo>
                    <a:pt x="40" y="0"/>
                    <a:pt x="40" y="0"/>
                    <a:pt x="40" y="0"/>
                  </a:cubicBezTo>
                  <a:cubicBezTo>
                    <a:pt x="40" y="0"/>
                    <a:pt x="40" y="0"/>
                    <a:pt x="40" y="0"/>
                  </a:cubicBezTo>
                  <a:cubicBezTo>
                    <a:pt x="40" y="1"/>
                    <a:pt x="40" y="1"/>
                    <a:pt x="40" y="1"/>
                  </a:cubicBezTo>
                  <a:cubicBezTo>
                    <a:pt x="48" y="13"/>
                    <a:pt x="55" y="27"/>
                    <a:pt x="59" y="40"/>
                  </a:cubicBezTo>
                  <a:cubicBezTo>
                    <a:pt x="59" y="41"/>
                    <a:pt x="59" y="42"/>
                    <a:pt x="60" y="43"/>
                  </a:cubicBezTo>
                  <a:cubicBezTo>
                    <a:pt x="59" y="42"/>
                    <a:pt x="58" y="42"/>
                    <a:pt x="57" y="41"/>
                  </a:cubicBezTo>
                  <a:cubicBezTo>
                    <a:pt x="41" y="27"/>
                    <a:pt x="22" y="14"/>
                    <a:pt x="1" y="2"/>
                  </a:cubicBezTo>
                  <a:cubicBezTo>
                    <a:pt x="0" y="1"/>
                    <a:pt x="0" y="1"/>
                    <a:pt x="0" y="1"/>
                  </a:cubicBezTo>
                  <a:cubicBezTo>
                    <a:pt x="0" y="2"/>
                    <a:pt x="0" y="2"/>
                    <a:pt x="0" y="2"/>
                  </a:cubicBezTo>
                  <a:cubicBezTo>
                    <a:pt x="0" y="3"/>
                    <a:pt x="0" y="3"/>
                    <a:pt x="0" y="3"/>
                  </a:cubicBezTo>
                  <a:cubicBezTo>
                    <a:pt x="30" y="19"/>
                    <a:pt x="54" y="38"/>
                    <a:pt x="74" y="59"/>
                  </a:cubicBezTo>
                  <a:cubicBezTo>
                    <a:pt x="75" y="59"/>
                    <a:pt x="75" y="59"/>
                    <a:pt x="75" y="60"/>
                  </a:cubicBezTo>
                  <a:cubicBezTo>
                    <a:pt x="75" y="60"/>
                    <a:pt x="74" y="60"/>
                    <a:pt x="74" y="60"/>
                  </a:cubicBezTo>
                  <a:cubicBezTo>
                    <a:pt x="55" y="62"/>
                    <a:pt x="36" y="62"/>
                    <a:pt x="18" y="59"/>
                  </a:cubicBezTo>
                  <a:cubicBezTo>
                    <a:pt x="17" y="59"/>
                    <a:pt x="17" y="59"/>
                    <a:pt x="17" y="59"/>
                  </a:cubicBezTo>
                  <a:cubicBezTo>
                    <a:pt x="17" y="60"/>
                    <a:pt x="17" y="60"/>
                    <a:pt x="17" y="60"/>
                  </a:cubicBezTo>
                  <a:cubicBezTo>
                    <a:pt x="18" y="60"/>
                    <a:pt x="18" y="60"/>
                    <a:pt x="18" y="60"/>
                  </a:cubicBezTo>
                  <a:cubicBezTo>
                    <a:pt x="37" y="63"/>
                    <a:pt x="56" y="63"/>
                    <a:pt x="76" y="61"/>
                  </a:cubicBezTo>
                  <a:cubicBezTo>
                    <a:pt x="77" y="61"/>
                    <a:pt x="77" y="61"/>
                    <a:pt x="77" y="61"/>
                  </a:cubicBezTo>
                  <a:cubicBezTo>
                    <a:pt x="77" y="61"/>
                    <a:pt x="77" y="61"/>
                    <a:pt x="77" y="61"/>
                  </a:cubicBezTo>
                  <a:cubicBezTo>
                    <a:pt x="88" y="73"/>
                    <a:pt x="97" y="85"/>
                    <a:pt x="106" y="97"/>
                  </a:cubicBezTo>
                  <a:cubicBezTo>
                    <a:pt x="106" y="97"/>
                    <a:pt x="106" y="97"/>
                    <a:pt x="106" y="97"/>
                  </a:cubicBezTo>
                  <a:cubicBezTo>
                    <a:pt x="106" y="97"/>
                    <a:pt x="106" y="97"/>
                    <a:pt x="106" y="97"/>
                  </a:cubicBezTo>
                  <a:cubicBezTo>
                    <a:pt x="106" y="98"/>
                    <a:pt x="106" y="98"/>
                    <a:pt x="106" y="98"/>
                  </a:cubicBezTo>
                  <a:cubicBezTo>
                    <a:pt x="106" y="98"/>
                    <a:pt x="106" y="98"/>
                    <a:pt x="106" y="98"/>
                  </a:cubicBezTo>
                  <a:cubicBezTo>
                    <a:pt x="107" y="98"/>
                    <a:pt x="107" y="98"/>
                    <a:pt x="107" y="98"/>
                  </a:cubicBezTo>
                  <a:cubicBezTo>
                    <a:pt x="114" y="108"/>
                    <a:pt x="121" y="120"/>
                    <a:pt x="127" y="133"/>
                  </a:cubicBezTo>
                  <a:cubicBezTo>
                    <a:pt x="127" y="134"/>
                    <a:pt x="128" y="135"/>
                    <a:pt x="128" y="135"/>
                  </a:cubicBezTo>
                  <a:cubicBezTo>
                    <a:pt x="127" y="135"/>
                    <a:pt x="127" y="135"/>
                    <a:pt x="126" y="134"/>
                  </a:cubicBezTo>
                  <a:cubicBezTo>
                    <a:pt x="106" y="125"/>
                    <a:pt x="85" y="118"/>
                    <a:pt x="64" y="115"/>
                  </a:cubicBezTo>
                  <a:cubicBezTo>
                    <a:pt x="64" y="116"/>
                    <a:pt x="64" y="116"/>
                    <a:pt x="64" y="116"/>
                  </a:cubicBezTo>
                  <a:cubicBezTo>
                    <a:pt x="64" y="116"/>
                    <a:pt x="64" y="116"/>
                    <a:pt x="64" y="116"/>
                  </a:cubicBezTo>
                  <a:cubicBezTo>
                    <a:pt x="64" y="117"/>
                    <a:pt x="64" y="117"/>
                    <a:pt x="64" y="117"/>
                  </a:cubicBezTo>
                  <a:cubicBezTo>
                    <a:pt x="85" y="120"/>
                    <a:pt x="107" y="127"/>
                    <a:pt x="129" y="137"/>
                  </a:cubicBezTo>
                  <a:cubicBezTo>
                    <a:pt x="129" y="137"/>
                    <a:pt x="129" y="137"/>
                    <a:pt x="129" y="137"/>
                  </a:cubicBezTo>
                  <a:cubicBezTo>
                    <a:pt x="129" y="137"/>
                    <a:pt x="129" y="137"/>
                    <a:pt x="129" y="137"/>
                  </a:cubicBezTo>
                  <a:cubicBezTo>
                    <a:pt x="140" y="161"/>
                    <a:pt x="149" y="187"/>
                    <a:pt x="154" y="219"/>
                  </a:cubicBezTo>
                  <a:cubicBezTo>
                    <a:pt x="154" y="220"/>
                    <a:pt x="154" y="220"/>
                    <a:pt x="154" y="220"/>
                  </a:cubicBezTo>
                  <a:cubicBezTo>
                    <a:pt x="155" y="219"/>
                    <a:pt x="155" y="219"/>
                    <a:pt x="155" y="219"/>
                  </a:cubicBezTo>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3" name="Freeform 107">
              <a:extLst>
                <a:ext uri="{FF2B5EF4-FFF2-40B4-BE49-F238E27FC236}">
                  <a16:creationId xmlns:a16="http://schemas.microsoft.com/office/drawing/2014/main" id="{954CEAAC-A684-41B1-AAA0-0F87849018FA}"/>
                </a:ext>
              </a:extLst>
            </p:cNvPr>
            <p:cNvSpPr>
              <a:spLocks/>
            </p:cNvSpPr>
            <p:nvPr/>
          </p:nvSpPr>
          <p:spPr bwMode="auto">
            <a:xfrm>
              <a:off x="7369371" y="2506811"/>
              <a:ext cx="1904525" cy="3433650"/>
            </a:xfrm>
            <a:custGeom>
              <a:avLst/>
              <a:gdLst>
                <a:gd name="T0" fmla="*/ 352 w 405"/>
                <a:gd name="T1" fmla="*/ 0 h 730"/>
                <a:gd name="T2" fmla="*/ 53 w 405"/>
                <a:gd name="T3" fmla="*/ 0 h 730"/>
                <a:gd name="T4" fmla="*/ 0 w 405"/>
                <a:gd name="T5" fmla="*/ 52 h 730"/>
                <a:gd name="T6" fmla="*/ 0 w 405"/>
                <a:gd name="T7" fmla="*/ 678 h 730"/>
                <a:gd name="T8" fmla="*/ 53 w 405"/>
                <a:gd name="T9" fmla="*/ 730 h 730"/>
                <a:gd name="T10" fmla="*/ 352 w 405"/>
                <a:gd name="T11" fmla="*/ 730 h 730"/>
                <a:gd name="T12" fmla="*/ 405 w 405"/>
                <a:gd name="T13" fmla="*/ 678 h 730"/>
                <a:gd name="T14" fmla="*/ 405 w 405"/>
                <a:gd name="T15" fmla="*/ 52 h 730"/>
                <a:gd name="T16" fmla="*/ 352 w 405"/>
                <a:gd name="T1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730">
                  <a:moveTo>
                    <a:pt x="352" y="0"/>
                  </a:moveTo>
                  <a:cubicBezTo>
                    <a:pt x="53" y="0"/>
                    <a:pt x="53" y="0"/>
                    <a:pt x="53" y="0"/>
                  </a:cubicBezTo>
                  <a:cubicBezTo>
                    <a:pt x="24" y="0"/>
                    <a:pt x="0" y="23"/>
                    <a:pt x="0" y="52"/>
                  </a:cubicBezTo>
                  <a:cubicBezTo>
                    <a:pt x="0" y="678"/>
                    <a:pt x="0" y="678"/>
                    <a:pt x="0" y="678"/>
                  </a:cubicBezTo>
                  <a:cubicBezTo>
                    <a:pt x="0" y="707"/>
                    <a:pt x="24" y="730"/>
                    <a:pt x="53" y="730"/>
                  </a:cubicBezTo>
                  <a:cubicBezTo>
                    <a:pt x="352" y="730"/>
                    <a:pt x="352" y="730"/>
                    <a:pt x="352" y="730"/>
                  </a:cubicBezTo>
                  <a:cubicBezTo>
                    <a:pt x="381" y="730"/>
                    <a:pt x="405" y="707"/>
                    <a:pt x="405" y="678"/>
                  </a:cubicBezTo>
                  <a:cubicBezTo>
                    <a:pt x="405" y="52"/>
                    <a:pt x="405" y="52"/>
                    <a:pt x="405" y="52"/>
                  </a:cubicBezTo>
                  <a:cubicBezTo>
                    <a:pt x="405" y="23"/>
                    <a:pt x="381" y="0"/>
                    <a:pt x="352" y="0"/>
                  </a:cubicBezTo>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4" name="Freeform 108">
              <a:extLst>
                <a:ext uri="{FF2B5EF4-FFF2-40B4-BE49-F238E27FC236}">
                  <a16:creationId xmlns:a16="http://schemas.microsoft.com/office/drawing/2014/main" id="{64C28BC7-A82F-4F7C-A482-D8CC2C870F4F}"/>
                </a:ext>
              </a:extLst>
            </p:cNvPr>
            <p:cNvSpPr>
              <a:spLocks/>
            </p:cNvSpPr>
            <p:nvPr/>
          </p:nvSpPr>
          <p:spPr bwMode="auto">
            <a:xfrm>
              <a:off x="7369371" y="2506811"/>
              <a:ext cx="1887006" cy="3381095"/>
            </a:xfrm>
            <a:custGeom>
              <a:avLst/>
              <a:gdLst>
                <a:gd name="T0" fmla="*/ 352 w 401"/>
                <a:gd name="T1" fmla="*/ 0 h 719"/>
                <a:gd name="T2" fmla="*/ 53 w 401"/>
                <a:gd name="T3" fmla="*/ 0 h 719"/>
                <a:gd name="T4" fmla="*/ 0 w 401"/>
                <a:gd name="T5" fmla="*/ 52 h 719"/>
                <a:gd name="T6" fmla="*/ 0 w 401"/>
                <a:gd name="T7" fmla="*/ 678 h 719"/>
                <a:gd name="T8" fmla="*/ 21 w 401"/>
                <a:gd name="T9" fmla="*/ 719 h 719"/>
                <a:gd name="T10" fmla="*/ 401 w 401"/>
                <a:gd name="T11" fmla="*/ 31 h 719"/>
                <a:gd name="T12" fmla="*/ 352 w 401"/>
                <a:gd name="T13" fmla="*/ 0 h 719"/>
              </a:gdLst>
              <a:ahLst/>
              <a:cxnLst>
                <a:cxn ang="0">
                  <a:pos x="T0" y="T1"/>
                </a:cxn>
                <a:cxn ang="0">
                  <a:pos x="T2" y="T3"/>
                </a:cxn>
                <a:cxn ang="0">
                  <a:pos x="T4" y="T5"/>
                </a:cxn>
                <a:cxn ang="0">
                  <a:pos x="T6" y="T7"/>
                </a:cxn>
                <a:cxn ang="0">
                  <a:pos x="T8" y="T9"/>
                </a:cxn>
                <a:cxn ang="0">
                  <a:pos x="T10" y="T11"/>
                </a:cxn>
                <a:cxn ang="0">
                  <a:pos x="T12" y="T13"/>
                </a:cxn>
              </a:cxnLst>
              <a:rect l="0" t="0" r="r" b="b"/>
              <a:pathLst>
                <a:path w="401" h="719">
                  <a:moveTo>
                    <a:pt x="352" y="0"/>
                  </a:moveTo>
                  <a:cubicBezTo>
                    <a:pt x="53" y="0"/>
                    <a:pt x="53" y="0"/>
                    <a:pt x="53" y="0"/>
                  </a:cubicBezTo>
                  <a:cubicBezTo>
                    <a:pt x="24" y="0"/>
                    <a:pt x="0" y="23"/>
                    <a:pt x="0" y="52"/>
                  </a:cubicBezTo>
                  <a:cubicBezTo>
                    <a:pt x="0" y="678"/>
                    <a:pt x="0" y="678"/>
                    <a:pt x="0" y="678"/>
                  </a:cubicBezTo>
                  <a:cubicBezTo>
                    <a:pt x="0" y="695"/>
                    <a:pt x="8" y="709"/>
                    <a:pt x="21" y="719"/>
                  </a:cubicBezTo>
                  <a:cubicBezTo>
                    <a:pt x="401" y="31"/>
                    <a:pt x="401" y="31"/>
                    <a:pt x="401" y="31"/>
                  </a:cubicBezTo>
                  <a:cubicBezTo>
                    <a:pt x="393" y="13"/>
                    <a:pt x="374" y="0"/>
                    <a:pt x="352" y="0"/>
                  </a:cubicBezTo>
                </a:path>
              </a:pathLst>
            </a:custGeom>
            <a:solidFill>
              <a:srgbClr val="083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5" name="Freeform 109">
              <a:extLst>
                <a:ext uri="{FF2B5EF4-FFF2-40B4-BE49-F238E27FC236}">
                  <a16:creationId xmlns:a16="http://schemas.microsoft.com/office/drawing/2014/main" id="{C55167A5-7D61-489D-9DBE-DC2F528FA7A3}"/>
                </a:ext>
              </a:extLst>
            </p:cNvPr>
            <p:cNvSpPr>
              <a:spLocks/>
            </p:cNvSpPr>
            <p:nvPr/>
          </p:nvSpPr>
          <p:spPr bwMode="auto">
            <a:xfrm>
              <a:off x="8047592" y="2624437"/>
              <a:ext cx="578115" cy="52557"/>
            </a:xfrm>
            <a:custGeom>
              <a:avLst/>
              <a:gdLst>
                <a:gd name="T0" fmla="*/ 117 w 123"/>
                <a:gd name="T1" fmla="*/ 0 h 11"/>
                <a:gd name="T2" fmla="*/ 6 w 123"/>
                <a:gd name="T3" fmla="*/ 0 h 11"/>
                <a:gd name="T4" fmla="*/ 0 w 123"/>
                <a:gd name="T5" fmla="*/ 6 h 11"/>
                <a:gd name="T6" fmla="*/ 6 w 123"/>
                <a:gd name="T7" fmla="*/ 11 h 11"/>
                <a:gd name="T8" fmla="*/ 117 w 123"/>
                <a:gd name="T9" fmla="*/ 11 h 11"/>
                <a:gd name="T10" fmla="*/ 123 w 123"/>
                <a:gd name="T11" fmla="*/ 6 h 11"/>
                <a:gd name="T12" fmla="*/ 117 w 1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3" h="11">
                  <a:moveTo>
                    <a:pt x="117" y="0"/>
                  </a:moveTo>
                  <a:cubicBezTo>
                    <a:pt x="6" y="0"/>
                    <a:pt x="6" y="0"/>
                    <a:pt x="6" y="0"/>
                  </a:cubicBezTo>
                  <a:cubicBezTo>
                    <a:pt x="3" y="0"/>
                    <a:pt x="0" y="3"/>
                    <a:pt x="0" y="6"/>
                  </a:cubicBezTo>
                  <a:cubicBezTo>
                    <a:pt x="0" y="9"/>
                    <a:pt x="3" y="11"/>
                    <a:pt x="6" y="11"/>
                  </a:cubicBezTo>
                  <a:cubicBezTo>
                    <a:pt x="117" y="11"/>
                    <a:pt x="117" y="11"/>
                    <a:pt x="117" y="11"/>
                  </a:cubicBezTo>
                  <a:cubicBezTo>
                    <a:pt x="120" y="11"/>
                    <a:pt x="123" y="9"/>
                    <a:pt x="123" y="6"/>
                  </a:cubicBezTo>
                  <a:cubicBezTo>
                    <a:pt x="123" y="3"/>
                    <a:pt x="120" y="0"/>
                    <a:pt x="1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6" name="Freeform 110">
              <a:extLst>
                <a:ext uri="{FF2B5EF4-FFF2-40B4-BE49-F238E27FC236}">
                  <a16:creationId xmlns:a16="http://schemas.microsoft.com/office/drawing/2014/main" id="{A50FC595-704C-4C18-8B53-266A217CD4E9}"/>
                </a:ext>
              </a:extLst>
            </p:cNvPr>
            <p:cNvSpPr>
              <a:spLocks/>
            </p:cNvSpPr>
            <p:nvPr/>
          </p:nvSpPr>
          <p:spPr bwMode="auto">
            <a:xfrm>
              <a:off x="7464472" y="2596907"/>
              <a:ext cx="1716825" cy="3253459"/>
            </a:xfrm>
            <a:custGeom>
              <a:avLst/>
              <a:gdLst>
                <a:gd name="T0" fmla="*/ 332 w 365"/>
                <a:gd name="T1" fmla="*/ 0 h 692"/>
                <a:gd name="T2" fmla="*/ 288 w 365"/>
                <a:gd name="T3" fmla="*/ 0 h 692"/>
                <a:gd name="T4" fmla="*/ 273 w 365"/>
                <a:gd name="T5" fmla="*/ 30 h 692"/>
                <a:gd name="T6" fmla="*/ 242 w 365"/>
                <a:gd name="T7" fmla="*/ 49 h 692"/>
                <a:gd name="T8" fmla="*/ 123 w 365"/>
                <a:gd name="T9" fmla="*/ 49 h 692"/>
                <a:gd name="T10" fmla="*/ 93 w 365"/>
                <a:gd name="T11" fmla="*/ 30 h 692"/>
                <a:gd name="T12" fmla="*/ 77 w 365"/>
                <a:gd name="T13" fmla="*/ 0 h 692"/>
                <a:gd name="T14" fmla="*/ 33 w 365"/>
                <a:gd name="T15" fmla="*/ 0 h 692"/>
                <a:gd name="T16" fmla="*/ 0 w 365"/>
                <a:gd name="T17" fmla="*/ 33 h 692"/>
                <a:gd name="T18" fmla="*/ 0 w 365"/>
                <a:gd name="T19" fmla="*/ 659 h 692"/>
                <a:gd name="T20" fmla="*/ 33 w 365"/>
                <a:gd name="T21" fmla="*/ 692 h 692"/>
                <a:gd name="T22" fmla="*/ 332 w 365"/>
                <a:gd name="T23" fmla="*/ 692 h 692"/>
                <a:gd name="T24" fmla="*/ 365 w 365"/>
                <a:gd name="T25" fmla="*/ 659 h 692"/>
                <a:gd name="T26" fmla="*/ 365 w 365"/>
                <a:gd name="T27" fmla="*/ 33 h 692"/>
                <a:gd name="T28" fmla="*/ 332 w 365"/>
                <a:gd name="T2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92">
                  <a:moveTo>
                    <a:pt x="332" y="0"/>
                  </a:moveTo>
                  <a:cubicBezTo>
                    <a:pt x="288" y="0"/>
                    <a:pt x="288" y="0"/>
                    <a:pt x="288" y="0"/>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77" y="0"/>
                    <a:pt x="77" y="0"/>
                    <a:pt x="77" y="0"/>
                  </a:cubicBezTo>
                  <a:cubicBezTo>
                    <a:pt x="33" y="0"/>
                    <a:pt x="33" y="0"/>
                    <a:pt x="33" y="0"/>
                  </a:cubicBezTo>
                  <a:cubicBezTo>
                    <a:pt x="15" y="0"/>
                    <a:pt x="0" y="15"/>
                    <a:pt x="0" y="33"/>
                  </a:cubicBezTo>
                  <a:cubicBezTo>
                    <a:pt x="0" y="659"/>
                    <a:pt x="0" y="659"/>
                    <a:pt x="0" y="659"/>
                  </a:cubicBezTo>
                  <a:cubicBezTo>
                    <a:pt x="0" y="677"/>
                    <a:pt x="15" y="692"/>
                    <a:pt x="33" y="692"/>
                  </a:cubicBezTo>
                  <a:cubicBezTo>
                    <a:pt x="332" y="692"/>
                    <a:pt x="332" y="692"/>
                    <a:pt x="332" y="692"/>
                  </a:cubicBezTo>
                  <a:cubicBezTo>
                    <a:pt x="351" y="692"/>
                    <a:pt x="365" y="677"/>
                    <a:pt x="365" y="659"/>
                  </a:cubicBezTo>
                  <a:cubicBezTo>
                    <a:pt x="365" y="33"/>
                    <a:pt x="365" y="33"/>
                    <a:pt x="365" y="33"/>
                  </a:cubicBezTo>
                  <a:cubicBezTo>
                    <a:pt x="365" y="15"/>
                    <a:pt x="351" y="0"/>
                    <a:pt x="332" y="0"/>
                  </a:cubicBezTo>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7" name="Freeform 111">
              <a:extLst>
                <a:ext uri="{FF2B5EF4-FFF2-40B4-BE49-F238E27FC236}">
                  <a16:creationId xmlns:a16="http://schemas.microsoft.com/office/drawing/2014/main" id="{CDAC8767-D3CB-4076-808D-37C6BD08731F}"/>
                </a:ext>
              </a:extLst>
            </p:cNvPr>
            <p:cNvSpPr>
              <a:spLocks noEditPoints="1"/>
            </p:cNvSpPr>
            <p:nvPr/>
          </p:nvSpPr>
          <p:spPr bwMode="auto">
            <a:xfrm>
              <a:off x="7464472" y="2596907"/>
              <a:ext cx="1674281" cy="3210914"/>
            </a:xfrm>
            <a:custGeom>
              <a:avLst/>
              <a:gdLst>
                <a:gd name="T0" fmla="*/ 8 w 356"/>
                <a:gd name="T1" fmla="*/ 680 h 683"/>
                <a:gd name="T2" fmla="*/ 10 w 356"/>
                <a:gd name="T3" fmla="*/ 683 h 683"/>
                <a:gd name="T4" fmla="*/ 10 w 356"/>
                <a:gd name="T5" fmla="*/ 683 h 683"/>
                <a:gd name="T6" fmla="*/ 8 w 356"/>
                <a:gd name="T7" fmla="*/ 680 h 683"/>
                <a:gd name="T8" fmla="*/ 0 w 356"/>
                <a:gd name="T9" fmla="*/ 659 h 683"/>
                <a:gd name="T10" fmla="*/ 0 w 356"/>
                <a:gd name="T11" fmla="*/ 659 h 683"/>
                <a:gd name="T12" fmla="*/ 0 w 356"/>
                <a:gd name="T13" fmla="*/ 659 h 683"/>
                <a:gd name="T14" fmla="*/ 0 w 356"/>
                <a:gd name="T15" fmla="*/ 659 h 683"/>
                <a:gd name="T16" fmla="*/ 0 w 356"/>
                <a:gd name="T17" fmla="*/ 659 h 683"/>
                <a:gd name="T18" fmla="*/ 0 w 356"/>
                <a:gd name="T19" fmla="*/ 659 h 683"/>
                <a:gd name="T20" fmla="*/ 77 w 356"/>
                <a:gd name="T21" fmla="*/ 0 h 683"/>
                <a:gd name="T22" fmla="*/ 33 w 356"/>
                <a:gd name="T23" fmla="*/ 0 h 683"/>
                <a:gd name="T24" fmla="*/ 8 w 356"/>
                <a:gd name="T25" fmla="*/ 12 h 683"/>
                <a:gd name="T26" fmla="*/ 33 w 356"/>
                <a:gd name="T27" fmla="*/ 0 h 683"/>
                <a:gd name="T28" fmla="*/ 77 w 356"/>
                <a:gd name="T29" fmla="*/ 0 h 683"/>
                <a:gd name="T30" fmla="*/ 81 w 356"/>
                <a:gd name="T31" fmla="*/ 7 h 683"/>
                <a:gd name="T32" fmla="*/ 77 w 356"/>
                <a:gd name="T33" fmla="*/ 0 h 683"/>
                <a:gd name="T34" fmla="*/ 332 w 356"/>
                <a:gd name="T35" fmla="*/ 0 h 683"/>
                <a:gd name="T36" fmla="*/ 288 w 356"/>
                <a:gd name="T37" fmla="*/ 0 h 683"/>
                <a:gd name="T38" fmla="*/ 285 w 356"/>
                <a:gd name="T39" fmla="*/ 7 h 683"/>
                <a:gd name="T40" fmla="*/ 288 w 356"/>
                <a:gd name="T41" fmla="*/ 0 h 683"/>
                <a:gd name="T42" fmla="*/ 332 w 356"/>
                <a:gd name="T43" fmla="*/ 0 h 683"/>
                <a:gd name="T44" fmla="*/ 356 w 356"/>
                <a:gd name="T45" fmla="*/ 11 h 683"/>
                <a:gd name="T46" fmla="*/ 332 w 356"/>
                <a:gd name="T4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6" h="683">
                  <a:moveTo>
                    <a:pt x="8" y="680"/>
                  </a:moveTo>
                  <a:cubicBezTo>
                    <a:pt x="9" y="681"/>
                    <a:pt x="9" y="682"/>
                    <a:pt x="10" y="683"/>
                  </a:cubicBezTo>
                  <a:cubicBezTo>
                    <a:pt x="10" y="683"/>
                    <a:pt x="10" y="683"/>
                    <a:pt x="10" y="683"/>
                  </a:cubicBezTo>
                  <a:cubicBezTo>
                    <a:pt x="9" y="682"/>
                    <a:pt x="9" y="681"/>
                    <a:pt x="8" y="680"/>
                  </a:cubicBezTo>
                  <a:moveTo>
                    <a:pt x="0" y="659"/>
                  </a:moveTo>
                  <a:cubicBezTo>
                    <a:pt x="0" y="659"/>
                    <a:pt x="0" y="659"/>
                    <a:pt x="0" y="659"/>
                  </a:cubicBezTo>
                  <a:cubicBezTo>
                    <a:pt x="0" y="659"/>
                    <a:pt x="0" y="659"/>
                    <a:pt x="0" y="659"/>
                  </a:cubicBezTo>
                  <a:moveTo>
                    <a:pt x="0" y="659"/>
                  </a:moveTo>
                  <a:cubicBezTo>
                    <a:pt x="0" y="659"/>
                    <a:pt x="0" y="659"/>
                    <a:pt x="0" y="659"/>
                  </a:cubicBezTo>
                  <a:cubicBezTo>
                    <a:pt x="0" y="659"/>
                    <a:pt x="0" y="659"/>
                    <a:pt x="0" y="659"/>
                  </a:cubicBezTo>
                  <a:moveTo>
                    <a:pt x="77" y="0"/>
                  </a:moveTo>
                  <a:cubicBezTo>
                    <a:pt x="33" y="0"/>
                    <a:pt x="33" y="0"/>
                    <a:pt x="33" y="0"/>
                  </a:cubicBezTo>
                  <a:cubicBezTo>
                    <a:pt x="23" y="0"/>
                    <a:pt x="14" y="5"/>
                    <a:pt x="8" y="12"/>
                  </a:cubicBezTo>
                  <a:cubicBezTo>
                    <a:pt x="14" y="5"/>
                    <a:pt x="23" y="0"/>
                    <a:pt x="33" y="0"/>
                  </a:cubicBezTo>
                  <a:cubicBezTo>
                    <a:pt x="77" y="0"/>
                    <a:pt x="77" y="0"/>
                    <a:pt x="77" y="0"/>
                  </a:cubicBezTo>
                  <a:cubicBezTo>
                    <a:pt x="81" y="7"/>
                    <a:pt x="81" y="7"/>
                    <a:pt x="81" y="7"/>
                  </a:cubicBezTo>
                  <a:cubicBezTo>
                    <a:pt x="77" y="0"/>
                    <a:pt x="77" y="0"/>
                    <a:pt x="77" y="0"/>
                  </a:cubicBezTo>
                  <a:moveTo>
                    <a:pt x="332" y="0"/>
                  </a:moveTo>
                  <a:cubicBezTo>
                    <a:pt x="288" y="0"/>
                    <a:pt x="288" y="0"/>
                    <a:pt x="288" y="0"/>
                  </a:cubicBezTo>
                  <a:cubicBezTo>
                    <a:pt x="285" y="7"/>
                    <a:pt x="285" y="7"/>
                    <a:pt x="285" y="7"/>
                  </a:cubicBezTo>
                  <a:cubicBezTo>
                    <a:pt x="288" y="0"/>
                    <a:pt x="288" y="0"/>
                    <a:pt x="288" y="0"/>
                  </a:cubicBezTo>
                  <a:cubicBezTo>
                    <a:pt x="332" y="0"/>
                    <a:pt x="332" y="0"/>
                    <a:pt x="332" y="0"/>
                  </a:cubicBezTo>
                  <a:cubicBezTo>
                    <a:pt x="342" y="0"/>
                    <a:pt x="350" y="4"/>
                    <a:pt x="356" y="11"/>
                  </a:cubicBezTo>
                  <a:cubicBezTo>
                    <a:pt x="350" y="4"/>
                    <a:pt x="342" y="0"/>
                    <a:pt x="332" y="0"/>
                  </a:cubicBezTo>
                </a:path>
              </a:pathLst>
            </a:custGeom>
            <a:solidFill>
              <a:srgbClr val="0634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8" name="Freeform 112">
              <a:extLst>
                <a:ext uri="{FF2B5EF4-FFF2-40B4-BE49-F238E27FC236}">
                  <a16:creationId xmlns:a16="http://schemas.microsoft.com/office/drawing/2014/main" id="{42B12B8D-D04A-4F4B-8B61-141555BB5D7B}"/>
                </a:ext>
              </a:extLst>
            </p:cNvPr>
            <p:cNvSpPr>
              <a:spLocks/>
            </p:cNvSpPr>
            <p:nvPr/>
          </p:nvSpPr>
          <p:spPr bwMode="auto">
            <a:xfrm>
              <a:off x="7464472" y="2596907"/>
              <a:ext cx="1716825" cy="3210914"/>
            </a:xfrm>
            <a:custGeom>
              <a:avLst/>
              <a:gdLst>
                <a:gd name="T0" fmla="*/ 332 w 365"/>
                <a:gd name="T1" fmla="*/ 0 h 683"/>
                <a:gd name="T2" fmla="*/ 288 w 365"/>
                <a:gd name="T3" fmla="*/ 0 h 683"/>
                <a:gd name="T4" fmla="*/ 285 w 365"/>
                <a:gd name="T5" fmla="*/ 7 h 683"/>
                <a:gd name="T6" fmla="*/ 273 w 365"/>
                <a:gd name="T7" fmla="*/ 30 h 683"/>
                <a:gd name="T8" fmla="*/ 242 w 365"/>
                <a:gd name="T9" fmla="*/ 49 h 683"/>
                <a:gd name="T10" fmla="*/ 123 w 365"/>
                <a:gd name="T11" fmla="*/ 49 h 683"/>
                <a:gd name="T12" fmla="*/ 93 w 365"/>
                <a:gd name="T13" fmla="*/ 30 h 683"/>
                <a:gd name="T14" fmla="*/ 81 w 365"/>
                <a:gd name="T15" fmla="*/ 7 h 683"/>
                <a:gd name="T16" fmla="*/ 77 w 365"/>
                <a:gd name="T17" fmla="*/ 0 h 683"/>
                <a:gd name="T18" fmla="*/ 33 w 365"/>
                <a:gd name="T19" fmla="*/ 0 h 683"/>
                <a:gd name="T20" fmla="*/ 8 w 365"/>
                <a:gd name="T21" fmla="*/ 12 h 683"/>
                <a:gd name="T22" fmla="*/ 0 w 365"/>
                <a:gd name="T23" fmla="*/ 33 h 683"/>
                <a:gd name="T24" fmla="*/ 0 w 365"/>
                <a:gd name="T25" fmla="*/ 659 h 683"/>
                <a:gd name="T26" fmla="*/ 0 w 365"/>
                <a:gd name="T27" fmla="*/ 659 h 683"/>
                <a:gd name="T28" fmla="*/ 0 w 365"/>
                <a:gd name="T29" fmla="*/ 659 h 683"/>
                <a:gd name="T30" fmla="*/ 0 w 365"/>
                <a:gd name="T31" fmla="*/ 659 h 683"/>
                <a:gd name="T32" fmla="*/ 0 w 365"/>
                <a:gd name="T33" fmla="*/ 659 h 683"/>
                <a:gd name="T34" fmla="*/ 8 w 365"/>
                <a:gd name="T35" fmla="*/ 680 h 683"/>
                <a:gd name="T36" fmla="*/ 10 w 365"/>
                <a:gd name="T37" fmla="*/ 683 h 683"/>
                <a:gd name="T38" fmla="*/ 365 w 365"/>
                <a:gd name="T39" fmla="*/ 40 h 683"/>
                <a:gd name="T40" fmla="*/ 365 w 365"/>
                <a:gd name="T41" fmla="*/ 33 h 683"/>
                <a:gd name="T42" fmla="*/ 356 w 365"/>
                <a:gd name="T43" fmla="*/ 11 h 683"/>
                <a:gd name="T44" fmla="*/ 332 w 365"/>
                <a:gd name="T45"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683">
                  <a:moveTo>
                    <a:pt x="332" y="0"/>
                  </a:moveTo>
                  <a:cubicBezTo>
                    <a:pt x="288" y="0"/>
                    <a:pt x="288" y="0"/>
                    <a:pt x="288" y="0"/>
                  </a:cubicBezTo>
                  <a:cubicBezTo>
                    <a:pt x="285" y="7"/>
                    <a:pt x="285" y="7"/>
                    <a:pt x="285" y="7"/>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81" y="7"/>
                    <a:pt x="81" y="7"/>
                    <a:pt x="81" y="7"/>
                  </a:cubicBezTo>
                  <a:cubicBezTo>
                    <a:pt x="77" y="0"/>
                    <a:pt x="77" y="0"/>
                    <a:pt x="77" y="0"/>
                  </a:cubicBezTo>
                  <a:cubicBezTo>
                    <a:pt x="33" y="0"/>
                    <a:pt x="33" y="0"/>
                    <a:pt x="33" y="0"/>
                  </a:cubicBezTo>
                  <a:cubicBezTo>
                    <a:pt x="23" y="0"/>
                    <a:pt x="14" y="5"/>
                    <a:pt x="8" y="12"/>
                  </a:cubicBezTo>
                  <a:cubicBezTo>
                    <a:pt x="3" y="18"/>
                    <a:pt x="0" y="25"/>
                    <a:pt x="0" y="33"/>
                  </a:cubicBezTo>
                  <a:cubicBezTo>
                    <a:pt x="0" y="659"/>
                    <a:pt x="0" y="659"/>
                    <a:pt x="0" y="659"/>
                  </a:cubicBezTo>
                  <a:cubicBezTo>
                    <a:pt x="0" y="659"/>
                    <a:pt x="0" y="659"/>
                    <a:pt x="0" y="659"/>
                  </a:cubicBezTo>
                  <a:cubicBezTo>
                    <a:pt x="0" y="659"/>
                    <a:pt x="0" y="659"/>
                    <a:pt x="0" y="659"/>
                  </a:cubicBezTo>
                  <a:cubicBezTo>
                    <a:pt x="0" y="659"/>
                    <a:pt x="0" y="659"/>
                    <a:pt x="0" y="659"/>
                  </a:cubicBezTo>
                  <a:cubicBezTo>
                    <a:pt x="0" y="659"/>
                    <a:pt x="0" y="659"/>
                    <a:pt x="0" y="659"/>
                  </a:cubicBezTo>
                  <a:cubicBezTo>
                    <a:pt x="0" y="667"/>
                    <a:pt x="3" y="674"/>
                    <a:pt x="8" y="680"/>
                  </a:cubicBezTo>
                  <a:cubicBezTo>
                    <a:pt x="9" y="681"/>
                    <a:pt x="9" y="682"/>
                    <a:pt x="10" y="683"/>
                  </a:cubicBezTo>
                  <a:cubicBezTo>
                    <a:pt x="365" y="40"/>
                    <a:pt x="365" y="40"/>
                    <a:pt x="365" y="40"/>
                  </a:cubicBezTo>
                  <a:cubicBezTo>
                    <a:pt x="365" y="33"/>
                    <a:pt x="365" y="33"/>
                    <a:pt x="365" y="33"/>
                  </a:cubicBezTo>
                  <a:cubicBezTo>
                    <a:pt x="365" y="24"/>
                    <a:pt x="362" y="16"/>
                    <a:pt x="356" y="11"/>
                  </a:cubicBezTo>
                  <a:cubicBezTo>
                    <a:pt x="350" y="4"/>
                    <a:pt x="342" y="0"/>
                    <a:pt x="332" y="0"/>
                  </a:cubicBezTo>
                </a:path>
              </a:pathLst>
            </a:custGeom>
            <a:solidFill>
              <a:srgbClr val="9BD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9" name="Freeform 113">
              <a:extLst>
                <a:ext uri="{FF2B5EF4-FFF2-40B4-BE49-F238E27FC236}">
                  <a16:creationId xmlns:a16="http://schemas.microsoft.com/office/drawing/2014/main" id="{02EA0461-0B60-4AD7-9223-0E9E6F6095F7}"/>
                </a:ext>
              </a:extLst>
            </p:cNvPr>
            <p:cNvSpPr>
              <a:spLocks/>
            </p:cNvSpPr>
            <p:nvPr/>
          </p:nvSpPr>
          <p:spPr bwMode="auto">
            <a:xfrm>
              <a:off x="7622139" y="3042380"/>
              <a:ext cx="2357506" cy="743291"/>
            </a:xfrm>
            <a:custGeom>
              <a:avLst/>
              <a:gdLst>
                <a:gd name="T0" fmla="*/ 472 w 501"/>
                <a:gd name="T1" fmla="*/ 0 h 158"/>
                <a:gd name="T2" fmla="*/ 29 w 501"/>
                <a:gd name="T3" fmla="*/ 0 h 158"/>
                <a:gd name="T4" fmla="*/ 0 w 501"/>
                <a:gd name="T5" fmla="*/ 29 h 158"/>
                <a:gd name="T6" fmla="*/ 0 w 501"/>
                <a:gd name="T7" fmla="*/ 129 h 158"/>
                <a:gd name="T8" fmla="*/ 29 w 501"/>
                <a:gd name="T9" fmla="*/ 158 h 158"/>
                <a:gd name="T10" fmla="*/ 472 w 501"/>
                <a:gd name="T11" fmla="*/ 158 h 158"/>
                <a:gd name="T12" fmla="*/ 501 w 501"/>
                <a:gd name="T13" fmla="*/ 129 h 158"/>
                <a:gd name="T14" fmla="*/ 501 w 501"/>
                <a:gd name="T15" fmla="*/ 29 h 158"/>
                <a:gd name="T16" fmla="*/ 472 w 50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8">
                  <a:moveTo>
                    <a:pt x="472" y="0"/>
                  </a:moveTo>
                  <a:cubicBezTo>
                    <a:pt x="29" y="0"/>
                    <a:pt x="29" y="0"/>
                    <a:pt x="29" y="0"/>
                  </a:cubicBezTo>
                  <a:cubicBezTo>
                    <a:pt x="13" y="0"/>
                    <a:pt x="0" y="13"/>
                    <a:pt x="0" y="29"/>
                  </a:cubicBezTo>
                  <a:cubicBezTo>
                    <a:pt x="0" y="129"/>
                    <a:pt x="0" y="129"/>
                    <a:pt x="0" y="129"/>
                  </a:cubicBezTo>
                  <a:cubicBezTo>
                    <a:pt x="0" y="145"/>
                    <a:pt x="13" y="158"/>
                    <a:pt x="29" y="158"/>
                  </a:cubicBezTo>
                  <a:cubicBezTo>
                    <a:pt x="472" y="158"/>
                    <a:pt x="472" y="158"/>
                    <a:pt x="472" y="158"/>
                  </a:cubicBezTo>
                  <a:cubicBezTo>
                    <a:pt x="488" y="158"/>
                    <a:pt x="501" y="145"/>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0" name="Freeform 114">
              <a:extLst>
                <a:ext uri="{FF2B5EF4-FFF2-40B4-BE49-F238E27FC236}">
                  <a16:creationId xmlns:a16="http://schemas.microsoft.com/office/drawing/2014/main" id="{8FC81AF8-793D-451B-9AC7-CCFD775890B2}"/>
                </a:ext>
              </a:extLst>
            </p:cNvPr>
            <p:cNvSpPr>
              <a:spLocks/>
            </p:cNvSpPr>
            <p:nvPr/>
          </p:nvSpPr>
          <p:spPr bwMode="auto">
            <a:xfrm>
              <a:off x="8568145"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4"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9" y="35"/>
                    <a:pt x="7" y="34"/>
                    <a:pt x="7" y="32"/>
                  </a:cubicBezTo>
                  <a:cubicBezTo>
                    <a:pt x="10" y="23"/>
                    <a:pt x="10" y="23"/>
                    <a:pt x="10" y="23"/>
                  </a:cubicBezTo>
                  <a:cubicBezTo>
                    <a:pt x="11" y="22"/>
                    <a:pt x="10" y="21"/>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1" name="Freeform 115">
              <a:extLst>
                <a:ext uri="{FF2B5EF4-FFF2-40B4-BE49-F238E27FC236}">
                  <a16:creationId xmlns:a16="http://schemas.microsoft.com/office/drawing/2014/main" id="{9AAC9D21-85A5-445E-879E-7AAF2E6722E7}"/>
                </a:ext>
              </a:extLst>
            </p:cNvPr>
            <p:cNvSpPr>
              <a:spLocks/>
            </p:cNvSpPr>
            <p:nvPr/>
          </p:nvSpPr>
          <p:spPr bwMode="auto">
            <a:xfrm>
              <a:off x="8833427" y="3282636"/>
              <a:ext cx="172684" cy="165176"/>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1"/>
                    <a:pt x="26" y="22"/>
                    <a:pt x="27" y="23"/>
                  </a:cubicBezTo>
                  <a:cubicBezTo>
                    <a:pt x="30" y="32"/>
                    <a:pt x="30" y="32"/>
                    <a:pt x="30" y="32"/>
                  </a:cubicBezTo>
                  <a:cubicBezTo>
                    <a:pt x="30" y="34"/>
                    <a:pt x="28"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2" name="Freeform 116">
              <a:extLst>
                <a:ext uri="{FF2B5EF4-FFF2-40B4-BE49-F238E27FC236}">
                  <a16:creationId xmlns:a16="http://schemas.microsoft.com/office/drawing/2014/main" id="{D741B841-7DDA-42BC-A3D9-9C839D4172AB}"/>
                </a:ext>
              </a:extLst>
            </p:cNvPr>
            <p:cNvSpPr>
              <a:spLocks/>
            </p:cNvSpPr>
            <p:nvPr/>
          </p:nvSpPr>
          <p:spPr bwMode="auto">
            <a:xfrm>
              <a:off x="9091202"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2"/>
                  </a:cubicBezTo>
                  <a:cubicBezTo>
                    <a:pt x="10" y="23"/>
                    <a:pt x="10" y="23"/>
                    <a:pt x="10" y="23"/>
                  </a:cubicBezTo>
                  <a:cubicBezTo>
                    <a:pt x="10" y="22"/>
                    <a:pt x="10" y="21"/>
                    <a:pt x="10" y="21"/>
                  </a:cubicBezTo>
                  <a:cubicBezTo>
                    <a:pt x="2" y="15"/>
                    <a:pt x="2" y="15"/>
                    <a:pt x="2" y="15"/>
                  </a:cubicBezTo>
                  <a:cubicBezTo>
                    <a:pt x="0" y="14"/>
                    <a:pt x="1" y="12"/>
                    <a:pt x="2" y="12"/>
                  </a:cubicBezTo>
                  <a:cubicBezTo>
                    <a:pt x="12" y="12"/>
                    <a:pt x="12" y="12"/>
                    <a:pt x="12"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3" name="Freeform 117">
              <a:extLst>
                <a:ext uri="{FF2B5EF4-FFF2-40B4-BE49-F238E27FC236}">
                  <a16:creationId xmlns:a16="http://schemas.microsoft.com/office/drawing/2014/main" id="{9FE3A0AD-9373-4412-9228-FB3335F0D2E4}"/>
                </a:ext>
              </a:extLst>
            </p:cNvPr>
            <p:cNvSpPr>
              <a:spLocks/>
            </p:cNvSpPr>
            <p:nvPr/>
          </p:nvSpPr>
          <p:spPr bwMode="auto">
            <a:xfrm>
              <a:off x="9353980" y="3282636"/>
              <a:ext cx="170181" cy="165176"/>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2 h 35"/>
                <a:gd name="T16" fmla="*/ 27 w 36"/>
                <a:gd name="T17" fmla="*/ 34 h 35"/>
                <a:gd name="T18" fmla="*/ 19 w 36"/>
                <a:gd name="T19" fmla="*/ 28 h 35"/>
                <a:gd name="T20" fmla="*/ 17 w 36"/>
                <a:gd name="T21" fmla="*/ 28 h 35"/>
                <a:gd name="T22" fmla="*/ 9 w 36"/>
                <a:gd name="T23" fmla="*/ 34 h 35"/>
                <a:gd name="T24" fmla="*/ 7 w 36"/>
                <a:gd name="T25" fmla="*/ 32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3" y="12"/>
                    <a:pt x="24" y="12"/>
                  </a:cubicBezTo>
                  <a:cubicBezTo>
                    <a:pt x="34" y="12"/>
                    <a:pt x="34" y="12"/>
                    <a:pt x="34" y="12"/>
                  </a:cubicBezTo>
                  <a:cubicBezTo>
                    <a:pt x="36" y="12"/>
                    <a:pt x="36" y="14"/>
                    <a:pt x="35" y="15"/>
                  </a:cubicBezTo>
                  <a:cubicBezTo>
                    <a:pt x="27" y="21"/>
                    <a:pt x="27" y="21"/>
                    <a:pt x="27" y="21"/>
                  </a:cubicBezTo>
                  <a:cubicBezTo>
                    <a:pt x="26" y="21"/>
                    <a:pt x="26" y="22"/>
                    <a:pt x="26" y="23"/>
                  </a:cubicBezTo>
                  <a:cubicBezTo>
                    <a:pt x="29" y="32"/>
                    <a:pt x="29" y="32"/>
                    <a:pt x="29" y="32"/>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0" y="12"/>
                    <a:pt x="2" y="12"/>
                  </a:cubicBezTo>
                  <a:cubicBezTo>
                    <a:pt x="12" y="12"/>
                    <a:pt x="12" y="12"/>
                    <a:pt x="12" y="12"/>
                  </a:cubicBezTo>
                  <a:cubicBezTo>
                    <a:pt x="13" y="12"/>
                    <a:pt x="13" y="12"/>
                    <a:pt x="13" y="11"/>
                  </a:cubicBezTo>
                  <a:cubicBezTo>
                    <a:pt x="16" y="2"/>
                    <a:pt x="16" y="2"/>
                    <a:pt x="16"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4" name="Freeform 118">
              <a:extLst>
                <a:ext uri="{FF2B5EF4-FFF2-40B4-BE49-F238E27FC236}">
                  <a16:creationId xmlns:a16="http://schemas.microsoft.com/office/drawing/2014/main" id="{069D84C3-DACC-4DB8-99F8-BAED4AC7A38C}"/>
                </a:ext>
              </a:extLst>
            </p:cNvPr>
            <p:cNvSpPr>
              <a:spLocks/>
            </p:cNvSpPr>
            <p:nvPr/>
          </p:nvSpPr>
          <p:spPr bwMode="auto">
            <a:xfrm>
              <a:off x="9614257" y="3282636"/>
              <a:ext cx="172684" cy="165176"/>
            </a:xfrm>
            <a:custGeom>
              <a:avLst/>
              <a:gdLst>
                <a:gd name="T0" fmla="*/ 20 w 37"/>
                <a:gd name="T1" fmla="*/ 2 h 35"/>
                <a:gd name="T2" fmla="*/ 23 w 37"/>
                <a:gd name="T3" fmla="*/ 11 h 35"/>
                <a:gd name="T4" fmla="*/ 25 w 37"/>
                <a:gd name="T5" fmla="*/ 12 h 35"/>
                <a:gd name="T6" fmla="*/ 35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5" y="15"/>
                  </a:cubicBezTo>
                  <a:cubicBezTo>
                    <a:pt x="27" y="21"/>
                    <a:pt x="27" y="21"/>
                    <a:pt x="27" y="21"/>
                  </a:cubicBezTo>
                  <a:cubicBezTo>
                    <a:pt x="27" y="21"/>
                    <a:pt x="27" y="22"/>
                    <a:pt x="27" y="23"/>
                  </a:cubicBezTo>
                  <a:cubicBezTo>
                    <a:pt x="30" y="32"/>
                    <a:pt x="30" y="32"/>
                    <a:pt x="30" y="32"/>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19" y="0"/>
                    <a:pt x="20" y="2"/>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5" name="Rectangle 119">
              <a:extLst>
                <a:ext uri="{FF2B5EF4-FFF2-40B4-BE49-F238E27FC236}">
                  <a16:creationId xmlns:a16="http://schemas.microsoft.com/office/drawing/2014/main" id="{8CDBF90B-9D30-4EDA-B214-F400959712BA}"/>
                </a:ext>
              </a:extLst>
            </p:cNvPr>
            <p:cNvSpPr>
              <a:spLocks noChangeArrowheads="1"/>
            </p:cNvSpPr>
            <p:nvPr/>
          </p:nvSpPr>
          <p:spPr bwMode="auto">
            <a:xfrm>
              <a:off x="8573150" y="3517886"/>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6" name="Rectangle 120">
              <a:extLst>
                <a:ext uri="{FF2B5EF4-FFF2-40B4-BE49-F238E27FC236}">
                  <a16:creationId xmlns:a16="http://schemas.microsoft.com/office/drawing/2014/main" id="{40B868F0-F92F-4DC6-8937-F8C74DE28DD3}"/>
                </a:ext>
              </a:extLst>
            </p:cNvPr>
            <p:cNvSpPr>
              <a:spLocks noChangeArrowheads="1"/>
            </p:cNvSpPr>
            <p:nvPr/>
          </p:nvSpPr>
          <p:spPr bwMode="auto">
            <a:xfrm>
              <a:off x="8573150" y="3170017"/>
              <a:ext cx="758307" cy="42546"/>
            </a:xfrm>
            <a:prstGeom prst="rect">
              <a:avLst/>
            </a:prstGeom>
            <a:solidFill>
              <a:srgbClr val="379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7" name="Rectangle 121">
              <a:extLst>
                <a:ext uri="{FF2B5EF4-FFF2-40B4-BE49-F238E27FC236}">
                  <a16:creationId xmlns:a16="http://schemas.microsoft.com/office/drawing/2014/main" id="{80DC9EA4-A4DA-4039-8570-99A190F64F33}"/>
                </a:ext>
              </a:extLst>
            </p:cNvPr>
            <p:cNvSpPr>
              <a:spLocks noChangeArrowheads="1"/>
            </p:cNvSpPr>
            <p:nvPr/>
          </p:nvSpPr>
          <p:spPr bwMode="auto">
            <a:xfrm>
              <a:off x="8573150" y="3597971"/>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8" name="Rectangle 122">
              <a:extLst>
                <a:ext uri="{FF2B5EF4-FFF2-40B4-BE49-F238E27FC236}">
                  <a16:creationId xmlns:a16="http://schemas.microsoft.com/office/drawing/2014/main" id="{6F7D7136-6B1F-4A01-97CE-1F7FC39C86CC}"/>
                </a:ext>
              </a:extLst>
            </p:cNvPr>
            <p:cNvSpPr>
              <a:spLocks noChangeArrowheads="1"/>
            </p:cNvSpPr>
            <p:nvPr/>
          </p:nvSpPr>
          <p:spPr bwMode="auto">
            <a:xfrm>
              <a:off x="8573150" y="3673051"/>
              <a:ext cx="347871"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9" name="Oval 123">
              <a:extLst>
                <a:ext uri="{FF2B5EF4-FFF2-40B4-BE49-F238E27FC236}">
                  <a16:creationId xmlns:a16="http://schemas.microsoft.com/office/drawing/2014/main" id="{91E711A9-752A-41E8-B03C-CB6A8E65090D}"/>
                </a:ext>
              </a:extLst>
            </p:cNvPr>
            <p:cNvSpPr>
              <a:spLocks noChangeArrowheads="1"/>
            </p:cNvSpPr>
            <p:nvPr/>
          </p:nvSpPr>
          <p:spPr bwMode="auto">
            <a:xfrm>
              <a:off x="7802331" y="3122466"/>
              <a:ext cx="605644" cy="608147"/>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0" name="Freeform 124">
              <a:extLst>
                <a:ext uri="{FF2B5EF4-FFF2-40B4-BE49-F238E27FC236}">
                  <a16:creationId xmlns:a16="http://schemas.microsoft.com/office/drawing/2014/main" id="{3CF4AF60-8142-4BB8-B61F-61682215FB2F}"/>
                </a:ext>
              </a:extLst>
            </p:cNvPr>
            <p:cNvSpPr>
              <a:spLocks/>
            </p:cNvSpPr>
            <p:nvPr/>
          </p:nvSpPr>
          <p:spPr bwMode="auto">
            <a:xfrm>
              <a:off x="7942480" y="3192540"/>
              <a:ext cx="310330" cy="420447"/>
            </a:xfrm>
            <a:custGeom>
              <a:avLst/>
              <a:gdLst>
                <a:gd name="T0" fmla="*/ 66 w 66"/>
                <a:gd name="T1" fmla="*/ 88 h 89"/>
                <a:gd name="T2" fmla="*/ 61 w 66"/>
                <a:gd name="T3" fmla="*/ 29 h 89"/>
                <a:gd name="T4" fmla="*/ 39 w 66"/>
                <a:gd name="T5" fmla="*/ 4 h 89"/>
                <a:gd name="T6" fmla="*/ 16 w 66"/>
                <a:gd name="T7" fmla="*/ 6 h 89"/>
                <a:gd name="T8" fmla="*/ 7 w 66"/>
                <a:gd name="T9" fmla="*/ 31 h 89"/>
                <a:gd name="T10" fmla="*/ 0 w 66"/>
                <a:gd name="T11" fmla="*/ 89 h 89"/>
                <a:gd name="T12" fmla="*/ 66 w 66"/>
                <a:gd name="T13" fmla="*/ 88 h 89"/>
              </a:gdLst>
              <a:ahLst/>
              <a:cxnLst>
                <a:cxn ang="0">
                  <a:pos x="T0" y="T1"/>
                </a:cxn>
                <a:cxn ang="0">
                  <a:pos x="T2" y="T3"/>
                </a:cxn>
                <a:cxn ang="0">
                  <a:pos x="T4" y="T5"/>
                </a:cxn>
                <a:cxn ang="0">
                  <a:pos x="T6" y="T7"/>
                </a:cxn>
                <a:cxn ang="0">
                  <a:pos x="T8" y="T9"/>
                </a:cxn>
                <a:cxn ang="0">
                  <a:pos x="T10" y="T11"/>
                </a:cxn>
                <a:cxn ang="0">
                  <a:pos x="T12" y="T13"/>
                </a:cxn>
              </a:cxnLst>
              <a:rect l="0" t="0" r="r" b="b"/>
              <a:pathLst>
                <a:path w="66" h="89">
                  <a:moveTo>
                    <a:pt x="66" y="88"/>
                  </a:moveTo>
                  <a:cubicBezTo>
                    <a:pt x="61" y="29"/>
                    <a:pt x="61" y="29"/>
                    <a:pt x="61" y="29"/>
                  </a:cubicBezTo>
                  <a:cubicBezTo>
                    <a:pt x="61" y="14"/>
                    <a:pt x="55" y="0"/>
                    <a:pt x="39" y="4"/>
                  </a:cubicBezTo>
                  <a:cubicBezTo>
                    <a:pt x="31" y="0"/>
                    <a:pt x="22" y="1"/>
                    <a:pt x="16" y="6"/>
                  </a:cubicBezTo>
                  <a:cubicBezTo>
                    <a:pt x="10" y="12"/>
                    <a:pt x="7" y="22"/>
                    <a:pt x="7" y="31"/>
                  </a:cubicBezTo>
                  <a:cubicBezTo>
                    <a:pt x="0" y="89"/>
                    <a:pt x="0" y="89"/>
                    <a:pt x="0" y="89"/>
                  </a:cubicBezTo>
                  <a:lnTo>
                    <a:pt x="66" y="88"/>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1" name="Freeform 125">
              <a:extLst>
                <a:ext uri="{FF2B5EF4-FFF2-40B4-BE49-F238E27FC236}">
                  <a16:creationId xmlns:a16="http://schemas.microsoft.com/office/drawing/2014/main" id="{902EF03B-CE2C-4D7D-8866-848D16AE5BFD}"/>
                </a:ext>
              </a:extLst>
            </p:cNvPr>
            <p:cNvSpPr>
              <a:spLocks/>
            </p:cNvSpPr>
            <p:nvPr/>
          </p:nvSpPr>
          <p:spPr bwMode="auto">
            <a:xfrm>
              <a:off x="8052597" y="3465331"/>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2" name="Freeform 126">
              <a:extLst>
                <a:ext uri="{FF2B5EF4-FFF2-40B4-BE49-F238E27FC236}">
                  <a16:creationId xmlns:a16="http://schemas.microsoft.com/office/drawing/2014/main" id="{2F4459A8-6860-4E28-85CD-BA1F18868BFC}"/>
                </a:ext>
              </a:extLst>
            </p:cNvPr>
            <p:cNvSpPr>
              <a:spLocks/>
            </p:cNvSpPr>
            <p:nvPr/>
          </p:nvSpPr>
          <p:spPr bwMode="auto">
            <a:xfrm>
              <a:off x="8052597" y="345782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3" name="Freeform 127">
              <a:extLst>
                <a:ext uri="{FF2B5EF4-FFF2-40B4-BE49-F238E27FC236}">
                  <a16:creationId xmlns:a16="http://schemas.microsoft.com/office/drawing/2014/main" id="{56A66071-8413-45A5-9578-ED0C4F20999B}"/>
                </a:ext>
              </a:extLst>
            </p:cNvPr>
            <p:cNvSpPr>
              <a:spLocks/>
            </p:cNvSpPr>
            <p:nvPr/>
          </p:nvSpPr>
          <p:spPr bwMode="auto">
            <a:xfrm>
              <a:off x="8005047" y="3297652"/>
              <a:ext cx="197711" cy="197711"/>
            </a:xfrm>
            <a:custGeom>
              <a:avLst/>
              <a:gdLst>
                <a:gd name="T0" fmla="*/ 42 w 42"/>
                <a:gd name="T1" fmla="*/ 8 h 42"/>
                <a:gd name="T2" fmla="*/ 26 w 42"/>
                <a:gd name="T3" fmla="*/ 0 h 42"/>
                <a:gd name="T4" fmla="*/ 0 w 42"/>
                <a:gd name="T5" fmla="*/ 8 h 42"/>
                <a:gd name="T6" fmla="*/ 0 w 42"/>
                <a:gd name="T7" fmla="*/ 16 h 42"/>
                <a:gd name="T8" fmla="*/ 6 w 42"/>
                <a:gd name="T9" fmla="*/ 35 h 42"/>
                <a:gd name="T10" fmla="*/ 21 w 42"/>
                <a:gd name="T11" fmla="*/ 42 h 42"/>
                <a:gd name="T12" fmla="*/ 35 w 42"/>
                <a:gd name="T13" fmla="*/ 35 h 42"/>
                <a:gd name="T14" fmla="*/ 42 w 42"/>
                <a:gd name="T15" fmla="*/ 16 h 42"/>
                <a:gd name="T16" fmla="*/ 42 w 42"/>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8"/>
                  </a:moveTo>
                  <a:cubicBezTo>
                    <a:pt x="32" y="7"/>
                    <a:pt x="26" y="0"/>
                    <a:pt x="26" y="0"/>
                  </a:cubicBezTo>
                  <a:cubicBezTo>
                    <a:pt x="20" y="5"/>
                    <a:pt x="0" y="8"/>
                    <a:pt x="0" y="8"/>
                  </a:cubicBezTo>
                  <a:cubicBezTo>
                    <a:pt x="0" y="16"/>
                    <a:pt x="0" y="16"/>
                    <a:pt x="0" y="16"/>
                  </a:cubicBezTo>
                  <a:cubicBezTo>
                    <a:pt x="0" y="22"/>
                    <a:pt x="2" y="29"/>
                    <a:pt x="6" y="35"/>
                  </a:cubicBezTo>
                  <a:cubicBezTo>
                    <a:pt x="10" y="39"/>
                    <a:pt x="15" y="42"/>
                    <a:pt x="21" y="42"/>
                  </a:cubicBezTo>
                  <a:cubicBezTo>
                    <a:pt x="26" y="42"/>
                    <a:pt x="32" y="39"/>
                    <a:pt x="35" y="35"/>
                  </a:cubicBezTo>
                  <a:cubicBezTo>
                    <a:pt x="39" y="29"/>
                    <a:pt x="42" y="22"/>
                    <a:pt x="42" y="16"/>
                  </a:cubicBezTo>
                  <a:lnTo>
                    <a:pt x="42" y="8"/>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4" name="Freeform 128">
              <a:extLst>
                <a:ext uri="{FF2B5EF4-FFF2-40B4-BE49-F238E27FC236}">
                  <a16:creationId xmlns:a16="http://schemas.microsoft.com/office/drawing/2014/main" id="{9B9EE70C-45B8-4805-8651-C9A0CD806AEF}"/>
                </a:ext>
              </a:extLst>
            </p:cNvPr>
            <p:cNvSpPr>
              <a:spLocks/>
            </p:cNvSpPr>
            <p:nvPr/>
          </p:nvSpPr>
          <p:spPr bwMode="auto">
            <a:xfrm>
              <a:off x="7812342" y="3527897"/>
              <a:ext cx="578115" cy="460490"/>
            </a:xfrm>
            <a:custGeom>
              <a:avLst/>
              <a:gdLst>
                <a:gd name="T0" fmla="*/ 113 w 123"/>
                <a:gd name="T1" fmla="*/ 22 h 98"/>
                <a:gd name="T2" fmla="*/ 70 w 123"/>
                <a:gd name="T3" fmla="*/ 0 h 98"/>
                <a:gd name="T4" fmla="*/ 61 w 123"/>
                <a:gd name="T5" fmla="*/ 3 h 98"/>
                <a:gd name="T6" fmla="*/ 52 w 123"/>
                <a:gd name="T7" fmla="*/ 0 h 98"/>
                <a:gd name="T8" fmla="*/ 10 w 123"/>
                <a:gd name="T9" fmla="*/ 22 h 98"/>
                <a:gd name="T10" fmla="*/ 0 w 123"/>
                <a:gd name="T11" fmla="*/ 97 h 98"/>
                <a:gd name="T12" fmla="*/ 16 w 123"/>
                <a:gd name="T13" fmla="*/ 97 h 98"/>
                <a:gd name="T14" fmla="*/ 25 w 123"/>
                <a:gd name="T15" fmla="*/ 34 h 98"/>
                <a:gd name="T16" fmla="*/ 30 w 123"/>
                <a:gd name="T17" fmla="*/ 66 h 98"/>
                <a:gd name="T18" fmla="*/ 26 w 123"/>
                <a:gd name="T19" fmla="*/ 98 h 98"/>
                <a:gd name="T20" fmla="*/ 60 w 123"/>
                <a:gd name="T21" fmla="*/ 98 h 98"/>
                <a:gd name="T22" fmla="*/ 62 w 123"/>
                <a:gd name="T23" fmla="*/ 98 h 98"/>
                <a:gd name="T24" fmla="*/ 96 w 123"/>
                <a:gd name="T25" fmla="*/ 98 h 98"/>
                <a:gd name="T26" fmla="*/ 92 w 123"/>
                <a:gd name="T27" fmla="*/ 66 h 98"/>
                <a:gd name="T28" fmla="*/ 98 w 123"/>
                <a:gd name="T29" fmla="*/ 34 h 98"/>
                <a:gd name="T30" fmla="*/ 107 w 123"/>
                <a:gd name="T31" fmla="*/ 97 h 98"/>
                <a:gd name="T32" fmla="*/ 123 w 123"/>
                <a:gd name="T33" fmla="*/ 97 h 98"/>
                <a:gd name="T34" fmla="*/ 113 w 123"/>
                <a:gd name="T35"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8">
                  <a:moveTo>
                    <a:pt x="113" y="22"/>
                  </a:moveTo>
                  <a:cubicBezTo>
                    <a:pt x="105" y="8"/>
                    <a:pt x="70" y="0"/>
                    <a:pt x="70" y="0"/>
                  </a:cubicBezTo>
                  <a:cubicBezTo>
                    <a:pt x="61" y="3"/>
                    <a:pt x="61" y="3"/>
                    <a:pt x="61" y="3"/>
                  </a:cubicBezTo>
                  <a:cubicBezTo>
                    <a:pt x="52" y="0"/>
                    <a:pt x="52" y="0"/>
                    <a:pt x="52" y="0"/>
                  </a:cubicBezTo>
                  <a:cubicBezTo>
                    <a:pt x="52" y="0"/>
                    <a:pt x="18" y="8"/>
                    <a:pt x="10" y="22"/>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8"/>
                    <a:pt x="26" y="98"/>
                  </a:cubicBezTo>
                  <a:cubicBezTo>
                    <a:pt x="60" y="98"/>
                    <a:pt x="60" y="98"/>
                    <a:pt x="60" y="98"/>
                  </a:cubicBezTo>
                  <a:cubicBezTo>
                    <a:pt x="62" y="98"/>
                    <a:pt x="62" y="98"/>
                    <a:pt x="62" y="98"/>
                  </a:cubicBezTo>
                  <a:cubicBezTo>
                    <a:pt x="96" y="98"/>
                    <a:pt x="96" y="98"/>
                    <a:pt x="96" y="98"/>
                  </a:cubicBezTo>
                  <a:cubicBezTo>
                    <a:pt x="96" y="98"/>
                    <a:pt x="93" y="78"/>
                    <a:pt x="92" y="66"/>
                  </a:cubicBezTo>
                  <a:cubicBezTo>
                    <a:pt x="92" y="54"/>
                    <a:pt x="98" y="34"/>
                    <a:pt x="98" y="34"/>
                  </a:cubicBezTo>
                  <a:cubicBezTo>
                    <a:pt x="107" y="97"/>
                    <a:pt x="107" y="97"/>
                    <a:pt x="107" y="97"/>
                  </a:cubicBezTo>
                  <a:cubicBezTo>
                    <a:pt x="123" y="97"/>
                    <a:pt x="123" y="97"/>
                    <a:pt x="123" y="97"/>
                  </a:cubicBezTo>
                  <a:lnTo>
                    <a:pt x="113" y="22"/>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5" name="Freeform 129">
              <a:extLst>
                <a:ext uri="{FF2B5EF4-FFF2-40B4-BE49-F238E27FC236}">
                  <a16:creationId xmlns:a16="http://schemas.microsoft.com/office/drawing/2014/main" id="{FEF57D1E-EC8D-4C7E-8075-343C98DB674F}"/>
                </a:ext>
              </a:extLst>
            </p:cNvPr>
            <p:cNvSpPr>
              <a:spLocks/>
            </p:cNvSpPr>
            <p:nvPr/>
          </p:nvSpPr>
          <p:spPr bwMode="auto">
            <a:xfrm>
              <a:off x="7894930" y="3555427"/>
              <a:ext cx="410436" cy="432961"/>
            </a:xfrm>
            <a:custGeom>
              <a:avLst/>
              <a:gdLst>
                <a:gd name="T0" fmla="*/ 71 w 87"/>
                <a:gd name="T1" fmla="*/ 0 h 92"/>
                <a:gd name="T2" fmla="*/ 44 w 87"/>
                <a:gd name="T3" fmla="*/ 20 h 92"/>
                <a:gd name="T4" fmla="*/ 16 w 87"/>
                <a:gd name="T5" fmla="*/ 0 h 92"/>
                <a:gd name="T6" fmla="*/ 0 w 87"/>
                <a:gd name="T7" fmla="*/ 7 h 92"/>
                <a:gd name="T8" fmla="*/ 6 w 87"/>
                <a:gd name="T9" fmla="*/ 28 h 92"/>
                <a:gd name="T10" fmla="*/ 7 w 87"/>
                <a:gd name="T11" fmla="*/ 28 h 92"/>
                <a:gd name="T12" fmla="*/ 7 w 87"/>
                <a:gd name="T13" fmla="*/ 28 h 92"/>
                <a:gd name="T14" fmla="*/ 7 w 87"/>
                <a:gd name="T15" fmla="*/ 30 h 92"/>
                <a:gd name="T16" fmla="*/ 8 w 87"/>
                <a:gd name="T17" fmla="*/ 31 h 92"/>
                <a:gd name="T18" fmla="*/ 12 w 87"/>
                <a:gd name="T19" fmla="*/ 60 h 92"/>
                <a:gd name="T20" fmla="*/ 8 w 87"/>
                <a:gd name="T21" fmla="*/ 92 h 92"/>
                <a:gd name="T22" fmla="*/ 42 w 87"/>
                <a:gd name="T23" fmla="*/ 92 h 92"/>
                <a:gd name="T24" fmla="*/ 44 w 87"/>
                <a:gd name="T25" fmla="*/ 92 h 92"/>
                <a:gd name="T26" fmla="*/ 78 w 87"/>
                <a:gd name="T27" fmla="*/ 92 h 92"/>
                <a:gd name="T28" fmla="*/ 74 w 87"/>
                <a:gd name="T29" fmla="*/ 60 h 92"/>
                <a:gd name="T30" fmla="*/ 80 w 87"/>
                <a:gd name="T31" fmla="*/ 28 h 92"/>
                <a:gd name="T32" fmla="*/ 80 w 87"/>
                <a:gd name="T33" fmla="*/ 29 h 92"/>
                <a:gd name="T34" fmla="*/ 81 w 87"/>
                <a:gd name="T35" fmla="*/ 28 h 92"/>
                <a:gd name="T36" fmla="*/ 87 w 87"/>
                <a:gd name="T37" fmla="*/ 7 h 92"/>
                <a:gd name="T38" fmla="*/ 71 w 87"/>
                <a:gd name="T3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92">
                  <a:moveTo>
                    <a:pt x="71" y="0"/>
                  </a:moveTo>
                  <a:cubicBezTo>
                    <a:pt x="69" y="8"/>
                    <a:pt x="61" y="20"/>
                    <a:pt x="44" y="20"/>
                  </a:cubicBezTo>
                  <a:cubicBezTo>
                    <a:pt x="25" y="20"/>
                    <a:pt x="18" y="7"/>
                    <a:pt x="16" y="0"/>
                  </a:cubicBezTo>
                  <a:cubicBezTo>
                    <a:pt x="10" y="2"/>
                    <a:pt x="5" y="4"/>
                    <a:pt x="0" y="7"/>
                  </a:cubicBezTo>
                  <a:cubicBezTo>
                    <a:pt x="6" y="28"/>
                    <a:pt x="6" y="28"/>
                    <a:pt x="6" y="28"/>
                  </a:cubicBezTo>
                  <a:cubicBezTo>
                    <a:pt x="7" y="28"/>
                    <a:pt x="7" y="28"/>
                    <a:pt x="7" y="28"/>
                  </a:cubicBezTo>
                  <a:cubicBezTo>
                    <a:pt x="7" y="28"/>
                    <a:pt x="7" y="28"/>
                    <a:pt x="7" y="28"/>
                  </a:cubicBezTo>
                  <a:cubicBezTo>
                    <a:pt x="7" y="28"/>
                    <a:pt x="7" y="29"/>
                    <a:pt x="7" y="30"/>
                  </a:cubicBezTo>
                  <a:cubicBezTo>
                    <a:pt x="8" y="31"/>
                    <a:pt x="8" y="31"/>
                    <a:pt x="8" y="31"/>
                  </a:cubicBezTo>
                  <a:cubicBezTo>
                    <a:pt x="9" y="37"/>
                    <a:pt x="13" y="51"/>
                    <a:pt x="12" y="60"/>
                  </a:cubicBezTo>
                  <a:cubicBezTo>
                    <a:pt x="12" y="72"/>
                    <a:pt x="8" y="92"/>
                    <a:pt x="8" y="92"/>
                  </a:cubicBezTo>
                  <a:cubicBezTo>
                    <a:pt x="42" y="92"/>
                    <a:pt x="42" y="92"/>
                    <a:pt x="42" y="92"/>
                  </a:cubicBezTo>
                  <a:cubicBezTo>
                    <a:pt x="44" y="92"/>
                    <a:pt x="44" y="92"/>
                    <a:pt x="44" y="92"/>
                  </a:cubicBezTo>
                  <a:cubicBezTo>
                    <a:pt x="78" y="92"/>
                    <a:pt x="78" y="92"/>
                    <a:pt x="78" y="92"/>
                  </a:cubicBezTo>
                  <a:cubicBezTo>
                    <a:pt x="78" y="92"/>
                    <a:pt x="75" y="72"/>
                    <a:pt x="74" y="60"/>
                  </a:cubicBezTo>
                  <a:cubicBezTo>
                    <a:pt x="74" y="48"/>
                    <a:pt x="80" y="28"/>
                    <a:pt x="80" y="28"/>
                  </a:cubicBezTo>
                  <a:cubicBezTo>
                    <a:pt x="80" y="29"/>
                    <a:pt x="80" y="29"/>
                    <a:pt x="80" y="29"/>
                  </a:cubicBezTo>
                  <a:cubicBezTo>
                    <a:pt x="81" y="28"/>
                    <a:pt x="81" y="28"/>
                    <a:pt x="81" y="28"/>
                  </a:cubicBezTo>
                  <a:cubicBezTo>
                    <a:pt x="87" y="7"/>
                    <a:pt x="87" y="7"/>
                    <a:pt x="87" y="7"/>
                  </a:cubicBezTo>
                  <a:cubicBezTo>
                    <a:pt x="82" y="4"/>
                    <a:pt x="77" y="2"/>
                    <a:pt x="71" y="0"/>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6" name="Freeform 130">
              <a:extLst>
                <a:ext uri="{FF2B5EF4-FFF2-40B4-BE49-F238E27FC236}">
                  <a16:creationId xmlns:a16="http://schemas.microsoft.com/office/drawing/2014/main" id="{F9A3A893-B913-429A-97B9-41B5000E34EE}"/>
                </a:ext>
              </a:extLst>
            </p:cNvPr>
            <p:cNvSpPr>
              <a:spLocks/>
            </p:cNvSpPr>
            <p:nvPr/>
          </p:nvSpPr>
          <p:spPr bwMode="auto">
            <a:xfrm>
              <a:off x="9972138" y="3507875"/>
              <a:ext cx="563099" cy="583121"/>
            </a:xfrm>
            <a:custGeom>
              <a:avLst/>
              <a:gdLst>
                <a:gd name="T0" fmla="*/ 48 w 120"/>
                <a:gd name="T1" fmla="*/ 85 h 124"/>
                <a:gd name="T2" fmla="*/ 42 w 120"/>
                <a:gd name="T3" fmla="*/ 81 h 124"/>
                <a:gd name="T4" fmla="*/ 9 w 120"/>
                <a:gd name="T5" fmla="*/ 16 h 124"/>
                <a:gd name="T6" fmla="*/ 1 w 120"/>
                <a:gd name="T7" fmla="*/ 0 h 124"/>
                <a:gd name="T8" fmla="*/ 0 w 120"/>
                <a:gd name="T9" fmla="*/ 21 h 124"/>
                <a:gd name="T10" fmla="*/ 22 w 120"/>
                <a:gd name="T11" fmla="*/ 102 h 124"/>
                <a:gd name="T12" fmla="*/ 33 w 120"/>
                <a:gd name="T13" fmla="*/ 111 h 124"/>
                <a:gd name="T14" fmla="*/ 88 w 120"/>
                <a:gd name="T15" fmla="*/ 120 h 124"/>
                <a:gd name="T16" fmla="*/ 119 w 120"/>
                <a:gd name="T17" fmla="*/ 120 h 124"/>
                <a:gd name="T18" fmla="*/ 48 w 120"/>
                <a:gd name="T19" fmla="*/ 8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4">
                  <a:moveTo>
                    <a:pt x="48" y="85"/>
                  </a:moveTo>
                  <a:cubicBezTo>
                    <a:pt x="45" y="85"/>
                    <a:pt x="43" y="83"/>
                    <a:pt x="42" y="81"/>
                  </a:cubicBezTo>
                  <a:cubicBezTo>
                    <a:pt x="9" y="16"/>
                    <a:pt x="9" y="16"/>
                    <a:pt x="9" y="16"/>
                  </a:cubicBezTo>
                  <a:cubicBezTo>
                    <a:pt x="9" y="16"/>
                    <a:pt x="5" y="0"/>
                    <a:pt x="1" y="0"/>
                  </a:cubicBezTo>
                  <a:cubicBezTo>
                    <a:pt x="0" y="21"/>
                    <a:pt x="0" y="21"/>
                    <a:pt x="0" y="21"/>
                  </a:cubicBezTo>
                  <a:cubicBezTo>
                    <a:pt x="22" y="102"/>
                    <a:pt x="22" y="102"/>
                    <a:pt x="22" y="102"/>
                  </a:cubicBezTo>
                  <a:cubicBezTo>
                    <a:pt x="24" y="107"/>
                    <a:pt x="26" y="111"/>
                    <a:pt x="33" y="111"/>
                  </a:cubicBezTo>
                  <a:cubicBezTo>
                    <a:pt x="47" y="111"/>
                    <a:pt x="72" y="116"/>
                    <a:pt x="88" y="120"/>
                  </a:cubicBezTo>
                  <a:cubicBezTo>
                    <a:pt x="105" y="124"/>
                    <a:pt x="119" y="120"/>
                    <a:pt x="119" y="120"/>
                  </a:cubicBezTo>
                  <a:cubicBezTo>
                    <a:pt x="120" y="83"/>
                    <a:pt x="62" y="85"/>
                    <a:pt x="48" y="85"/>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7" name="Freeform 131">
              <a:extLst>
                <a:ext uri="{FF2B5EF4-FFF2-40B4-BE49-F238E27FC236}">
                  <a16:creationId xmlns:a16="http://schemas.microsoft.com/office/drawing/2014/main" id="{2C962B42-DEB2-4E43-8B79-D0855D6515C9}"/>
                </a:ext>
              </a:extLst>
            </p:cNvPr>
            <p:cNvSpPr>
              <a:spLocks/>
            </p:cNvSpPr>
            <p:nvPr/>
          </p:nvSpPr>
          <p:spPr bwMode="auto">
            <a:xfrm>
              <a:off x="10207388" y="3678056"/>
              <a:ext cx="220234" cy="277796"/>
            </a:xfrm>
            <a:custGeom>
              <a:avLst/>
              <a:gdLst>
                <a:gd name="T0" fmla="*/ 47 w 47"/>
                <a:gd name="T1" fmla="*/ 41 h 59"/>
                <a:gd name="T2" fmla="*/ 47 w 47"/>
                <a:gd name="T3" fmla="*/ 59 h 59"/>
                <a:gd name="T4" fmla="*/ 19 w 47"/>
                <a:gd name="T5" fmla="*/ 59 h 59"/>
                <a:gd name="T6" fmla="*/ 19 w 47"/>
                <a:gd name="T7" fmla="*/ 49 h 59"/>
                <a:gd name="T8" fmla="*/ 1 w 47"/>
                <a:gd name="T9" fmla="*/ 27 h 59"/>
                <a:gd name="T10" fmla="*/ 14 w 47"/>
                <a:gd name="T11" fmla="*/ 1 h 59"/>
                <a:gd name="T12" fmla="*/ 39 w 47"/>
                <a:gd name="T13" fmla="*/ 9 h 59"/>
                <a:gd name="T14" fmla="*/ 42 w 47"/>
                <a:gd name="T15" fmla="*/ 28 h 59"/>
                <a:gd name="T16" fmla="*/ 47 w 47"/>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47" y="41"/>
                  </a:moveTo>
                  <a:cubicBezTo>
                    <a:pt x="47" y="59"/>
                    <a:pt x="47" y="59"/>
                    <a:pt x="47" y="59"/>
                  </a:cubicBezTo>
                  <a:cubicBezTo>
                    <a:pt x="19" y="59"/>
                    <a:pt x="19" y="59"/>
                    <a:pt x="19" y="59"/>
                  </a:cubicBezTo>
                  <a:cubicBezTo>
                    <a:pt x="19" y="49"/>
                    <a:pt x="19" y="49"/>
                    <a:pt x="19" y="49"/>
                  </a:cubicBezTo>
                  <a:cubicBezTo>
                    <a:pt x="19" y="49"/>
                    <a:pt x="0" y="44"/>
                    <a:pt x="1" y="27"/>
                  </a:cubicBezTo>
                  <a:cubicBezTo>
                    <a:pt x="2" y="11"/>
                    <a:pt x="10" y="3"/>
                    <a:pt x="14" y="1"/>
                  </a:cubicBezTo>
                  <a:cubicBezTo>
                    <a:pt x="18" y="0"/>
                    <a:pt x="39" y="8"/>
                    <a:pt x="39" y="9"/>
                  </a:cubicBezTo>
                  <a:cubicBezTo>
                    <a:pt x="39" y="10"/>
                    <a:pt x="42" y="28"/>
                    <a:pt x="42" y="28"/>
                  </a:cubicBezTo>
                  <a:lnTo>
                    <a:pt x="47" y="41"/>
                  </a:ln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8" name="Freeform 132">
              <a:extLst>
                <a:ext uri="{FF2B5EF4-FFF2-40B4-BE49-F238E27FC236}">
                  <a16:creationId xmlns:a16="http://schemas.microsoft.com/office/drawing/2014/main" id="{82C93778-FE61-4A85-8DF4-9A3AAC95161E}"/>
                </a:ext>
              </a:extLst>
            </p:cNvPr>
            <p:cNvSpPr>
              <a:spLocks/>
            </p:cNvSpPr>
            <p:nvPr/>
          </p:nvSpPr>
          <p:spPr bwMode="auto">
            <a:xfrm>
              <a:off x="10202383" y="3580453"/>
              <a:ext cx="325346" cy="310330"/>
            </a:xfrm>
            <a:custGeom>
              <a:avLst/>
              <a:gdLst>
                <a:gd name="T0" fmla="*/ 18 w 69"/>
                <a:gd name="T1" fmla="*/ 36 h 66"/>
                <a:gd name="T2" fmla="*/ 28 w 69"/>
                <a:gd name="T3" fmla="*/ 32 h 66"/>
                <a:gd name="T4" fmla="*/ 24 w 69"/>
                <a:gd name="T5" fmla="*/ 47 h 66"/>
                <a:gd name="T6" fmla="*/ 42 w 69"/>
                <a:gd name="T7" fmla="*/ 65 h 66"/>
                <a:gd name="T8" fmla="*/ 67 w 69"/>
                <a:gd name="T9" fmla="*/ 32 h 66"/>
                <a:gd name="T10" fmla="*/ 27 w 69"/>
                <a:gd name="T11" fmla="*/ 2 h 66"/>
                <a:gd name="T12" fmla="*/ 18 w 69"/>
                <a:gd name="T13" fmla="*/ 36 h 66"/>
              </a:gdLst>
              <a:ahLst/>
              <a:cxnLst>
                <a:cxn ang="0">
                  <a:pos x="T0" y="T1"/>
                </a:cxn>
                <a:cxn ang="0">
                  <a:pos x="T2" y="T3"/>
                </a:cxn>
                <a:cxn ang="0">
                  <a:pos x="T4" y="T5"/>
                </a:cxn>
                <a:cxn ang="0">
                  <a:pos x="T6" y="T7"/>
                </a:cxn>
                <a:cxn ang="0">
                  <a:pos x="T8" y="T9"/>
                </a:cxn>
                <a:cxn ang="0">
                  <a:pos x="T10" y="T11"/>
                </a:cxn>
                <a:cxn ang="0">
                  <a:pos x="T12" y="T13"/>
                </a:cxn>
              </a:cxnLst>
              <a:rect l="0" t="0" r="r" b="b"/>
              <a:pathLst>
                <a:path w="69" h="66">
                  <a:moveTo>
                    <a:pt x="18" y="36"/>
                  </a:moveTo>
                  <a:cubicBezTo>
                    <a:pt x="18" y="36"/>
                    <a:pt x="23" y="29"/>
                    <a:pt x="28" y="32"/>
                  </a:cubicBezTo>
                  <a:cubicBezTo>
                    <a:pt x="32" y="36"/>
                    <a:pt x="30" y="43"/>
                    <a:pt x="24" y="47"/>
                  </a:cubicBezTo>
                  <a:cubicBezTo>
                    <a:pt x="24" y="47"/>
                    <a:pt x="30" y="66"/>
                    <a:pt x="42" y="65"/>
                  </a:cubicBezTo>
                  <a:cubicBezTo>
                    <a:pt x="54" y="64"/>
                    <a:pt x="69" y="52"/>
                    <a:pt x="67" y="32"/>
                  </a:cubicBezTo>
                  <a:cubicBezTo>
                    <a:pt x="66" y="13"/>
                    <a:pt x="41" y="0"/>
                    <a:pt x="27" y="2"/>
                  </a:cubicBezTo>
                  <a:cubicBezTo>
                    <a:pt x="13" y="5"/>
                    <a:pt x="0" y="20"/>
                    <a:pt x="18" y="36"/>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9" name="Freeform 133">
              <a:extLst>
                <a:ext uri="{FF2B5EF4-FFF2-40B4-BE49-F238E27FC236}">
                  <a16:creationId xmlns:a16="http://schemas.microsoft.com/office/drawing/2014/main" id="{F1B9D68F-B870-4F1D-A975-EE188732E941}"/>
                </a:ext>
              </a:extLst>
            </p:cNvPr>
            <p:cNvSpPr>
              <a:spLocks/>
            </p:cNvSpPr>
            <p:nvPr/>
          </p:nvSpPr>
          <p:spPr bwMode="auto">
            <a:xfrm>
              <a:off x="10517718" y="3582955"/>
              <a:ext cx="325346" cy="320341"/>
            </a:xfrm>
            <a:custGeom>
              <a:avLst/>
              <a:gdLst>
                <a:gd name="T0" fmla="*/ 0 w 69"/>
                <a:gd name="T1" fmla="*/ 19 h 68"/>
                <a:gd name="T2" fmla="*/ 31 w 69"/>
                <a:gd name="T3" fmla="*/ 17 h 68"/>
                <a:gd name="T4" fmla="*/ 62 w 69"/>
                <a:gd name="T5" fmla="*/ 56 h 68"/>
                <a:gd name="T6" fmla="*/ 40 w 69"/>
                <a:gd name="T7" fmla="*/ 63 h 68"/>
                <a:gd name="T8" fmla="*/ 0 w 69"/>
                <a:gd name="T9" fmla="*/ 19 h 68"/>
              </a:gdLst>
              <a:ahLst/>
              <a:cxnLst>
                <a:cxn ang="0">
                  <a:pos x="T0" y="T1"/>
                </a:cxn>
                <a:cxn ang="0">
                  <a:pos x="T2" y="T3"/>
                </a:cxn>
                <a:cxn ang="0">
                  <a:pos x="T4" y="T5"/>
                </a:cxn>
                <a:cxn ang="0">
                  <a:pos x="T6" y="T7"/>
                </a:cxn>
                <a:cxn ang="0">
                  <a:pos x="T8" y="T9"/>
                </a:cxn>
              </a:cxnLst>
              <a:rect l="0" t="0" r="r" b="b"/>
              <a:pathLst>
                <a:path w="69" h="68">
                  <a:moveTo>
                    <a:pt x="0" y="19"/>
                  </a:moveTo>
                  <a:cubicBezTo>
                    <a:pt x="0" y="19"/>
                    <a:pt x="15" y="0"/>
                    <a:pt x="31" y="17"/>
                  </a:cubicBezTo>
                  <a:cubicBezTo>
                    <a:pt x="46" y="34"/>
                    <a:pt x="55" y="52"/>
                    <a:pt x="62" y="56"/>
                  </a:cubicBezTo>
                  <a:cubicBezTo>
                    <a:pt x="69" y="60"/>
                    <a:pt x="56" y="68"/>
                    <a:pt x="40" y="63"/>
                  </a:cubicBezTo>
                  <a:cubicBezTo>
                    <a:pt x="23" y="58"/>
                    <a:pt x="1" y="37"/>
                    <a:pt x="0" y="19"/>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0" name="Freeform 134">
              <a:extLst>
                <a:ext uri="{FF2B5EF4-FFF2-40B4-BE49-F238E27FC236}">
                  <a16:creationId xmlns:a16="http://schemas.microsoft.com/office/drawing/2014/main" id="{0B4CF0F6-9EEF-4B3A-9F18-991CE83E8F30}"/>
                </a:ext>
              </a:extLst>
            </p:cNvPr>
            <p:cNvSpPr>
              <a:spLocks/>
            </p:cNvSpPr>
            <p:nvPr/>
          </p:nvSpPr>
          <p:spPr bwMode="auto">
            <a:xfrm>
              <a:off x="10294981" y="3890783"/>
              <a:ext cx="75080" cy="65069"/>
            </a:xfrm>
            <a:custGeom>
              <a:avLst/>
              <a:gdLst>
                <a:gd name="T0" fmla="*/ 0 w 16"/>
                <a:gd name="T1" fmla="*/ 14 h 14"/>
                <a:gd name="T2" fmla="*/ 0 w 16"/>
                <a:gd name="T3" fmla="*/ 4 h 14"/>
                <a:gd name="T4" fmla="*/ 16 w 16"/>
                <a:gd name="T5" fmla="*/ 0 h 14"/>
                <a:gd name="T6" fmla="*/ 5 w 16"/>
                <a:gd name="T7" fmla="*/ 8 h 14"/>
                <a:gd name="T8" fmla="*/ 5 w 16"/>
                <a:gd name="T9" fmla="*/ 14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cubicBezTo>
                    <a:pt x="0" y="4"/>
                    <a:pt x="0" y="4"/>
                    <a:pt x="0" y="4"/>
                  </a:cubicBezTo>
                  <a:cubicBezTo>
                    <a:pt x="0" y="4"/>
                    <a:pt x="11" y="4"/>
                    <a:pt x="16" y="0"/>
                  </a:cubicBezTo>
                  <a:cubicBezTo>
                    <a:pt x="16" y="0"/>
                    <a:pt x="13" y="8"/>
                    <a:pt x="5" y="8"/>
                  </a:cubicBezTo>
                  <a:cubicBezTo>
                    <a:pt x="5" y="14"/>
                    <a:pt x="5" y="14"/>
                    <a:pt x="5" y="14"/>
                  </a:cubicBezTo>
                  <a:lnTo>
                    <a:pt x="0" y="14"/>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1" name="Freeform 135">
              <a:extLst>
                <a:ext uri="{FF2B5EF4-FFF2-40B4-BE49-F238E27FC236}">
                  <a16:creationId xmlns:a16="http://schemas.microsoft.com/office/drawing/2014/main" id="{ECCFBD4C-F494-4DBF-94CA-C84B407AAFF1}"/>
                </a:ext>
              </a:extLst>
            </p:cNvPr>
            <p:cNvSpPr>
              <a:spLocks/>
            </p:cNvSpPr>
            <p:nvPr/>
          </p:nvSpPr>
          <p:spPr bwMode="auto">
            <a:xfrm>
              <a:off x="10212394" y="4656597"/>
              <a:ext cx="515548" cy="1166240"/>
            </a:xfrm>
            <a:custGeom>
              <a:avLst/>
              <a:gdLst>
                <a:gd name="T0" fmla="*/ 5 w 110"/>
                <a:gd name="T1" fmla="*/ 0 h 248"/>
                <a:gd name="T2" fmla="*/ 20 w 110"/>
                <a:gd name="T3" fmla="*/ 126 h 248"/>
                <a:gd name="T4" fmla="*/ 82 w 110"/>
                <a:gd name="T5" fmla="*/ 248 h 248"/>
                <a:gd name="T6" fmla="*/ 110 w 110"/>
                <a:gd name="T7" fmla="*/ 241 h 248"/>
                <a:gd name="T8" fmla="*/ 71 w 110"/>
                <a:gd name="T9" fmla="*/ 123 h 248"/>
                <a:gd name="T10" fmla="*/ 75 w 110"/>
                <a:gd name="T11" fmla="*/ 61 h 248"/>
                <a:gd name="T12" fmla="*/ 70 w 110"/>
                <a:gd name="T13" fmla="*/ 1 h 248"/>
                <a:gd name="T14" fmla="*/ 0 w 110"/>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48">
                  <a:moveTo>
                    <a:pt x="5" y="0"/>
                  </a:moveTo>
                  <a:cubicBezTo>
                    <a:pt x="5" y="0"/>
                    <a:pt x="12" y="105"/>
                    <a:pt x="20" y="126"/>
                  </a:cubicBezTo>
                  <a:cubicBezTo>
                    <a:pt x="29" y="148"/>
                    <a:pt x="82" y="248"/>
                    <a:pt x="82" y="248"/>
                  </a:cubicBezTo>
                  <a:cubicBezTo>
                    <a:pt x="110" y="241"/>
                    <a:pt x="110" y="241"/>
                    <a:pt x="110" y="241"/>
                  </a:cubicBezTo>
                  <a:cubicBezTo>
                    <a:pt x="71" y="123"/>
                    <a:pt x="71" y="123"/>
                    <a:pt x="71" y="123"/>
                  </a:cubicBezTo>
                  <a:cubicBezTo>
                    <a:pt x="70" y="130"/>
                    <a:pt x="65" y="96"/>
                    <a:pt x="75" y="61"/>
                  </a:cubicBezTo>
                  <a:cubicBezTo>
                    <a:pt x="81" y="41"/>
                    <a:pt x="78" y="19"/>
                    <a:pt x="70" y="1"/>
                  </a:cubicBezTo>
                  <a:cubicBezTo>
                    <a:pt x="0" y="0"/>
                    <a:pt x="0" y="0"/>
                    <a:pt x="0" y="0"/>
                  </a:cubicBezTo>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2" name="Freeform 136">
              <a:extLst>
                <a:ext uri="{FF2B5EF4-FFF2-40B4-BE49-F238E27FC236}">
                  <a16:creationId xmlns:a16="http://schemas.microsoft.com/office/drawing/2014/main" id="{EB587E88-4B54-45F5-AE63-320043A8AEB4}"/>
                </a:ext>
              </a:extLst>
            </p:cNvPr>
            <p:cNvSpPr>
              <a:spLocks/>
            </p:cNvSpPr>
            <p:nvPr/>
          </p:nvSpPr>
          <p:spPr bwMode="auto">
            <a:xfrm>
              <a:off x="9914576" y="4556491"/>
              <a:ext cx="620660" cy="1308892"/>
            </a:xfrm>
            <a:custGeom>
              <a:avLst/>
              <a:gdLst>
                <a:gd name="T0" fmla="*/ 132 w 132"/>
                <a:gd name="T1" fmla="*/ 17 h 278"/>
                <a:gd name="T2" fmla="*/ 96 w 132"/>
                <a:gd name="T3" fmla="*/ 79 h 278"/>
                <a:gd name="T4" fmla="*/ 49 w 132"/>
                <a:gd name="T5" fmla="*/ 134 h 278"/>
                <a:gd name="T6" fmla="*/ 44 w 132"/>
                <a:gd name="T7" fmla="*/ 278 h 278"/>
                <a:gd name="T8" fmla="*/ 17 w 132"/>
                <a:gd name="T9" fmla="*/ 278 h 278"/>
                <a:gd name="T10" fmla="*/ 1 w 132"/>
                <a:gd name="T11" fmla="*/ 121 h 278"/>
                <a:gd name="T12" fmla="*/ 53 w 132"/>
                <a:gd name="T13" fmla="*/ 8 h 278"/>
                <a:gd name="T14" fmla="*/ 132 w 132"/>
                <a:gd name="T15" fmla="*/ 17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78">
                  <a:moveTo>
                    <a:pt x="132" y="17"/>
                  </a:moveTo>
                  <a:cubicBezTo>
                    <a:pt x="132" y="17"/>
                    <a:pt x="130" y="46"/>
                    <a:pt x="96" y="79"/>
                  </a:cubicBezTo>
                  <a:cubicBezTo>
                    <a:pt x="63" y="112"/>
                    <a:pt x="49" y="134"/>
                    <a:pt x="49" y="134"/>
                  </a:cubicBezTo>
                  <a:cubicBezTo>
                    <a:pt x="44" y="278"/>
                    <a:pt x="44" y="278"/>
                    <a:pt x="44" y="278"/>
                  </a:cubicBezTo>
                  <a:cubicBezTo>
                    <a:pt x="17" y="278"/>
                    <a:pt x="17" y="278"/>
                    <a:pt x="17" y="278"/>
                  </a:cubicBezTo>
                  <a:cubicBezTo>
                    <a:pt x="17" y="278"/>
                    <a:pt x="0" y="127"/>
                    <a:pt x="1" y="121"/>
                  </a:cubicBezTo>
                  <a:cubicBezTo>
                    <a:pt x="1" y="116"/>
                    <a:pt x="47" y="17"/>
                    <a:pt x="53" y="8"/>
                  </a:cubicBezTo>
                  <a:cubicBezTo>
                    <a:pt x="58" y="0"/>
                    <a:pt x="132" y="17"/>
                    <a:pt x="132" y="17"/>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3" name="Freeform 137">
              <a:extLst>
                <a:ext uri="{FF2B5EF4-FFF2-40B4-BE49-F238E27FC236}">
                  <a16:creationId xmlns:a16="http://schemas.microsoft.com/office/drawing/2014/main" id="{5A06906A-FE27-4B75-B365-F830E1770F36}"/>
                </a:ext>
              </a:extLst>
            </p:cNvPr>
            <p:cNvSpPr>
              <a:spLocks/>
            </p:cNvSpPr>
            <p:nvPr/>
          </p:nvSpPr>
          <p:spPr bwMode="auto">
            <a:xfrm>
              <a:off x="10102277" y="3950847"/>
              <a:ext cx="480511" cy="770819"/>
            </a:xfrm>
            <a:custGeom>
              <a:avLst/>
              <a:gdLst>
                <a:gd name="T0" fmla="*/ 72 w 102"/>
                <a:gd name="T1" fmla="*/ 0 h 164"/>
                <a:gd name="T2" fmla="*/ 91 w 102"/>
                <a:gd name="T3" fmla="*/ 39 h 164"/>
                <a:gd name="T4" fmla="*/ 95 w 102"/>
                <a:gd name="T5" fmla="*/ 150 h 164"/>
                <a:gd name="T6" fmla="*/ 86 w 102"/>
                <a:gd name="T7" fmla="*/ 154 h 164"/>
                <a:gd name="T8" fmla="*/ 4 w 102"/>
                <a:gd name="T9" fmla="*/ 152 h 164"/>
                <a:gd name="T10" fmla="*/ 4 w 102"/>
                <a:gd name="T11" fmla="*/ 152 h 164"/>
                <a:gd name="T12" fmla="*/ 10 w 102"/>
                <a:gd name="T13" fmla="*/ 73 h 164"/>
                <a:gd name="T14" fmla="*/ 15 w 102"/>
                <a:gd name="T15" fmla="*/ 22 h 164"/>
                <a:gd name="T16" fmla="*/ 38 w 102"/>
                <a:gd name="T17" fmla="*/ 1 h 164"/>
                <a:gd name="T18" fmla="*/ 72 w 102"/>
                <a:gd name="T1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64">
                  <a:moveTo>
                    <a:pt x="72" y="0"/>
                  </a:moveTo>
                  <a:cubicBezTo>
                    <a:pt x="72" y="0"/>
                    <a:pt x="102" y="2"/>
                    <a:pt x="91" y="39"/>
                  </a:cubicBezTo>
                  <a:cubicBezTo>
                    <a:pt x="79" y="79"/>
                    <a:pt x="92" y="144"/>
                    <a:pt x="95" y="150"/>
                  </a:cubicBezTo>
                  <a:cubicBezTo>
                    <a:pt x="86" y="154"/>
                    <a:pt x="86" y="154"/>
                    <a:pt x="86" y="154"/>
                  </a:cubicBezTo>
                  <a:cubicBezTo>
                    <a:pt x="59" y="164"/>
                    <a:pt x="30" y="163"/>
                    <a:pt x="4" y="152"/>
                  </a:cubicBezTo>
                  <a:cubicBezTo>
                    <a:pt x="4" y="152"/>
                    <a:pt x="4" y="152"/>
                    <a:pt x="4" y="152"/>
                  </a:cubicBezTo>
                  <a:cubicBezTo>
                    <a:pt x="4" y="152"/>
                    <a:pt x="27" y="100"/>
                    <a:pt x="10" y="73"/>
                  </a:cubicBezTo>
                  <a:cubicBezTo>
                    <a:pt x="0" y="55"/>
                    <a:pt x="3" y="37"/>
                    <a:pt x="15" y="22"/>
                  </a:cubicBezTo>
                  <a:cubicBezTo>
                    <a:pt x="24" y="12"/>
                    <a:pt x="34" y="1"/>
                    <a:pt x="38" y="1"/>
                  </a:cubicBezTo>
                  <a:lnTo>
                    <a:pt x="72" y="0"/>
                  </a:ln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4" name="Freeform 138">
              <a:extLst>
                <a:ext uri="{FF2B5EF4-FFF2-40B4-BE49-F238E27FC236}">
                  <a16:creationId xmlns:a16="http://schemas.microsoft.com/office/drawing/2014/main" id="{03B6F704-4B11-4C67-9E6A-5641B9D0EC6A}"/>
                </a:ext>
              </a:extLst>
            </p:cNvPr>
            <p:cNvSpPr>
              <a:spLocks/>
            </p:cNvSpPr>
            <p:nvPr/>
          </p:nvSpPr>
          <p:spPr bwMode="auto">
            <a:xfrm>
              <a:off x="9914576" y="4669110"/>
              <a:ext cx="262780" cy="1196272"/>
            </a:xfrm>
            <a:custGeom>
              <a:avLst/>
              <a:gdLst>
                <a:gd name="T0" fmla="*/ 17 w 56"/>
                <a:gd name="T1" fmla="*/ 254 h 254"/>
                <a:gd name="T2" fmla="*/ 23 w 56"/>
                <a:gd name="T3" fmla="*/ 254 h 254"/>
                <a:gd name="T4" fmla="*/ 11 w 56"/>
                <a:gd name="T5" fmla="*/ 98 h 254"/>
                <a:gd name="T6" fmla="*/ 40 w 56"/>
                <a:gd name="T7" fmla="*/ 43 h 254"/>
                <a:gd name="T8" fmla="*/ 56 w 56"/>
                <a:gd name="T9" fmla="*/ 4 h 254"/>
                <a:gd name="T10" fmla="*/ 45 w 56"/>
                <a:gd name="T11" fmla="*/ 0 h 254"/>
                <a:gd name="T12" fmla="*/ 1 w 56"/>
                <a:gd name="T13" fmla="*/ 97 h 254"/>
                <a:gd name="T14" fmla="*/ 17 w 56"/>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4">
                  <a:moveTo>
                    <a:pt x="17" y="254"/>
                  </a:moveTo>
                  <a:cubicBezTo>
                    <a:pt x="23" y="254"/>
                    <a:pt x="23" y="254"/>
                    <a:pt x="23" y="254"/>
                  </a:cubicBezTo>
                  <a:cubicBezTo>
                    <a:pt x="11" y="98"/>
                    <a:pt x="11" y="98"/>
                    <a:pt x="11" y="98"/>
                  </a:cubicBezTo>
                  <a:cubicBezTo>
                    <a:pt x="13" y="95"/>
                    <a:pt x="19" y="83"/>
                    <a:pt x="40" y="43"/>
                  </a:cubicBezTo>
                  <a:cubicBezTo>
                    <a:pt x="47" y="29"/>
                    <a:pt x="52" y="16"/>
                    <a:pt x="56" y="4"/>
                  </a:cubicBezTo>
                  <a:cubicBezTo>
                    <a:pt x="52" y="2"/>
                    <a:pt x="48" y="1"/>
                    <a:pt x="45" y="0"/>
                  </a:cubicBezTo>
                  <a:cubicBezTo>
                    <a:pt x="30" y="30"/>
                    <a:pt x="1" y="93"/>
                    <a:pt x="1" y="97"/>
                  </a:cubicBezTo>
                  <a:cubicBezTo>
                    <a:pt x="0" y="103"/>
                    <a:pt x="17" y="254"/>
                    <a:pt x="17" y="254"/>
                  </a:cubicBezTo>
                  <a:close/>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5" name="Freeform 139">
              <a:extLst>
                <a:ext uri="{FF2B5EF4-FFF2-40B4-BE49-F238E27FC236}">
                  <a16:creationId xmlns:a16="http://schemas.microsoft.com/office/drawing/2014/main" id="{7D8671C4-9D57-4247-A62C-0C6E9EB61E02}"/>
                </a:ext>
              </a:extLst>
            </p:cNvPr>
            <p:cNvSpPr>
              <a:spLocks/>
            </p:cNvSpPr>
            <p:nvPr/>
          </p:nvSpPr>
          <p:spPr bwMode="auto">
            <a:xfrm>
              <a:off x="10117293" y="4111017"/>
              <a:ext cx="282801" cy="578115"/>
            </a:xfrm>
            <a:custGeom>
              <a:avLst/>
              <a:gdLst>
                <a:gd name="T0" fmla="*/ 31 w 60"/>
                <a:gd name="T1" fmla="*/ 29 h 123"/>
                <a:gd name="T2" fmla="*/ 13 w 60"/>
                <a:gd name="T3" fmla="*/ 123 h 123"/>
                <a:gd name="T4" fmla="*/ 1 w 60"/>
                <a:gd name="T5" fmla="*/ 118 h 123"/>
                <a:gd name="T6" fmla="*/ 1 w 60"/>
                <a:gd name="T7" fmla="*/ 118 h 123"/>
                <a:gd name="T8" fmla="*/ 7 w 60"/>
                <a:gd name="T9" fmla="*/ 39 h 123"/>
                <a:gd name="T10" fmla="*/ 1 w 60"/>
                <a:gd name="T11" fmla="*/ 13 h 123"/>
                <a:gd name="T12" fmla="*/ 60 w 60"/>
                <a:gd name="T13" fmla="*/ 0 h 123"/>
                <a:gd name="T14" fmla="*/ 31 w 60"/>
                <a:gd name="T15" fmla="*/ 2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23">
                  <a:moveTo>
                    <a:pt x="31" y="29"/>
                  </a:moveTo>
                  <a:cubicBezTo>
                    <a:pt x="17" y="34"/>
                    <a:pt x="28" y="71"/>
                    <a:pt x="13" y="123"/>
                  </a:cubicBezTo>
                  <a:cubicBezTo>
                    <a:pt x="9" y="121"/>
                    <a:pt x="5" y="120"/>
                    <a:pt x="1" y="118"/>
                  </a:cubicBezTo>
                  <a:cubicBezTo>
                    <a:pt x="1" y="118"/>
                    <a:pt x="1" y="118"/>
                    <a:pt x="1" y="118"/>
                  </a:cubicBezTo>
                  <a:cubicBezTo>
                    <a:pt x="1" y="118"/>
                    <a:pt x="24" y="66"/>
                    <a:pt x="7" y="39"/>
                  </a:cubicBezTo>
                  <a:cubicBezTo>
                    <a:pt x="2" y="30"/>
                    <a:pt x="0" y="21"/>
                    <a:pt x="1" y="13"/>
                  </a:cubicBezTo>
                  <a:cubicBezTo>
                    <a:pt x="60" y="0"/>
                    <a:pt x="60" y="0"/>
                    <a:pt x="60" y="0"/>
                  </a:cubicBezTo>
                  <a:cubicBezTo>
                    <a:pt x="60" y="0"/>
                    <a:pt x="50" y="22"/>
                    <a:pt x="31" y="29"/>
                  </a:cubicBezTo>
                  <a:close/>
                </a:path>
              </a:pathLst>
            </a:custGeom>
            <a:solidFill>
              <a:srgbClr val="ED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6" name="Freeform 140">
              <a:extLst>
                <a:ext uri="{FF2B5EF4-FFF2-40B4-BE49-F238E27FC236}">
                  <a16:creationId xmlns:a16="http://schemas.microsoft.com/office/drawing/2014/main" id="{D3AC54E1-DA09-4FE5-84C7-C4DD16C44100}"/>
                </a:ext>
              </a:extLst>
            </p:cNvPr>
            <p:cNvSpPr>
              <a:spLocks/>
            </p:cNvSpPr>
            <p:nvPr/>
          </p:nvSpPr>
          <p:spPr bwMode="auto">
            <a:xfrm>
              <a:off x="9609252" y="3700581"/>
              <a:ext cx="790841" cy="570607"/>
            </a:xfrm>
            <a:custGeom>
              <a:avLst/>
              <a:gdLst>
                <a:gd name="T0" fmla="*/ 12 w 168"/>
                <a:gd name="T1" fmla="*/ 24 h 121"/>
                <a:gd name="T2" fmla="*/ 82 w 168"/>
                <a:gd name="T3" fmla="*/ 118 h 121"/>
                <a:gd name="T4" fmla="*/ 151 w 168"/>
                <a:gd name="T5" fmla="*/ 101 h 121"/>
                <a:gd name="T6" fmla="*/ 167 w 168"/>
                <a:gd name="T7" fmla="*/ 80 h 121"/>
                <a:gd name="T8" fmla="*/ 142 w 168"/>
                <a:gd name="T9" fmla="*/ 61 h 121"/>
                <a:gd name="T10" fmla="*/ 81 w 168"/>
                <a:gd name="T11" fmla="*/ 80 h 121"/>
                <a:gd name="T12" fmla="*/ 18 w 168"/>
                <a:gd name="T13" fmla="*/ 15 h 121"/>
                <a:gd name="T14" fmla="*/ 6 w 168"/>
                <a:gd name="T15" fmla="*/ 0 h 121"/>
                <a:gd name="T16" fmla="*/ 12 w 168"/>
                <a:gd name="T17"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21">
                  <a:moveTo>
                    <a:pt x="12" y="24"/>
                  </a:moveTo>
                  <a:cubicBezTo>
                    <a:pt x="12" y="24"/>
                    <a:pt x="66" y="113"/>
                    <a:pt x="82" y="118"/>
                  </a:cubicBezTo>
                  <a:cubicBezTo>
                    <a:pt x="89" y="121"/>
                    <a:pt x="133" y="104"/>
                    <a:pt x="151" y="101"/>
                  </a:cubicBezTo>
                  <a:cubicBezTo>
                    <a:pt x="161" y="99"/>
                    <a:pt x="168" y="90"/>
                    <a:pt x="167" y="80"/>
                  </a:cubicBezTo>
                  <a:cubicBezTo>
                    <a:pt x="166" y="68"/>
                    <a:pt x="153" y="59"/>
                    <a:pt x="142" y="61"/>
                  </a:cubicBezTo>
                  <a:cubicBezTo>
                    <a:pt x="81" y="80"/>
                    <a:pt x="81" y="80"/>
                    <a:pt x="81" y="80"/>
                  </a:cubicBezTo>
                  <a:cubicBezTo>
                    <a:pt x="81" y="80"/>
                    <a:pt x="30" y="27"/>
                    <a:pt x="18" y="15"/>
                  </a:cubicBezTo>
                  <a:cubicBezTo>
                    <a:pt x="18" y="15"/>
                    <a:pt x="13" y="0"/>
                    <a:pt x="6" y="0"/>
                  </a:cubicBezTo>
                  <a:cubicBezTo>
                    <a:pt x="0" y="0"/>
                    <a:pt x="10" y="18"/>
                    <a:pt x="12"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7" name="Freeform 141">
              <a:extLst>
                <a:ext uri="{FF2B5EF4-FFF2-40B4-BE49-F238E27FC236}">
                  <a16:creationId xmlns:a16="http://schemas.microsoft.com/office/drawing/2014/main" id="{11EEE4CF-3E8C-43B8-B04C-CB0FBABEACA7}"/>
                </a:ext>
              </a:extLst>
            </p:cNvPr>
            <p:cNvSpPr>
              <a:spLocks/>
            </p:cNvSpPr>
            <p:nvPr/>
          </p:nvSpPr>
          <p:spPr bwMode="auto">
            <a:xfrm>
              <a:off x="9824481" y="5865381"/>
              <a:ext cx="297817" cy="82589"/>
            </a:xfrm>
            <a:custGeom>
              <a:avLst/>
              <a:gdLst>
                <a:gd name="T0" fmla="*/ 9 w 63"/>
                <a:gd name="T1" fmla="*/ 9 h 18"/>
                <a:gd name="T2" fmla="*/ 36 w 63"/>
                <a:gd name="T3" fmla="*/ 0 h 18"/>
                <a:gd name="T4" fmla="*/ 63 w 63"/>
                <a:gd name="T5" fmla="*/ 0 h 18"/>
                <a:gd name="T6" fmla="*/ 63 w 63"/>
                <a:gd name="T7" fmla="*/ 14 h 18"/>
                <a:gd name="T8" fmla="*/ 59 w 63"/>
                <a:gd name="T9" fmla="*/ 18 h 18"/>
                <a:gd name="T10" fmla="*/ 5 w 63"/>
                <a:gd name="T11" fmla="*/ 18 h 18"/>
                <a:gd name="T12" fmla="*/ 3 w 63"/>
                <a:gd name="T13" fmla="*/ 12 h 18"/>
                <a:gd name="T14" fmla="*/ 9 w 63"/>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8">
                  <a:moveTo>
                    <a:pt x="9" y="9"/>
                  </a:moveTo>
                  <a:cubicBezTo>
                    <a:pt x="17" y="7"/>
                    <a:pt x="31" y="4"/>
                    <a:pt x="36" y="0"/>
                  </a:cubicBezTo>
                  <a:cubicBezTo>
                    <a:pt x="63" y="0"/>
                    <a:pt x="63" y="0"/>
                    <a:pt x="63" y="0"/>
                  </a:cubicBezTo>
                  <a:cubicBezTo>
                    <a:pt x="63" y="5"/>
                    <a:pt x="63" y="11"/>
                    <a:pt x="63" y="14"/>
                  </a:cubicBezTo>
                  <a:cubicBezTo>
                    <a:pt x="63" y="16"/>
                    <a:pt x="61" y="18"/>
                    <a:pt x="59" y="18"/>
                  </a:cubicBezTo>
                  <a:cubicBezTo>
                    <a:pt x="5" y="18"/>
                    <a:pt x="5" y="18"/>
                    <a:pt x="5" y="18"/>
                  </a:cubicBezTo>
                  <a:cubicBezTo>
                    <a:pt x="1" y="18"/>
                    <a:pt x="0" y="14"/>
                    <a:pt x="3" y="12"/>
                  </a:cubicBezTo>
                  <a:cubicBezTo>
                    <a:pt x="5" y="11"/>
                    <a:pt x="7" y="10"/>
                    <a:pt x="9" y="9"/>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8" name="Freeform 142">
              <a:extLst>
                <a:ext uri="{FF2B5EF4-FFF2-40B4-BE49-F238E27FC236}">
                  <a16:creationId xmlns:a16="http://schemas.microsoft.com/office/drawing/2014/main" id="{3996BBAF-FCA2-47DE-9472-1BE7443DC1D1}"/>
                </a:ext>
              </a:extLst>
            </p:cNvPr>
            <p:cNvSpPr>
              <a:spLocks/>
            </p:cNvSpPr>
            <p:nvPr/>
          </p:nvSpPr>
          <p:spPr bwMode="auto">
            <a:xfrm>
              <a:off x="10450146" y="5792805"/>
              <a:ext cx="287807" cy="147658"/>
            </a:xfrm>
            <a:custGeom>
              <a:avLst/>
              <a:gdLst>
                <a:gd name="T0" fmla="*/ 8 w 61"/>
                <a:gd name="T1" fmla="*/ 21 h 31"/>
                <a:gd name="T2" fmla="*/ 32 w 61"/>
                <a:gd name="T3" fmla="*/ 6 h 31"/>
                <a:gd name="T4" fmla="*/ 58 w 61"/>
                <a:gd name="T5" fmla="*/ 0 h 31"/>
                <a:gd name="T6" fmla="*/ 61 w 61"/>
                <a:gd name="T7" fmla="*/ 13 h 31"/>
                <a:gd name="T8" fmla="*/ 58 w 61"/>
                <a:gd name="T9" fmla="*/ 18 h 31"/>
                <a:gd name="T10" fmla="*/ 5 w 61"/>
                <a:gd name="T11" fmla="*/ 31 h 31"/>
                <a:gd name="T12" fmla="*/ 2 w 61"/>
                <a:gd name="T13" fmla="*/ 25 h 31"/>
                <a:gd name="T14" fmla="*/ 8 w 61"/>
                <a:gd name="T15" fmla="*/ 2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1">
                  <a:moveTo>
                    <a:pt x="8" y="21"/>
                  </a:moveTo>
                  <a:cubicBezTo>
                    <a:pt x="15" y="17"/>
                    <a:pt x="28" y="10"/>
                    <a:pt x="32" y="6"/>
                  </a:cubicBezTo>
                  <a:cubicBezTo>
                    <a:pt x="58" y="0"/>
                    <a:pt x="58" y="0"/>
                    <a:pt x="58" y="0"/>
                  </a:cubicBezTo>
                  <a:cubicBezTo>
                    <a:pt x="59" y="5"/>
                    <a:pt x="60" y="10"/>
                    <a:pt x="61" y="13"/>
                  </a:cubicBezTo>
                  <a:cubicBezTo>
                    <a:pt x="61" y="16"/>
                    <a:pt x="60" y="18"/>
                    <a:pt x="58" y="18"/>
                  </a:cubicBezTo>
                  <a:cubicBezTo>
                    <a:pt x="5" y="31"/>
                    <a:pt x="5" y="31"/>
                    <a:pt x="5" y="31"/>
                  </a:cubicBezTo>
                  <a:cubicBezTo>
                    <a:pt x="2" y="31"/>
                    <a:pt x="0" y="27"/>
                    <a:pt x="2" y="25"/>
                  </a:cubicBezTo>
                  <a:cubicBezTo>
                    <a:pt x="4" y="23"/>
                    <a:pt x="5" y="22"/>
                    <a:pt x="8" y="21"/>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9" name="Freeform 143">
              <a:extLst>
                <a:ext uri="{FF2B5EF4-FFF2-40B4-BE49-F238E27FC236}">
                  <a16:creationId xmlns:a16="http://schemas.microsoft.com/office/drawing/2014/main" id="{B47C9FF9-66AB-43B6-9566-42FC172FF087}"/>
                </a:ext>
              </a:extLst>
            </p:cNvPr>
            <p:cNvSpPr>
              <a:spLocks/>
            </p:cNvSpPr>
            <p:nvPr/>
          </p:nvSpPr>
          <p:spPr bwMode="auto">
            <a:xfrm>
              <a:off x="9694342" y="3773157"/>
              <a:ext cx="695740" cy="342865"/>
            </a:xfrm>
            <a:custGeom>
              <a:avLst/>
              <a:gdLst>
                <a:gd name="T0" fmla="*/ 64 w 148"/>
                <a:gd name="T1" fmla="*/ 73 h 73"/>
                <a:gd name="T2" fmla="*/ 148 w 148"/>
                <a:gd name="T3" fmla="*/ 62 h 73"/>
                <a:gd name="T4" fmla="*/ 124 w 148"/>
                <a:gd name="T5" fmla="*/ 46 h 73"/>
                <a:gd name="T6" fmla="*/ 63 w 148"/>
                <a:gd name="T7" fmla="*/ 65 h 73"/>
                <a:gd name="T8" fmla="*/ 0 w 148"/>
                <a:gd name="T9" fmla="*/ 0 h 73"/>
                <a:gd name="T10" fmla="*/ 64 w 148"/>
                <a:gd name="T11" fmla="*/ 73 h 73"/>
              </a:gdLst>
              <a:ahLst/>
              <a:cxnLst>
                <a:cxn ang="0">
                  <a:pos x="T0" y="T1"/>
                </a:cxn>
                <a:cxn ang="0">
                  <a:pos x="T2" y="T3"/>
                </a:cxn>
                <a:cxn ang="0">
                  <a:pos x="T4" y="T5"/>
                </a:cxn>
                <a:cxn ang="0">
                  <a:pos x="T6" y="T7"/>
                </a:cxn>
                <a:cxn ang="0">
                  <a:pos x="T8" y="T9"/>
                </a:cxn>
                <a:cxn ang="0">
                  <a:pos x="T10" y="T11"/>
                </a:cxn>
              </a:cxnLst>
              <a:rect l="0" t="0" r="r" b="b"/>
              <a:pathLst>
                <a:path w="148" h="73">
                  <a:moveTo>
                    <a:pt x="64" y="73"/>
                  </a:moveTo>
                  <a:cubicBezTo>
                    <a:pt x="77" y="73"/>
                    <a:pt x="133" y="52"/>
                    <a:pt x="148" y="62"/>
                  </a:cubicBezTo>
                  <a:cubicBezTo>
                    <a:pt x="146" y="52"/>
                    <a:pt x="134" y="44"/>
                    <a:pt x="124" y="46"/>
                  </a:cubicBezTo>
                  <a:cubicBezTo>
                    <a:pt x="63" y="65"/>
                    <a:pt x="63" y="65"/>
                    <a:pt x="63" y="65"/>
                  </a:cubicBezTo>
                  <a:cubicBezTo>
                    <a:pt x="63" y="65"/>
                    <a:pt x="12" y="12"/>
                    <a:pt x="0" y="0"/>
                  </a:cubicBezTo>
                  <a:cubicBezTo>
                    <a:pt x="0" y="0"/>
                    <a:pt x="50" y="72"/>
                    <a:pt x="64" y="73"/>
                  </a:cubicBez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0" name="Freeform 144">
              <a:extLst>
                <a:ext uri="{FF2B5EF4-FFF2-40B4-BE49-F238E27FC236}">
                  <a16:creationId xmlns:a16="http://schemas.microsoft.com/office/drawing/2014/main" id="{4A6C99F5-C00A-4E61-9CFF-6B58C7FEBB20}"/>
                </a:ext>
              </a:extLst>
            </p:cNvPr>
            <p:cNvSpPr>
              <a:spLocks/>
            </p:cNvSpPr>
            <p:nvPr/>
          </p:nvSpPr>
          <p:spPr bwMode="auto">
            <a:xfrm>
              <a:off x="10497697" y="3668046"/>
              <a:ext cx="42546" cy="80085"/>
            </a:xfrm>
            <a:custGeom>
              <a:avLst/>
              <a:gdLst>
                <a:gd name="T0" fmla="*/ 4 w 9"/>
                <a:gd name="T1" fmla="*/ 0 h 17"/>
                <a:gd name="T2" fmla="*/ 0 w 9"/>
                <a:gd name="T3" fmla="*/ 1 h 17"/>
                <a:gd name="T4" fmla="*/ 4 w 9"/>
                <a:gd name="T5" fmla="*/ 17 h 17"/>
                <a:gd name="T6" fmla="*/ 9 w 9"/>
                <a:gd name="T7" fmla="*/ 16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0" y="1"/>
                    <a:pt x="0" y="1"/>
                    <a:pt x="0" y="1"/>
                  </a:cubicBezTo>
                  <a:cubicBezTo>
                    <a:pt x="0" y="1"/>
                    <a:pt x="5" y="9"/>
                    <a:pt x="4" y="17"/>
                  </a:cubicBezTo>
                  <a:cubicBezTo>
                    <a:pt x="9" y="16"/>
                    <a:pt x="9" y="16"/>
                    <a:pt x="9" y="16"/>
                  </a:cubicBezTo>
                  <a:cubicBezTo>
                    <a:pt x="9" y="16"/>
                    <a:pt x="8" y="2"/>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1" name="Freeform 145">
              <a:extLst>
                <a:ext uri="{FF2B5EF4-FFF2-40B4-BE49-F238E27FC236}">
                  <a16:creationId xmlns:a16="http://schemas.microsoft.com/office/drawing/2014/main" id="{ED59D55D-AD25-49E9-964B-C75EE819C130}"/>
                </a:ext>
              </a:extLst>
            </p:cNvPr>
            <p:cNvSpPr>
              <a:spLocks/>
            </p:cNvSpPr>
            <p:nvPr/>
          </p:nvSpPr>
          <p:spPr bwMode="auto">
            <a:xfrm>
              <a:off x="6593547" y="3960858"/>
              <a:ext cx="2357506" cy="745793"/>
            </a:xfrm>
            <a:custGeom>
              <a:avLst/>
              <a:gdLst>
                <a:gd name="T0" fmla="*/ 472 w 501"/>
                <a:gd name="T1" fmla="*/ 0 h 159"/>
                <a:gd name="T2" fmla="*/ 29 w 501"/>
                <a:gd name="T3" fmla="*/ 0 h 159"/>
                <a:gd name="T4" fmla="*/ 0 w 501"/>
                <a:gd name="T5" fmla="*/ 29 h 159"/>
                <a:gd name="T6" fmla="*/ 0 w 501"/>
                <a:gd name="T7" fmla="*/ 129 h 159"/>
                <a:gd name="T8" fmla="*/ 29 w 501"/>
                <a:gd name="T9" fmla="*/ 159 h 159"/>
                <a:gd name="T10" fmla="*/ 472 w 501"/>
                <a:gd name="T11" fmla="*/ 159 h 159"/>
                <a:gd name="T12" fmla="*/ 501 w 501"/>
                <a:gd name="T13" fmla="*/ 129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29"/>
                    <a:pt x="0" y="129"/>
                    <a:pt x="0" y="129"/>
                  </a:cubicBezTo>
                  <a:cubicBezTo>
                    <a:pt x="0" y="146"/>
                    <a:pt x="13" y="159"/>
                    <a:pt x="29" y="159"/>
                  </a:cubicBezTo>
                  <a:cubicBezTo>
                    <a:pt x="472" y="159"/>
                    <a:pt x="472" y="159"/>
                    <a:pt x="472" y="159"/>
                  </a:cubicBezTo>
                  <a:cubicBezTo>
                    <a:pt x="488" y="159"/>
                    <a:pt x="501" y="146"/>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2" name="Freeform 146">
              <a:extLst>
                <a:ext uri="{FF2B5EF4-FFF2-40B4-BE49-F238E27FC236}">
                  <a16:creationId xmlns:a16="http://schemas.microsoft.com/office/drawing/2014/main" id="{DD4422CF-97C0-4030-9DFA-56C48EA70D2E}"/>
                </a:ext>
              </a:extLst>
            </p:cNvPr>
            <p:cNvSpPr>
              <a:spLocks/>
            </p:cNvSpPr>
            <p:nvPr/>
          </p:nvSpPr>
          <p:spPr bwMode="auto">
            <a:xfrm>
              <a:off x="7542054" y="4201113"/>
              <a:ext cx="170181" cy="162674"/>
            </a:xfrm>
            <a:custGeom>
              <a:avLst/>
              <a:gdLst>
                <a:gd name="T0" fmla="*/ 19 w 36"/>
                <a:gd name="T1" fmla="*/ 2 h 35"/>
                <a:gd name="T2" fmla="*/ 22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3 h 35"/>
                <a:gd name="T16" fmla="*/ 27 w 36"/>
                <a:gd name="T17" fmla="*/ 34 h 35"/>
                <a:gd name="T18" fmla="*/ 19 w 36"/>
                <a:gd name="T19" fmla="*/ 28 h 35"/>
                <a:gd name="T20" fmla="*/ 17 w 36"/>
                <a:gd name="T21" fmla="*/ 28 h 35"/>
                <a:gd name="T22" fmla="*/ 9 w 36"/>
                <a:gd name="T23" fmla="*/ 34 h 35"/>
                <a:gd name="T24" fmla="*/ 6 w 36"/>
                <a:gd name="T25" fmla="*/ 33 h 35"/>
                <a:gd name="T26" fmla="*/ 9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19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19" y="2"/>
                  </a:moveTo>
                  <a:cubicBezTo>
                    <a:pt x="22" y="11"/>
                    <a:pt x="22" y="11"/>
                    <a:pt x="22" y="11"/>
                  </a:cubicBezTo>
                  <a:cubicBezTo>
                    <a:pt x="23" y="12"/>
                    <a:pt x="23"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29" y="33"/>
                    <a:pt x="29" y="33"/>
                    <a:pt x="29" y="33"/>
                  </a:cubicBezTo>
                  <a:cubicBezTo>
                    <a:pt x="30" y="34"/>
                    <a:pt x="28" y="35"/>
                    <a:pt x="27" y="34"/>
                  </a:cubicBezTo>
                  <a:cubicBezTo>
                    <a:pt x="19" y="28"/>
                    <a:pt x="19" y="28"/>
                    <a:pt x="19" y="28"/>
                  </a:cubicBezTo>
                  <a:cubicBezTo>
                    <a:pt x="18" y="28"/>
                    <a:pt x="17" y="28"/>
                    <a:pt x="17" y="28"/>
                  </a:cubicBezTo>
                  <a:cubicBezTo>
                    <a:pt x="9" y="34"/>
                    <a:pt x="9" y="34"/>
                    <a:pt x="9" y="34"/>
                  </a:cubicBezTo>
                  <a:cubicBezTo>
                    <a:pt x="8" y="35"/>
                    <a:pt x="6" y="34"/>
                    <a:pt x="6" y="33"/>
                  </a:cubicBezTo>
                  <a:cubicBezTo>
                    <a:pt x="9" y="23"/>
                    <a:pt x="9" y="23"/>
                    <a:pt x="9" y="23"/>
                  </a:cubicBezTo>
                  <a:cubicBezTo>
                    <a:pt x="10" y="22"/>
                    <a:pt x="9" y="22"/>
                    <a:pt x="9" y="21"/>
                  </a:cubicBezTo>
                  <a:cubicBezTo>
                    <a:pt x="1" y="15"/>
                    <a:pt x="1" y="15"/>
                    <a:pt x="1" y="15"/>
                  </a:cubicBezTo>
                  <a:cubicBezTo>
                    <a:pt x="0" y="14"/>
                    <a:pt x="0" y="12"/>
                    <a:pt x="2" y="12"/>
                  </a:cubicBezTo>
                  <a:cubicBezTo>
                    <a:pt x="12" y="12"/>
                    <a:pt x="12" y="12"/>
                    <a:pt x="12" y="12"/>
                  </a:cubicBezTo>
                  <a:cubicBezTo>
                    <a:pt x="12" y="12"/>
                    <a:pt x="13" y="12"/>
                    <a:pt x="13" y="11"/>
                  </a:cubicBezTo>
                  <a:cubicBezTo>
                    <a:pt x="16" y="2"/>
                    <a:pt x="16" y="2"/>
                    <a:pt x="16" y="2"/>
                  </a:cubicBezTo>
                  <a:cubicBezTo>
                    <a:pt x="17" y="0"/>
                    <a:pt x="19" y="0"/>
                    <a:pt x="19"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3" name="Freeform 147">
              <a:extLst>
                <a:ext uri="{FF2B5EF4-FFF2-40B4-BE49-F238E27FC236}">
                  <a16:creationId xmlns:a16="http://schemas.microsoft.com/office/drawing/2014/main" id="{FE9F14C1-8850-4AC3-990D-E29096738188}"/>
                </a:ext>
              </a:extLst>
            </p:cNvPr>
            <p:cNvSpPr>
              <a:spLocks/>
            </p:cNvSpPr>
            <p:nvPr/>
          </p:nvSpPr>
          <p:spPr bwMode="auto">
            <a:xfrm>
              <a:off x="7802331" y="4201113"/>
              <a:ext cx="172684" cy="162674"/>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7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2"/>
                    <a:pt x="26" y="22"/>
                    <a:pt x="27" y="23"/>
                  </a:cubicBezTo>
                  <a:cubicBezTo>
                    <a:pt x="30" y="33"/>
                    <a:pt x="30" y="33"/>
                    <a:pt x="30" y="33"/>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4" name="Freeform 148">
              <a:extLst>
                <a:ext uri="{FF2B5EF4-FFF2-40B4-BE49-F238E27FC236}">
                  <a16:creationId xmlns:a16="http://schemas.microsoft.com/office/drawing/2014/main" id="{9D715CA5-3D36-42CE-8868-777CC1BFA290}"/>
                </a:ext>
              </a:extLst>
            </p:cNvPr>
            <p:cNvSpPr>
              <a:spLocks/>
            </p:cNvSpPr>
            <p:nvPr/>
          </p:nvSpPr>
          <p:spPr bwMode="auto">
            <a:xfrm>
              <a:off x="8060106"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3 h 35"/>
                <a:gd name="T16" fmla="*/ 28 w 37"/>
                <a:gd name="T17" fmla="*/ 34 h 35"/>
                <a:gd name="T18" fmla="*/ 20 w 37"/>
                <a:gd name="T19" fmla="*/ 28 h 35"/>
                <a:gd name="T20" fmla="*/ 18 w 37"/>
                <a:gd name="T21" fmla="*/ 28 h 35"/>
                <a:gd name="T22" fmla="*/ 10 w 37"/>
                <a:gd name="T23" fmla="*/ 34 h 35"/>
                <a:gd name="T24" fmla="*/ 7 w 37"/>
                <a:gd name="T25" fmla="*/ 33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2"/>
                    <a:pt x="27" y="22"/>
                    <a:pt x="27" y="23"/>
                  </a:cubicBezTo>
                  <a:cubicBezTo>
                    <a:pt x="30" y="33"/>
                    <a:pt x="30" y="33"/>
                    <a:pt x="30" y="33"/>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3"/>
                  </a:cubicBezTo>
                  <a:cubicBezTo>
                    <a:pt x="10" y="23"/>
                    <a:pt x="10" y="23"/>
                    <a:pt x="10" y="23"/>
                  </a:cubicBezTo>
                  <a:cubicBezTo>
                    <a:pt x="10" y="22"/>
                    <a:pt x="10" y="22"/>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5" name="Freeform 149">
              <a:extLst>
                <a:ext uri="{FF2B5EF4-FFF2-40B4-BE49-F238E27FC236}">
                  <a16:creationId xmlns:a16="http://schemas.microsoft.com/office/drawing/2014/main" id="{4B90E7FD-8D2E-4192-8C1D-C8AF4C7DBEC8}"/>
                </a:ext>
              </a:extLst>
            </p:cNvPr>
            <p:cNvSpPr>
              <a:spLocks/>
            </p:cNvSpPr>
            <p:nvPr/>
          </p:nvSpPr>
          <p:spPr bwMode="auto">
            <a:xfrm>
              <a:off x="8325388" y="4201113"/>
              <a:ext cx="167679" cy="162674"/>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30 w 36"/>
                <a:gd name="T15" fmla="*/ 33 h 35"/>
                <a:gd name="T16" fmla="*/ 27 w 36"/>
                <a:gd name="T17" fmla="*/ 34 h 35"/>
                <a:gd name="T18" fmla="*/ 19 w 36"/>
                <a:gd name="T19" fmla="*/ 28 h 35"/>
                <a:gd name="T20" fmla="*/ 17 w 36"/>
                <a:gd name="T21" fmla="*/ 28 h 35"/>
                <a:gd name="T22" fmla="*/ 9 w 36"/>
                <a:gd name="T23" fmla="*/ 34 h 35"/>
                <a:gd name="T24" fmla="*/ 7 w 36"/>
                <a:gd name="T25" fmla="*/ 33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7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4"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30" y="33"/>
                    <a:pt x="30" y="33"/>
                    <a:pt x="30" y="33"/>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0" y="12"/>
                    <a:pt x="2" y="12"/>
                  </a:cubicBezTo>
                  <a:cubicBezTo>
                    <a:pt x="12" y="12"/>
                    <a:pt x="12" y="12"/>
                    <a:pt x="12" y="12"/>
                  </a:cubicBezTo>
                  <a:cubicBezTo>
                    <a:pt x="13" y="12"/>
                    <a:pt x="13" y="12"/>
                    <a:pt x="13"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6" name="Freeform 150">
              <a:extLst>
                <a:ext uri="{FF2B5EF4-FFF2-40B4-BE49-F238E27FC236}">
                  <a16:creationId xmlns:a16="http://schemas.microsoft.com/office/drawing/2014/main" id="{F1923E0D-4ABF-417A-BC9D-6E8DE7F58B3D}"/>
                </a:ext>
              </a:extLst>
            </p:cNvPr>
            <p:cNvSpPr>
              <a:spLocks/>
            </p:cNvSpPr>
            <p:nvPr/>
          </p:nvSpPr>
          <p:spPr bwMode="auto">
            <a:xfrm>
              <a:off x="8583161"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8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7" y="21"/>
                    <a:pt x="27" y="21"/>
                    <a:pt x="27" y="21"/>
                  </a:cubicBezTo>
                  <a:cubicBezTo>
                    <a:pt x="27" y="22"/>
                    <a:pt x="27" y="22"/>
                    <a:pt x="27" y="23"/>
                  </a:cubicBezTo>
                  <a:cubicBezTo>
                    <a:pt x="30" y="33"/>
                    <a:pt x="30" y="33"/>
                    <a:pt x="30" y="33"/>
                  </a:cubicBezTo>
                  <a:cubicBezTo>
                    <a:pt x="30" y="34"/>
                    <a:pt x="29" y="35"/>
                    <a:pt x="27" y="34"/>
                  </a:cubicBezTo>
                  <a:cubicBezTo>
                    <a:pt x="19" y="28"/>
                    <a:pt x="19" y="28"/>
                    <a:pt x="19" y="28"/>
                  </a:cubicBezTo>
                  <a:cubicBezTo>
                    <a:pt x="19" y="28"/>
                    <a:pt x="18" y="28"/>
                    <a:pt x="18"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7" name="Rectangle 151">
              <a:extLst>
                <a:ext uri="{FF2B5EF4-FFF2-40B4-BE49-F238E27FC236}">
                  <a16:creationId xmlns:a16="http://schemas.microsoft.com/office/drawing/2014/main" id="{335B3D4F-EAD6-4D62-ABD9-EF3FAA31F538}"/>
                </a:ext>
              </a:extLst>
            </p:cNvPr>
            <p:cNvSpPr>
              <a:spLocks noChangeArrowheads="1"/>
            </p:cNvSpPr>
            <p:nvPr/>
          </p:nvSpPr>
          <p:spPr bwMode="auto">
            <a:xfrm>
              <a:off x="7542054" y="4433860"/>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8" name="Rectangle 152">
              <a:extLst>
                <a:ext uri="{FF2B5EF4-FFF2-40B4-BE49-F238E27FC236}">
                  <a16:creationId xmlns:a16="http://schemas.microsoft.com/office/drawing/2014/main" id="{6775211C-758D-4345-AFE3-1953E1391986}"/>
                </a:ext>
              </a:extLst>
            </p:cNvPr>
            <p:cNvSpPr>
              <a:spLocks noChangeArrowheads="1"/>
            </p:cNvSpPr>
            <p:nvPr/>
          </p:nvSpPr>
          <p:spPr bwMode="auto">
            <a:xfrm>
              <a:off x="7542054" y="4090996"/>
              <a:ext cx="758307" cy="37541"/>
            </a:xfrm>
            <a:prstGeom prst="rect">
              <a:avLst/>
            </a:prstGeom>
            <a:solidFill>
              <a:srgbClr val="0A4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9" name="Rectangle 153">
              <a:extLst>
                <a:ext uri="{FF2B5EF4-FFF2-40B4-BE49-F238E27FC236}">
                  <a16:creationId xmlns:a16="http://schemas.microsoft.com/office/drawing/2014/main" id="{FDA3505F-1857-4B60-8B1F-5697DAC2794E}"/>
                </a:ext>
              </a:extLst>
            </p:cNvPr>
            <p:cNvSpPr>
              <a:spLocks noChangeArrowheads="1"/>
            </p:cNvSpPr>
            <p:nvPr/>
          </p:nvSpPr>
          <p:spPr bwMode="auto">
            <a:xfrm>
              <a:off x="7542054" y="4513945"/>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0" name="Rectangle 154">
              <a:extLst>
                <a:ext uri="{FF2B5EF4-FFF2-40B4-BE49-F238E27FC236}">
                  <a16:creationId xmlns:a16="http://schemas.microsoft.com/office/drawing/2014/main" id="{C249847A-CC4E-4F7F-B2E7-80FB554134E8}"/>
                </a:ext>
              </a:extLst>
            </p:cNvPr>
            <p:cNvSpPr>
              <a:spLocks noChangeArrowheads="1"/>
            </p:cNvSpPr>
            <p:nvPr/>
          </p:nvSpPr>
          <p:spPr bwMode="auto">
            <a:xfrm>
              <a:off x="7542054" y="4589025"/>
              <a:ext cx="350372"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1" name="Oval 155">
              <a:extLst>
                <a:ext uri="{FF2B5EF4-FFF2-40B4-BE49-F238E27FC236}">
                  <a16:creationId xmlns:a16="http://schemas.microsoft.com/office/drawing/2014/main" id="{D8B9C3BD-4E60-4EF7-A15B-A6060ECE633A}"/>
                </a:ext>
              </a:extLst>
            </p:cNvPr>
            <p:cNvSpPr>
              <a:spLocks noChangeArrowheads="1"/>
            </p:cNvSpPr>
            <p:nvPr/>
          </p:nvSpPr>
          <p:spPr bwMode="auto">
            <a:xfrm>
              <a:off x="6771235" y="4040943"/>
              <a:ext cx="608147" cy="605644"/>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2" name="Freeform 156">
              <a:extLst>
                <a:ext uri="{FF2B5EF4-FFF2-40B4-BE49-F238E27FC236}">
                  <a16:creationId xmlns:a16="http://schemas.microsoft.com/office/drawing/2014/main" id="{149A668D-77CC-4153-9CD8-0DC2AF13933C}"/>
                </a:ext>
              </a:extLst>
            </p:cNvPr>
            <p:cNvSpPr>
              <a:spLocks/>
            </p:cNvSpPr>
            <p:nvPr/>
          </p:nvSpPr>
          <p:spPr bwMode="auto">
            <a:xfrm>
              <a:off x="6428371" y="5069535"/>
              <a:ext cx="695740" cy="795846"/>
            </a:xfrm>
            <a:custGeom>
              <a:avLst/>
              <a:gdLst>
                <a:gd name="T0" fmla="*/ 0 w 148"/>
                <a:gd name="T1" fmla="*/ 91 h 169"/>
                <a:gd name="T2" fmla="*/ 129 w 148"/>
                <a:gd name="T3" fmla="*/ 32 h 169"/>
                <a:gd name="T4" fmla="*/ 119 w 148"/>
                <a:gd name="T5" fmla="*/ 169 h 169"/>
                <a:gd name="T6" fmla="*/ 0 w 148"/>
                <a:gd name="T7" fmla="*/ 91 h 169"/>
              </a:gdLst>
              <a:ahLst/>
              <a:cxnLst>
                <a:cxn ang="0">
                  <a:pos x="T0" y="T1"/>
                </a:cxn>
                <a:cxn ang="0">
                  <a:pos x="T2" y="T3"/>
                </a:cxn>
                <a:cxn ang="0">
                  <a:pos x="T4" y="T5"/>
                </a:cxn>
                <a:cxn ang="0">
                  <a:pos x="T6" y="T7"/>
                </a:cxn>
              </a:cxnLst>
              <a:rect l="0" t="0" r="r" b="b"/>
              <a:pathLst>
                <a:path w="148" h="169">
                  <a:moveTo>
                    <a:pt x="0" y="91"/>
                  </a:moveTo>
                  <a:cubicBezTo>
                    <a:pt x="0" y="91"/>
                    <a:pt x="109" y="0"/>
                    <a:pt x="129" y="32"/>
                  </a:cubicBezTo>
                  <a:cubicBezTo>
                    <a:pt x="148" y="65"/>
                    <a:pt x="119" y="169"/>
                    <a:pt x="119" y="169"/>
                  </a:cubicBezTo>
                  <a:lnTo>
                    <a:pt x="0" y="91"/>
                  </a:ln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3" name="Freeform 157">
              <a:extLst>
                <a:ext uri="{FF2B5EF4-FFF2-40B4-BE49-F238E27FC236}">
                  <a16:creationId xmlns:a16="http://schemas.microsoft.com/office/drawing/2014/main" id="{C7C18372-6C86-472A-BE39-4E30AF5E86C2}"/>
                </a:ext>
              </a:extLst>
            </p:cNvPr>
            <p:cNvSpPr>
              <a:spLocks/>
            </p:cNvSpPr>
            <p:nvPr/>
          </p:nvSpPr>
          <p:spPr bwMode="auto">
            <a:xfrm>
              <a:off x="6696155" y="5244722"/>
              <a:ext cx="412940" cy="620660"/>
            </a:xfrm>
            <a:custGeom>
              <a:avLst/>
              <a:gdLst>
                <a:gd name="T0" fmla="*/ 0 w 88"/>
                <a:gd name="T1" fmla="*/ 92 h 132"/>
                <a:gd name="T2" fmla="*/ 62 w 88"/>
                <a:gd name="T3" fmla="*/ 132 h 132"/>
                <a:gd name="T4" fmla="*/ 74 w 88"/>
                <a:gd name="T5" fmla="*/ 0 h 132"/>
                <a:gd name="T6" fmla="*/ 0 w 88"/>
                <a:gd name="T7" fmla="*/ 92 h 132"/>
              </a:gdLst>
              <a:ahLst/>
              <a:cxnLst>
                <a:cxn ang="0">
                  <a:pos x="T0" y="T1"/>
                </a:cxn>
                <a:cxn ang="0">
                  <a:pos x="T2" y="T3"/>
                </a:cxn>
                <a:cxn ang="0">
                  <a:pos x="T4" y="T5"/>
                </a:cxn>
                <a:cxn ang="0">
                  <a:pos x="T6" y="T7"/>
                </a:cxn>
              </a:cxnLst>
              <a:rect l="0" t="0" r="r" b="b"/>
              <a:pathLst>
                <a:path w="88" h="132">
                  <a:moveTo>
                    <a:pt x="0" y="92"/>
                  </a:moveTo>
                  <a:cubicBezTo>
                    <a:pt x="62" y="132"/>
                    <a:pt x="62" y="132"/>
                    <a:pt x="62" y="132"/>
                  </a:cubicBezTo>
                  <a:cubicBezTo>
                    <a:pt x="62" y="132"/>
                    <a:pt x="88" y="37"/>
                    <a:pt x="74" y="0"/>
                  </a:cubicBezTo>
                  <a:cubicBezTo>
                    <a:pt x="80" y="48"/>
                    <a:pt x="29" y="79"/>
                    <a:pt x="0" y="92"/>
                  </a:cubicBezTo>
                  <a:close/>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4" name="Freeform 158">
              <a:extLst>
                <a:ext uri="{FF2B5EF4-FFF2-40B4-BE49-F238E27FC236}">
                  <a16:creationId xmlns:a16="http://schemas.microsoft.com/office/drawing/2014/main" id="{36D8E3F8-AE02-4278-A928-0F163406EB11}"/>
                </a:ext>
              </a:extLst>
            </p:cNvPr>
            <p:cNvSpPr>
              <a:spLocks/>
            </p:cNvSpPr>
            <p:nvPr/>
          </p:nvSpPr>
          <p:spPr bwMode="auto">
            <a:xfrm>
              <a:off x="5930341" y="5322305"/>
              <a:ext cx="1146219" cy="625665"/>
            </a:xfrm>
            <a:custGeom>
              <a:avLst/>
              <a:gdLst>
                <a:gd name="T0" fmla="*/ 162 w 244"/>
                <a:gd name="T1" fmla="*/ 28 h 133"/>
                <a:gd name="T2" fmla="*/ 235 w 244"/>
                <a:gd name="T3" fmla="*/ 101 h 133"/>
                <a:gd name="T4" fmla="*/ 168 w 244"/>
                <a:gd name="T5" fmla="*/ 129 h 133"/>
                <a:gd name="T6" fmla="*/ 0 w 244"/>
                <a:gd name="T7" fmla="*/ 125 h 133"/>
                <a:gd name="T8" fmla="*/ 1 w 244"/>
                <a:gd name="T9" fmla="*/ 103 h 133"/>
                <a:gd name="T10" fmla="*/ 136 w 244"/>
                <a:gd name="T11" fmla="*/ 97 h 133"/>
                <a:gd name="T12" fmla="*/ 64 w 244"/>
                <a:gd name="T13" fmla="*/ 43 h 133"/>
                <a:gd name="T14" fmla="*/ 162 w 244"/>
                <a:gd name="T15" fmla="*/ 28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33">
                  <a:moveTo>
                    <a:pt x="162" y="28"/>
                  </a:moveTo>
                  <a:cubicBezTo>
                    <a:pt x="162" y="28"/>
                    <a:pt x="230" y="82"/>
                    <a:pt x="235" y="101"/>
                  </a:cubicBezTo>
                  <a:cubicBezTo>
                    <a:pt x="244" y="133"/>
                    <a:pt x="191" y="129"/>
                    <a:pt x="168" y="129"/>
                  </a:cubicBezTo>
                  <a:cubicBezTo>
                    <a:pt x="146" y="129"/>
                    <a:pt x="0" y="125"/>
                    <a:pt x="0" y="125"/>
                  </a:cubicBezTo>
                  <a:cubicBezTo>
                    <a:pt x="1" y="103"/>
                    <a:pt x="1" y="103"/>
                    <a:pt x="1" y="103"/>
                  </a:cubicBezTo>
                  <a:cubicBezTo>
                    <a:pt x="136" y="97"/>
                    <a:pt x="136" y="97"/>
                    <a:pt x="136" y="97"/>
                  </a:cubicBezTo>
                  <a:cubicBezTo>
                    <a:pt x="136" y="97"/>
                    <a:pt x="61" y="86"/>
                    <a:pt x="64" y="43"/>
                  </a:cubicBezTo>
                  <a:cubicBezTo>
                    <a:pt x="67" y="0"/>
                    <a:pt x="162" y="28"/>
                    <a:pt x="162" y="28"/>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5" name="Freeform 159">
              <a:extLst>
                <a:ext uri="{FF2B5EF4-FFF2-40B4-BE49-F238E27FC236}">
                  <a16:creationId xmlns:a16="http://schemas.microsoft.com/office/drawing/2014/main" id="{DDA1EEEB-D2B6-41E6-B085-B669D01F4217}"/>
                </a:ext>
              </a:extLst>
            </p:cNvPr>
            <p:cNvSpPr>
              <a:spLocks/>
            </p:cNvSpPr>
            <p:nvPr/>
          </p:nvSpPr>
          <p:spPr bwMode="auto">
            <a:xfrm>
              <a:off x="5930341" y="5780291"/>
              <a:ext cx="1091160" cy="160170"/>
            </a:xfrm>
            <a:custGeom>
              <a:avLst/>
              <a:gdLst>
                <a:gd name="T0" fmla="*/ 232 w 232"/>
                <a:gd name="T1" fmla="*/ 22 h 34"/>
                <a:gd name="T2" fmla="*/ 168 w 232"/>
                <a:gd name="T3" fmla="*/ 32 h 34"/>
                <a:gd name="T4" fmla="*/ 0 w 232"/>
                <a:gd name="T5" fmla="*/ 28 h 34"/>
                <a:gd name="T6" fmla="*/ 1 w 232"/>
                <a:gd name="T7" fmla="*/ 6 h 34"/>
                <a:gd name="T8" fmla="*/ 136 w 232"/>
                <a:gd name="T9" fmla="*/ 0 h 34"/>
                <a:gd name="T10" fmla="*/ 230 w 232"/>
                <a:gd name="T11" fmla="*/ 22 h 34"/>
                <a:gd name="T12" fmla="*/ 232 w 232"/>
                <a:gd name="T13" fmla="*/ 22 h 34"/>
              </a:gdLst>
              <a:ahLst/>
              <a:cxnLst>
                <a:cxn ang="0">
                  <a:pos x="T0" y="T1"/>
                </a:cxn>
                <a:cxn ang="0">
                  <a:pos x="T2" y="T3"/>
                </a:cxn>
                <a:cxn ang="0">
                  <a:pos x="T4" y="T5"/>
                </a:cxn>
                <a:cxn ang="0">
                  <a:pos x="T6" y="T7"/>
                </a:cxn>
                <a:cxn ang="0">
                  <a:pos x="T8" y="T9"/>
                </a:cxn>
                <a:cxn ang="0">
                  <a:pos x="T10" y="T11"/>
                </a:cxn>
                <a:cxn ang="0">
                  <a:pos x="T12" y="T13"/>
                </a:cxn>
              </a:cxnLst>
              <a:rect l="0" t="0" r="r" b="b"/>
              <a:pathLst>
                <a:path w="232" h="34">
                  <a:moveTo>
                    <a:pt x="232" y="22"/>
                  </a:moveTo>
                  <a:cubicBezTo>
                    <a:pt x="219" y="34"/>
                    <a:pt x="185" y="32"/>
                    <a:pt x="168" y="32"/>
                  </a:cubicBezTo>
                  <a:cubicBezTo>
                    <a:pt x="146" y="32"/>
                    <a:pt x="0" y="28"/>
                    <a:pt x="0" y="28"/>
                  </a:cubicBezTo>
                  <a:cubicBezTo>
                    <a:pt x="1" y="6"/>
                    <a:pt x="1" y="6"/>
                    <a:pt x="1" y="6"/>
                  </a:cubicBezTo>
                  <a:cubicBezTo>
                    <a:pt x="136" y="0"/>
                    <a:pt x="136" y="0"/>
                    <a:pt x="136" y="0"/>
                  </a:cubicBezTo>
                  <a:cubicBezTo>
                    <a:pt x="136" y="0"/>
                    <a:pt x="189" y="25"/>
                    <a:pt x="230" y="22"/>
                  </a:cubicBezTo>
                  <a:cubicBezTo>
                    <a:pt x="231" y="22"/>
                    <a:pt x="231" y="22"/>
                    <a:pt x="232" y="22"/>
                  </a:cubicBez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6" name="Freeform 160">
              <a:extLst>
                <a:ext uri="{FF2B5EF4-FFF2-40B4-BE49-F238E27FC236}">
                  <a16:creationId xmlns:a16="http://schemas.microsoft.com/office/drawing/2014/main" id="{72FACF48-D6C2-442D-B91C-982F0ED11B60}"/>
                </a:ext>
              </a:extLst>
            </p:cNvPr>
            <p:cNvSpPr>
              <a:spLocks/>
            </p:cNvSpPr>
            <p:nvPr/>
          </p:nvSpPr>
          <p:spPr bwMode="auto">
            <a:xfrm>
              <a:off x="5825229" y="5765275"/>
              <a:ext cx="122631" cy="292812"/>
            </a:xfrm>
            <a:custGeom>
              <a:avLst/>
              <a:gdLst>
                <a:gd name="T0" fmla="*/ 23 w 26"/>
                <a:gd name="T1" fmla="*/ 31 h 62"/>
                <a:gd name="T2" fmla="*/ 21 w 26"/>
                <a:gd name="T3" fmla="*/ 53 h 62"/>
                <a:gd name="T4" fmla="*/ 3 w 26"/>
                <a:gd name="T5" fmla="*/ 38 h 62"/>
                <a:gd name="T6" fmla="*/ 23 w 26"/>
                <a:gd name="T7" fmla="*/ 9 h 62"/>
                <a:gd name="T8" fmla="*/ 23 w 26"/>
                <a:gd name="T9" fmla="*/ 31 h 62"/>
              </a:gdLst>
              <a:ahLst/>
              <a:cxnLst>
                <a:cxn ang="0">
                  <a:pos x="T0" y="T1"/>
                </a:cxn>
                <a:cxn ang="0">
                  <a:pos x="T2" y="T3"/>
                </a:cxn>
                <a:cxn ang="0">
                  <a:pos x="T4" y="T5"/>
                </a:cxn>
                <a:cxn ang="0">
                  <a:pos x="T6" y="T7"/>
                </a:cxn>
                <a:cxn ang="0">
                  <a:pos x="T8" y="T9"/>
                </a:cxn>
              </a:cxnLst>
              <a:rect l="0" t="0" r="r" b="b"/>
              <a:pathLst>
                <a:path w="26" h="62">
                  <a:moveTo>
                    <a:pt x="23" y="31"/>
                  </a:moveTo>
                  <a:cubicBezTo>
                    <a:pt x="23" y="31"/>
                    <a:pt x="17" y="44"/>
                    <a:pt x="21" y="53"/>
                  </a:cubicBezTo>
                  <a:cubicBezTo>
                    <a:pt x="26" y="62"/>
                    <a:pt x="6" y="56"/>
                    <a:pt x="3" y="38"/>
                  </a:cubicBezTo>
                  <a:cubicBezTo>
                    <a:pt x="0" y="21"/>
                    <a:pt x="1" y="0"/>
                    <a:pt x="23" y="9"/>
                  </a:cubicBezTo>
                  <a:lnTo>
                    <a:pt x="23" y="31"/>
                  </a:ln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7" name="Freeform 161">
              <a:extLst>
                <a:ext uri="{FF2B5EF4-FFF2-40B4-BE49-F238E27FC236}">
                  <a16:creationId xmlns:a16="http://schemas.microsoft.com/office/drawing/2014/main" id="{0C440C2C-9F7B-4004-A5B2-CBD8C602B414}"/>
                </a:ext>
              </a:extLst>
            </p:cNvPr>
            <p:cNvSpPr>
              <a:spLocks/>
            </p:cNvSpPr>
            <p:nvPr/>
          </p:nvSpPr>
          <p:spPr bwMode="auto">
            <a:xfrm>
              <a:off x="6285719" y="4158567"/>
              <a:ext cx="315335" cy="755803"/>
            </a:xfrm>
            <a:custGeom>
              <a:avLst/>
              <a:gdLst>
                <a:gd name="T0" fmla="*/ 0 w 67"/>
                <a:gd name="T1" fmla="*/ 141 h 161"/>
                <a:gd name="T2" fmla="*/ 51 w 67"/>
                <a:gd name="T3" fmla="*/ 0 h 161"/>
                <a:gd name="T4" fmla="*/ 67 w 67"/>
                <a:gd name="T5" fmla="*/ 5 h 161"/>
                <a:gd name="T6" fmla="*/ 46 w 67"/>
                <a:gd name="T7" fmla="*/ 161 h 161"/>
                <a:gd name="T8" fmla="*/ 0 w 67"/>
                <a:gd name="T9" fmla="*/ 141 h 161"/>
              </a:gdLst>
              <a:ahLst/>
              <a:cxnLst>
                <a:cxn ang="0">
                  <a:pos x="T0" y="T1"/>
                </a:cxn>
                <a:cxn ang="0">
                  <a:pos x="T2" y="T3"/>
                </a:cxn>
                <a:cxn ang="0">
                  <a:pos x="T4" y="T5"/>
                </a:cxn>
                <a:cxn ang="0">
                  <a:pos x="T6" y="T7"/>
                </a:cxn>
                <a:cxn ang="0">
                  <a:pos x="T8" y="T9"/>
                </a:cxn>
              </a:cxnLst>
              <a:rect l="0" t="0" r="r" b="b"/>
              <a:pathLst>
                <a:path w="67" h="161">
                  <a:moveTo>
                    <a:pt x="0" y="141"/>
                  </a:moveTo>
                  <a:cubicBezTo>
                    <a:pt x="0" y="141"/>
                    <a:pt x="49" y="0"/>
                    <a:pt x="51" y="0"/>
                  </a:cubicBezTo>
                  <a:cubicBezTo>
                    <a:pt x="57" y="3"/>
                    <a:pt x="67" y="5"/>
                    <a:pt x="67" y="5"/>
                  </a:cubicBezTo>
                  <a:cubicBezTo>
                    <a:pt x="46" y="161"/>
                    <a:pt x="46" y="161"/>
                    <a:pt x="46" y="161"/>
                  </a:cubicBezTo>
                  <a:lnTo>
                    <a:pt x="0" y="14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8" name="Freeform 162">
              <a:extLst>
                <a:ext uri="{FF2B5EF4-FFF2-40B4-BE49-F238E27FC236}">
                  <a16:creationId xmlns:a16="http://schemas.microsoft.com/office/drawing/2014/main" id="{3A495992-27B8-49D6-9144-0441C08BD6EE}"/>
                </a:ext>
              </a:extLst>
            </p:cNvPr>
            <p:cNvSpPr>
              <a:spLocks/>
            </p:cNvSpPr>
            <p:nvPr/>
          </p:nvSpPr>
          <p:spPr bwMode="auto">
            <a:xfrm>
              <a:off x="6285719" y="4694136"/>
              <a:ext cx="240255" cy="220234"/>
            </a:xfrm>
            <a:custGeom>
              <a:avLst/>
              <a:gdLst>
                <a:gd name="T0" fmla="*/ 51 w 51"/>
                <a:gd name="T1" fmla="*/ 11 h 47"/>
                <a:gd name="T2" fmla="*/ 10 w 51"/>
                <a:gd name="T3" fmla="*/ 1 h 47"/>
                <a:gd name="T4" fmla="*/ 0 w 51"/>
                <a:gd name="T5" fmla="*/ 27 h 47"/>
                <a:gd name="T6" fmla="*/ 46 w 51"/>
                <a:gd name="T7" fmla="*/ 47 h 47"/>
                <a:gd name="T8" fmla="*/ 51 w 51"/>
                <a:gd name="T9" fmla="*/ 11 h 47"/>
              </a:gdLst>
              <a:ahLst/>
              <a:cxnLst>
                <a:cxn ang="0">
                  <a:pos x="T0" y="T1"/>
                </a:cxn>
                <a:cxn ang="0">
                  <a:pos x="T2" y="T3"/>
                </a:cxn>
                <a:cxn ang="0">
                  <a:pos x="T4" y="T5"/>
                </a:cxn>
                <a:cxn ang="0">
                  <a:pos x="T6" y="T7"/>
                </a:cxn>
                <a:cxn ang="0">
                  <a:pos x="T8" y="T9"/>
                </a:cxn>
              </a:cxnLst>
              <a:rect l="0" t="0" r="r" b="b"/>
              <a:pathLst>
                <a:path w="51" h="47">
                  <a:moveTo>
                    <a:pt x="51" y="11"/>
                  </a:moveTo>
                  <a:cubicBezTo>
                    <a:pt x="40" y="6"/>
                    <a:pt x="26" y="0"/>
                    <a:pt x="10" y="1"/>
                  </a:cubicBezTo>
                  <a:cubicBezTo>
                    <a:pt x="3" y="20"/>
                    <a:pt x="0" y="27"/>
                    <a:pt x="0" y="27"/>
                  </a:cubicBezTo>
                  <a:cubicBezTo>
                    <a:pt x="46" y="47"/>
                    <a:pt x="46" y="47"/>
                    <a:pt x="46" y="47"/>
                  </a:cubicBezTo>
                  <a:lnTo>
                    <a:pt x="51" y="1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9" name="Freeform 163">
              <a:extLst>
                <a:ext uri="{FF2B5EF4-FFF2-40B4-BE49-F238E27FC236}">
                  <a16:creationId xmlns:a16="http://schemas.microsoft.com/office/drawing/2014/main" id="{6C08B764-1E77-4FE9-B382-AF6410723DCF}"/>
                </a:ext>
              </a:extLst>
            </p:cNvPr>
            <p:cNvSpPr>
              <a:spLocks/>
            </p:cNvSpPr>
            <p:nvPr/>
          </p:nvSpPr>
          <p:spPr bwMode="auto">
            <a:xfrm>
              <a:off x="6375814" y="4533966"/>
              <a:ext cx="212727" cy="220234"/>
            </a:xfrm>
            <a:custGeom>
              <a:avLst/>
              <a:gdLst>
                <a:gd name="T0" fmla="*/ 43 w 45"/>
                <a:gd name="T1" fmla="*/ 24 h 47"/>
                <a:gd name="T2" fmla="*/ 25 w 45"/>
                <a:gd name="T3" fmla="*/ 35 h 47"/>
                <a:gd name="T4" fmla="*/ 25 w 45"/>
                <a:gd name="T5" fmla="*/ 47 h 47"/>
                <a:gd name="T6" fmla="*/ 0 w 45"/>
                <a:gd name="T7" fmla="*/ 47 h 47"/>
                <a:gd name="T8" fmla="*/ 0 w 45"/>
                <a:gd name="T9" fmla="*/ 30 h 47"/>
                <a:gd name="T10" fmla="*/ 0 w 45"/>
                <a:gd name="T11" fmla="*/ 30 h 47"/>
                <a:gd name="T12" fmla="*/ 21 w 45"/>
                <a:gd name="T13" fmla="*/ 19 h 47"/>
                <a:gd name="T14" fmla="*/ 16 w 45"/>
                <a:gd name="T15" fmla="*/ 3 h 47"/>
                <a:gd name="T16" fmla="*/ 27 w 45"/>
                <a:gd name="T17" fmla="*/ 2 h 47"/>
                <a:gd name="T18" fmla="*/ 43 w 45"/>
                <a:gd name="T19" fmla="*/ 0 h 47"/>
                <a:gd name="T20" fmla="*/ 43 w 45"/>
                <a:gd name="T2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7">
                  <a:moveTo>
                    <a:pt x="43" y="24"/>
                  </a:moveTo>
                  <a:cubicBezTo>
                    <a:pt x="39" y="37"/>
                    <a:pt x="25" y="35"/>
                    <a:pt x="25" y="35"/>
                  </a:cubicBezTo>
                  <a:cubicBezTo>
                    <a:pt x="25" y="47"/>
                    <a:pt x="25" y="47"/>
                    <a:pt x="25" y="47"/>
                  </a:cubicBezTo>
                  <a:cubicBezTo>
                    <a:pt x="0" y="47"/>
                    <a:pt x="0" y="47"/>
                    <a:pt x="0" y="47"/>
                  </a:cubicBezTo>
                  <a:cubicBezTo>
                    <a:pt x="0" y="30"/>
                    <a:pt x="0" y="30"/>
                    <a:pt x="0" y="30"/>
                  </a:cubicBezTo>
                  <a:cubicBezTo>
                    <a:pt x="0" y="30"/>
                    <a:pt x="0" y="30"/>
                    <a:pt x="0" y="30"/>
                  </a:cubicBezTo>
                  <a:cubicBezTo>
                    <a:pt x="13" y="33"/>
                    <a:pt x="27" y="24"/>
                    <a:pt x="21" y="19"/>
                  </a:cubicBezTo>
                  <a:cubicBezTo>
                    <a:pt x="15" y="15"/>
                    <a:pt x="13" y="7"/>
                    <a:pt x="16" y="3"/>
                  </a:cubicBezTo>
                  <a:cubicBezTo>
                    <a:pt x="20" y="0"/>
                    <a:pt x="27" y="2"/>
                    <a:pt x="27" y="2"/>
                  </a:cubicBezTo>
                  <a:cubicBezTo>
                    <a:pt x="35" y="2"/>
                    <a:pt x="40" y="1"/>
                    <a:pt x="43" y="0"/>
                  </a:cubicBezTo>
                  <a:cubicBezTo>
                    <a:pt x="45" y="7"/>
                    <a:pt x="45" y="17"/>
                    <a:pt x="43"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0" name="Freeform 164">
              <a:extLst>
                <a:ext uri="{FF2B5EF4-FFF2-40B4-BE49-F238E27FC236}">
                  <a16:creationId xmlns:a16="http://schemas.microsoft.com/office/drawing/2014/main" id="{7ADB9C89-1E6A-4F0F-9361-89777A544156}"/>
                </a:ext>
              </a:extLst>
            </p:cNvPr>
            <p:cNvSpPr>
              <a:spLocks/>
            </p:cNvSpPr>
            <p:nvPr/>
          </p:nvSpPr>
          <p:spPr bwMode="auto">
            <a:xfrm>
              <a:off x="6283217" y="4346267"/>
              <a:ext cx="337860" cy="342865"/>
            </a:xfrm>
            <a:custGeom>
              <a:avLst/>
              <a:gdLst>
                <a:gd name="T0" fmla="*/ 47 w 72"/>
                <a:gd name="T1" fmla="*/ 42 h 73"/>
                <a:gd name="T2" fmla="*/ 36 w 72"/>
                <a:gd name="T3" fmla="*/ 43 h 73"/>
                <a:gd name="T4" fmla="*/ 41 w 72"/>
                <a:gd name="T5" fmla="*/ 59 h 73"/>
                <a:gd name="T6" fmla="*/ 20 w 72"/>
                <a:gd name="T7" fmla="*/ 70 h 73"/>
                <a:gd name="T8" fmla="*/ 11 w 72"/>
                <a:gd name="T9" fmla="*/ 23 h 73"/>
                <a:gd name="T10" fmla="*/ 64 w 72"/>
                <a:gd name="T11" fmla="*/ 17 h 73"/>
                <a:gd name="T12" fmla="*/ 47 w 72"/>
                <a:gd name="T13" fmla="*/ 42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47" y="42"/>
                  </a:moveTo>
                  <a:cubicBezTo>
                    <a:pt x="47" y="42"/>
                    <a:pt x="40" y="40"/>
                    <a:pt x="36" y="43"/>
                  </a:cubicBezTo>
                  <a:cubicBezTo>
                    <a:pt x="33" y="47"/>
                    <a:pt x="35" y="55"/>
                    <a:pt x="41" y="59"/>
                  </a:cubicBezTo>
                  <a:cubicBezTo>
                    <a:pt x="47" y="64"/>
                    <a:pt x="33" y="73"/>
                    <a:pt x="20" y="70"/>
                  </a:cubicBezTo>
                  <a:cubicBezTo>
                    <a:pt x="7" y="67"/>
                    <a:pt x="0" y="40"/>
                    <a:pt x="11" y="23"/>
                  </a:cubicBezTo>
                  <a:cubicBezTo>
                    <a:pt x="21" y="7"/>
                    <a:pt x="57" y="0"/>
                    <a:pt x="64" y="17"/>
                  </a:cubicBezTo>
                  <a:cubicBezTo>
                    <a:pt x="71" y="34"/>
                    <a:pt x="72" y="42"/>
                    <a:pt x="47" y="42"/>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1" name="Freeform 165">
              <a:extLst>
                <a:ext uri="{FF2B5EF4-FFF2-40B4-BE49-F238E27FC236}">
                  <a16:creationId xmlns:a16="http://schemas.microsoft.com/office/drawing/2014/main" id="{34A6FAA7-B407-4F75-B5AC-453308112564}"/>
                </a:ext>
              </a:extLst>
            </p:cNvPr>
            <p:cNvSpPr>
              <a:spLocks/>
            </p:cNvSpPr>
            <p:nvPr/>
          </p:nvSpPr>
          <p:spPr bwMode="auto">
            <a:xfrm>
              <a:off x="6438382" y="4684126"/>
              <a:ext cx="55059" cy="70074"/>
            </a:xfrm>
            <a:custGeom>
              <a:avLst/>
              <a:gdLst>
                <a:gd name="T0" fmla="*/ 12 w 12"/>
                <a:gd name="T1" fmla="*/ 15 h 15"/>
                <a:gd name="T2" fmla="*/ 12 w 12"/>
                <a:gd name="T3" fmla="*/ 3 h 15"/>
                <a:gd name="T4" fmla="*/ 0 w 12"/>
                <a:gd name="T5" fmla="*/ 0 h 15"/>
                <a:gd name="T6" fmla="*/ 7 w 12"/>
                <a:gd name="T7" fmla="*/ 6 h 15"/>
                <a:gd name="T8" fmla="*/ 7 w 12"/>
                <a:gd name="T9" fmla="*/ 15 h 15"/>
                <a:gd name="T10" fmla="*/ 12 w 12"/>
                <a:gd name="T11" fmla="*/ 15 h 15"/>
              </a:gdLst>
              <a:ahLst/>
              <a:cxnLst>
                <a:cxn ang="0">
                  <a:pos x="T0" y="T1"/>
                </a:cxn>
                <a:cxn ang="0">
                  <a:pos x="T2" y="T3"/>
                </a:cxn>
                <a:cxn ang="0">
                  <a:pos x="T4" y="T5"/>
                </a:cxn>
                <a:cxn ang="0">
                  <a:pos x="T6" y="T7"/>
                </a:cxn>
                <a:cxn ang="0">
                  <a:pos x="T8" y="T9"/>
                </a:cxn>
                <a:cxn ang="0">
                  <a:pos x="T10" y="T11"/>
                </a:cxn>
              </a:cxnLst>
              <a:rect l="0" t="0" r="r" b="b"/>
              <a:pathLst>
                <a:path w="12" h="15">
                  <a:moveTo>
                    <a:pt x="12" y="15"/>
                  </a:moveTo>
                  <a:cubicBezTo>
                    <a:pt x="12" y="3"/>
                    <a:pt x="12" y="3"/>
                    <a:pt x="12" y="3"/>
                  </a:cubicBezTo>
                  <a:cubicBezTo>
                    <a:pt x="12" y="3"/>
                    <a:pt x="3" y="2"/>
                    <a:pt x="0" y="0"/>
                  </a:cubicBezTo>
                  <a:cubicBezTo>
                    <a:pt x="0" y="0"/>
                    <a:pt x="4" y="5"/>
                    <a:pt x="7" y="6"/>
                  </a:cubicBezTo>
                  <a:cubicBezTo>
                    <a:pt x="7" y="15"/>
                    <a:pt x="7" y="15"/>
                    <a:pt x="7" y="15"/>
                  </a:cubicBezTo>
                  <a:lnTo>
                    <a:pt x="12" y="15"/>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2" name="Freeform 166">
              <a:extLst>
                <a:ext uri="{FF2B5EF4-FFF2-40B4-BE49-F238E27FC236}">
                  <a16:creationId xmlns:a16="http://schemas.microsoft.com/office/drawing/2014/main" id="{47CA941E-A693-4DDB-93AF-F2348414A77A}"/>
                </a:ext>
              </a:extLst>
            </p:cNvPr>
            <p:cNvSpPr>
              <a:spLocks/>
            </p:cNvSpPr>
            <p:nvPr/>
          </p:nvSpPr>
          <p:spPr bwMode="auto">
            <a:xfrm>
              <a:off x="6215644" y="4689131"/>
              <a:ext cx="1031096" cy="860915"/>
            </a:xfrm>
            <a:custGeom>
              <a:avLst/>
              <a:gdLst>
                <a:gd name="T0" fmla="*/ 65 w 219"/>
                <a:gd name="T1" fmla="*/ 15 h 183"/>
                <a:gd name="T2" fmla="*/ 13 w 219"/>
                <a:gd name="T3" fmla="*/ 32 h 183"/>
                <a:gd name="T4" fmla="*/ 0 w 219"/>
                <a:gd name="T5" fmla="*/ 167 h 183"/>
                <a:gd name="T6" fmla="*/ 103 w 219"/>
                <a:gd name="T7" fmla="*/ 171 h 183"/>
                <a:gd name="T8" fmla="*/ 107 w 219"/>
                <a:gd name="T9" fmla="*/ 169 h 183"/>
                <a:gd name="T10" fmla="*/ 92 w 219"/>
                <a:gd name="T11" fmla="*/ 75 h 183"/>
                <a:gd name="T12" fmla="*/ 150 w 219"/>
                <a:gd name="T13" fmla="*/ 88 h 183"/>
                <a:gd name="T14" fmla="*/ 219 w 219"/>
                <a:gd name="T15" fmla="*/ 16 h 183"/>
                <a:gd name="T16" fmla="*/ 199 w 219"/>
                <a:gd name="T17" fmla="*/ 13 h 183"/>
                <a:gd name="T18" fmla="*/ 146 w 219"/>
                <a:gd name="T19" fmla="*/ 48 h 183"/>
                <a:gd name="T20" fmla="*/ 65 w 219"/>
                <a:gd name="T21"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83">
                  <a:moveTo>
                    <a:pt x="65" y="15"/>
                  </a:moveTo>
                  <a:cubicBezTo>
                    <a:pt x="65" y="15"/>
                    <a:pt x="24" y="0"/>
                    <a:pt x="13" y="32"/>
                  </a:cubicBezTo>
                  <a:cubicBezTo>
                    <a:pt x="1" y="64"/>
                    <a:pt x="21" y="141"/>
                    <a:pt x="0" y="167"/>
                  </a:cubicBezTo>
                  <a:cubicBezTo>
                    <a:pt x="32" y="182"/>
                    <a:pt x="69" y="183"/>
                    <a:pt x="103" y="171"/>
                  </a:cubicBezTo>
                  <a:cubicBezTo>
                    <a:pt x="107" y="169"/>
                    <a:pt x="107" y="169"/>
                    <a:pt x="107" y="169"/>
                  </a:cubicBezTo>
                  <a:cubicBezTo>
                    <a:pt x="107" y="169"/>
                    <a:pt x="93" y="72"/>
                    <a:pt x="92" y="75"/>
                  </a:cubicBezTo>
                  <a:cubicBezTo>
                    <a:pt x="92" y="78"/>
                    <a:pt x="140" y="93"/>
                    <a:pt x="150" y="88"/>
                  </a:cubicBezTo>
                  <a:cubicBezTo>
                    <a:pt x="160" y="83"/>
                    <a:pt x="219" y="16"/>
                    <a:pt x="219" y="16"/>
                  </a:cubicBezTo>
                  <a:cubicBezTo>
                    <a:pt x="199" y="13"/>
                    <a:pt x="199" y="13"/>
                    <a:pt x="199" y="13"/>
                  </a:cubicBezTo>
                  <a:cubicBezTo>
                    <a:pt x="146" y="48"/>
                    <a:pt x="146" y="48"/>
                    <a:pt x="146" y="48"/>
                  </a:cubicBezTo>
                  <a:cubicBezTo>
                    <a:pt x="146" y="48"/>
                    <a:pt x="79" y="16"/>
                    <a:pt x="65" y="15"/>
                  </a:cubicBez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3" name="Freeform 167">
              <a:extLst>
                <a:ext uri="{FF2B5EF4-FFF2-40B4-BE49-F238E27FC236}">
                  <a16:creationId xmlns:a16="http://schemas.microsoft.com/office/drawing/2014/main" id="{46FFEEB7-1204-4949-BFC4-90DB3420F995}"/>
                </a:ext>
              </a:extLst>
            </p:cNvPr>
            <p:cNvSpPr>
              <a:spLocks/>
            </p:cNvSpPr>
            <p:nvPr/>
          </p:nvSpPr>
          <p:spPr bwMode="auto">
            <a:xfrm>
              <a:off x="7151639" y="4704147"/>
              <a:ext cx="197711" cy="60064"/>
            </a:xfrm>
            <a:custGeom>
              <a:avLst/>
              <a:gdLst>
                <a:gd name="T0" fmla="*/ 20 w 42"/>
                <a:gd name="T1" fmla="*/ 13 h 13"/>
                <a:gd name="T2" fmla="*/ 42 w 42"/>
                <a:gd name="T3" fmla="*/ 0 h 13"/>
                <a:gd name="T4" fmla="*/ 12 w 42"/>
                <a:gd name="T5" fmla="*/ 0 h 13"/>
                <a:gd name="T6" fmla="*/ 4 w 42"/>
                <a:gd name="T7" fmla="*/ 4 h 13"/>
                <a:gd name="T8" fmla="*/ 0 w 42"/>
                <a:gd name="T9" fmla="*/ 10 h 13"/>
                <a:gd name="T10" fmla="*/ 20 w 42"/>
                <a:gd name="T11" fmla="*/ 13 h 13"/>
              </a:gdLst>
              <a:ahLst/>
              <a:cxnLst>
                <a:cxn ang="0">
                  <a:pos x="T0" y="T1"/>
                </a:cxn>
                <a:cxn ang="0">
                  <a:pos x="T2" y="T3"/>
                </a:cxn>
                <a:cxn ang="0">
                  <a:pos x="T4" y="T5"/>
                </a:cxn>
                <a:cxn ang="0">
                  <a:pos x="T6" y="T7"/>
                </a:cxn>
                <a:cxn ang="0">
                  <a:pos x="T8" y="T9"/>
                </a:cxn>
                <a:cxn ang="0">
                  <a:pos x="T10" y="T11"/>
                </a:cxn>
              </a:cxnLst>
              <a:rect l="0" t="0" r="r" b="b"/>
              <a:pathLst>
                <a:path w="42" h="13">
                  <a:moveTo>
                    <a:pt x="20" y="13"/>
                  </a:moveTo>
                  <a:cubicBezTo>
                    <a:pt x="20" y="13"/>
                    <a:pt x="40" y="4"/>
                    <a:pt x="42" y="0"/>
                  </a:cubicBezTo>
                  <a:cubicBezTo>
                    <a:pt x="12" y="0"/>
                    <a:pt x="12" y="0"/>
                    <a:pt x="12" y="0"/>
                  </a:cubicBezTo>
                  <a:cubicBezTo>
                    <a:pt x="9" y="0"/>
                    <a:pt x="6" y="2"/>
                    <a:pt x="4" y="4"/>
                  </a:cubicBezTo>
                  <a:cubicBezTo>
                    <a:pt x="0" y="10"/>
                    <a:pt x="0" y="10"/>
                    <a:pt x="0" y="10"/>
                  </a:cubicBezTo>
                  <a:lnTo>
                    <a:pt x="20" y="13"/>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4" name="Freeform 168">
              <a:extLst>
                <a:ext uri="{FF2B5EF4-FFF2-40B4-BE49-F238E27FC236}">
                  <a16:creationId xmlns:a16="http://schemas.microsoft.com/office/drawing/2014/main" id="{BB6B8A5A-0B7A-492B-BC6E-8644B25F638E}"/>
                </a:ext>
              </a:extLst>
            </p:cNvPr>
            <p:cNvSpPr>
              <a:spLocks/>
            </p:cNvSpPr>
            <p:nvPr/>
          </p:nvSpPr>
          <p:spPr bwMode="auto">
            <a:xfrm>
              <a:off x="6450894" y="4941901"/>
              <a:ext cx="267785" cy="570607"/>
            </a:xfrm>
            <a:custGeom>
              <a:avLst/>
              <a:gdLst>
                <a:gd name="T0" fmla="*/ 57 w 57"/>
                <a:gd name="T1" fmla="*/ 115 h 121"/>
                <a:gd name="T2" fmla="*/ 42 w 57"/>
                <a:gd name="T3" fmla="*/ 21 h 121"/>
                <a:gd name="T4" fmla="*/ 44 w 57"/>
                <a:gd name="T5" fmla="*/ 22 h 121"/>
                <a:gd name="T6" fmla="*/ 42 w 57"/>
                <a:gd name="T7" fmla="*/ 21 h 121"/>
                <a:gd name="T8" fmla="*/ 0 w 57"/>
                <a:gd name="T9" fmla="*/ 0 h 121"/>
                <a:gd name="T10" fmla="*/ 24 w 57"/>
                <a:gd name="T11" fmla="*/ 27 h 121"/>
                <a:gd name="T12" fmla="*/ 41 w 57"/>
                <a:gd name="T13" fmla="*/ 121 h 121"/>
                <a:gd name="T14" fmla="*/ 53 w 57"/>
                <a:gd name="T15" fmla="*/ 117 h 121"/>
                <a:gd name="T16" fmla="*/ 57 w 57"/>
                <a:gd name="T17"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1">
                  <a:moveTo>
                    <a:pt x="57" y="115"/>
                  </a:moveTo>
                  <a:cubicBezTo>
                    <a:pt x="57" y="115"/>
                    <a:pt x="45" y="29"/>
                    <a:pt x="42" y="21"/>
                  </a:cubicBezTo>
                  <a:cubicBezTo>
                    <a:pt x="43" y="22"/>
                    <a:pt x="43" y="22"/>
                    <a:pt x="44" y="22"/>
                  </a:cubicBezTo>
                  <a:cubicBezTo>
                    <a:pt x="43" y="21"/>
                    <a:pt x="42" y="21"/>
                    <a:pt x="42" y="21"/>
                  </a:cubicBezTo>
                  <a:cubicBezTo>
                    <a:pt x="42" y="21"/>
                    <a:pt x="11" y="13"/>
                    <a:pt x="0" y="0"/>
                  </a:cubicBezTo>
                  <a:cubicBezTo>
                    <a:pt x="0" y="0"/>
                    <a:pt x="10" y="22"/>
                    <a:pt x="24" y="27"/>
                  </a:cubicBezTo>
                  <a:cubicBezTo>
                    <a:pt x="36" y="31"/>
                    <a:pt x="32" y="97"/>
                    <a:pt x="41" y="121"/>
                  </a:cubicBezTo>
                  <a:cubicBezTo>
                    <a:pt x="45" y="119"/>
                    <a:pt x="49" y="118"/>
                    <a:pt x="53" y="117"/>
                  </a:cubicBezTo>
                  <a:lnTo>
                    <a:pt x="57" y="115"/>
                  </a:lnTo>
                  <a:close/>
                </a:path>
              </a:pathLst>
            </a:custGeom>
            <a:solidFill>
              <a:srgbClr val="E6D7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5" name="Freeform 169">
              <a:extLst>
                <a:ext uri="{FF2B5EF4-FFF2-40B4-BE49-F238E27FC236}">
                  <a16:creationId xmlns:a16="http://schemas.microsoft.com/office/drawing/2014/main" id="{64E2CEA2-27A3-409B-B926-6D2D33A58AE1}"/>
                </a:ext>
              </a:extLst>
            </p:cNvPr>
            <p:cNvSpPr>
              <a:spLocks/>
            </p:cNvSpPr>
            <p:nvPr/>
          </p:nvSpPr>
          <p:spPr bwMode="auto">
            <a:xfrm>
              <a:off x="6530979" y="4068471"/>
              <a:ext cx="62567" cy="112621"/>
            </a:xfrm>
            <a:custGeom>
              <a:avLst/>
              <a:gdLst>
                <a:gd name="T0" fmla="*/ 0 w 13"/>
                <a:gd name="T1" fmla="*/ 20 h 24"/>
                <a:gd name="T2" fmla="*/ 13 w 13"/>
                <a:gd name="T3" fmla="*/ 0 h 24"/>
                <a:gd name="T4" fmla="*/ 13 w 13"/>
                <a:gd name="T5" fmla="*/ 24 h 24"/>
                <a:gd name="T6" fmla="*/ 0 w 13"/>
                <a:gd name="T7" fmla="*/ 20 h 24"/>
              </a:gdLst>
              <a:ahLst/>
              <a:cxnLst>
                <a:cxn ang="0">
                  <a:pos x="T0" y="T1"/>
                </a:cxn>
                <a:cxn ang="0">
                  <a:pos x="T2" y="T3"/>
                </a:cxn>
                <a:cxn ang="0">
                  <a:pos x="T4" y="T5"/>
                </a:cxn>
                <a:cxn ang="0">
                  <a:pos x="T6" y="T7"/>
                </a:cxn>
              </a:cxnLst>
              <a:rect l="0" t="0" r="r" b="b"/>
              <a:pathLst>
                <a:path w="13" h="24">
                  <a:moveTo>
                    <a:pt x="0" y="20"/>
                  </a:moveTo>
                  <a:cubicBezTo>
                    <a:pt x="0" y="20"/>
                    <a:pt x="6" y="1"/>
                    <a:pt x="13" y="0"/>
                  </a:cubicBezTo>
                  <a:cubicBezTo>
                    <a:pt x="13" y="24"/>
                    <a:pt x="13" y="24"/>
                    <a:pt x="13" y="24"/>
                  </a:cubicBezTo>
                  <a:lnTo>
                    <a:pt x="0" y="2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6" name="Freeform 170">
              <a:extLst>
                <a:ext uri="{FF2B5EF4-FFF2-40B4-BE49-F238E27FC236}">
                  <a16:creationId xmlns:a16="http://schemas.microsoft.com/office/drawing/2014/main" id="{7AC5247D-289C-4F9D-A61F-2F004C127187}"/>
                </a:ext>
              </a:extLst>
            </p:cNvPr>
            <p:cNvSpPr>
              <a:spLocks/>
            </p:cNvSpPr>
            <p:nvPr/>
          </p:nvSpPr>
          <p:spPr bwMode="auto">
            <a:xfrm>
              <a:off x="6748712" y="4438865"/>
              <a:ext cx="658201" cy="495527"/>
            </a:xfrm>
            <a:custGeom>
              <a:avLst/>
              <a:gdLst>
                <a:gd name="T0" fmla="*/ 140 w 140"/>
                <a:gd name="T1" fmla="*/ 74 h 105"/>
                <a:gd name="T2" fmla="*/ 136 w 140"/>
                <a:gd name="T3" fmla="*/ 37 h 105"/>
                <a:gd name="T4" fmla="*/ 127 w 140"/>
                <a:gd name="T5" fmla="*/ 22 h 105"/>
                <a:gd name="T6" fmla="*/ 114 w 140"/>
                <a:gd name="T7" fmla="*/ 14 h 105"/>
                <a:gd name="T8" fmla="*/ 114 w 140"/>
                <a:gd name="T9" fmla="*/ 14 h 105"/>
                <a:gd name="T10" fmla="*/ 114 w 140"/>
                <a:gd name="T11" fmla="*/ 14 h 105"/>
                <a:gd name="T12" fmla="*/ 103 w 140"/>
                <a:gd name="T13" fmla="*/ 10 h 105"/>
                <a:gd name="T14" fmla="*/ 92 w 140"/>
                <a:gd name="T15" fmla="*/ 5 h 105"/>
                <a:gd name="T16" fmla="*/ 84 w 140"/>
                <a:gd name="T17" fmla="*/ 2 h 105"/>
                <a:gd name="T18" fmla="*/ 80 w 140"/>
                <a:gd name="T19" fmla="*/ 0 h 105"/>
                <a:gd name="T20" fmla="*/ 70 w 140"/>
                <a:gd name="T21" fmla="*/ 5 h 105"/>
                <a:gd name="T22" fmla="*/ 60 w 140"/>
                <a:gd name="T23" fmla="*/ 0 h 105"/>
                <a:gd name="T24" fmla="*/ 56 w 140"/>
                <a:gd name="T25" fmla="*/ 2 h 105"/>
                <a:gd name="T26" fmla="*/ 48 w 140"/>
                <a:gd name="T27" fmla="*/ 5 h 105"/>
                <a:gd name="T28" fmla="*/ 37 w 140"/>
                <a:gd name="T29" fmla="*/ 9 h 105"/>
                <a:gd name="T30" fmla="*/ 26 w 140"/>
                <a:gd name="T31" fmla="*/ 14 h 105"/>
                <a:gd name="T32" fmla="*/ 26 w 140"/>
                <a:gd name="T33" fmla="*/ 14 h 105"/>
                <a:gd name="T34" fmla="*/ 13 w 140"/>
                <a:gd name="T35" fmla="*/ 22 h 105"/>
                <a:gd name="T36" fmla="*/ 4 w 140"/>
                <a:gd name="T37" fmla="*/ 37 h 105"/>
                <a:gd name="T38" fmla="*/ 0 w 140"/>
                <a:gd name="T39" fmla="*/ 74 h 105"/>
                <a:gd name="T40" fmla="*/ 26 w 140"/>
                <a:gd name="T41" fmla="*/ 74 h 105"/>
                <a:gd name="T42" fmla="*/ 26 w 140"/>
                <a:gd name="T43" fmla="*/ 105 h 105"/>
                <a:gd name="T44" fmla="*/ 114 w 140"/>
                <a:gd name="T45" fmla="*/ 105 h 105"/>
                <a:gd name="T46" fmla="*/ 114 w 140"/>
                <a:gd name="T47" fmla="*/ 74 h 105"/>
                <a:gd name="T48" fmla="*/ 140 w 140"/>
                <a:gd name="T49"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05">
                  <a:moveTo>
                    <a:pt x="140" y="74"/>
                  </a:moveTo>
                  <a:cubicBezTo>
                    <a:pt x="136" y="37"/>
                    <a:pt x="136" y="37"/>
                    <a:pt x="136" y="37"/>
                  </a:cubicBezTo>
                  <a:cubicBezTo>
                    <a:pt x="135" y="31"/>
                    <a:pt x="132" y="25"/>
                    <a:pt x="127" y="22"/>
                  </a:cubicBezTo>
                  <a:cubicBezTo>
                    <a:pt x="114" y="14"/>
                    <a:pt x="114" y="14"/>
                    <a:pt x="114" y="14"/>
                  </a:cubicBezTo>
                  <a:cubicBezTo>
                    <a:pt x="114" y="14"/>
                    <a:pt x="114" y="14"/>
                    <a:pt x="114" y="14"/>
                  </a:cubicBezTo>
                  <a:cubicBezTo>
                    <a:pt x="114" y="14"/>
                    <a:pt x="114" y="14"/>
                    <a:pt x="114" y="14"/>
                  </a:cubicBezTo>
                  <a:cubicBezTo>
                    <a:pt x="103" y="10"/>
                    <a:pt x="103" y="10"/>
                    <a:pt x="103" y="10"/>
                  </a:cubicBezTo>
                  <a:cubicBezTo>
                    <a:pt x="92" y="5"/>
                    <a:pt x="92" y="5"/>
                    <a:pt x="92" y="5"/>
                  </a:cubicBezTo>
                  <a:cubicBezTo>
                    <a:pt x="84" y="2"/>
                    <a:pt x="84" y="2"/>
                    <a:pt x="84" y="2"/>
                  </a:cubicBezTo>
                  <a:cubicBezTo>
                    <a:pt x="80" y="0"/>
                    <a:pt x="80" y="0"/>
                    <a:pt x="80" y="0"/>
                  </a:cubicBezTo>
                  <a:cubicBezTo>
                    <a:pt x="70" y="5"/>
                    <a:pt x="70" y="5"/>
                    <a:pt x="70" y="5"/>
                  </a:cubicBezTo>
                  <a:cubicBezTo>
                    <a:pt x="60" y="0"/>
                    <a:pt x="60" y="0"/>
                    <a:pt x="60" y="0"/>
                  </a:cubicBezTo>
                  <a:cubicBezTo>
                    <a:pt x="56" y="2"/>
                    <a:pt x="56" y="2"/>
                    <a:pt x="56" y="2"/>
                  </a:cubicBezTo>
                  <a:cubicBezTo>
                    <a:pt x="48" y="5"/>
                    <a:pt x="48" y="5"/>
                    <a:pt x="48" y="5"/>
                  </a:cubicBezTo>
                  <a:cubicBezTo>
                    <a:pt x="37" y="9"/>
                    <a:pt x="37" y="9"/>
                    <a:pt x="37" y="9"/>
                  </a:cubicBezTo>
                  <a:cubicBezTo>
                    <a:pt x="26" y="14"/>
                    <a:pt x="26" y="14"/>
                    <a:pt x="26" y="14"/>
                  </a:cubicBezTo>
                  <a:cubicBezTo>
                    <a:pt x="26" y="14"/>
                    <a:pt x="26" y="14"/>
                    <a:pt x="26" y="14"/>
                  </a:cubicBezTo>
                  <a:cubicBezTo>
                    <a:pt x="13" y="22"/>
                    <a:pt x="13" y="22"/>
                    <a:pt x="13" y="22"/>
                  </a:cubicBezTo>
                  <a:cubicBezTo>
                    <a:pt x="8" y="25"/>
                    <a:pt x="5" y="31"/>
                    <a:pt x="4" y="37"/>
                  </a:cubicBezTo>
                  <a:cubicBezTo>
                    <a:pt x="0" y="74"/>
                    <a:pt x="0" y="74"/>
                    <a:pt x="0" y="74"/>
                  </a:cubicBezTo>
                  <a:cubicBezTo>
                    <a:pt x="26" y="74"/>
                    <a:pt x="26" y="74"/>
                    <a:pt x="26" y="74"/>
                  </a:cubicBezTo>
                  <a:cubicBezTo>
                    <a:pt x="26" y="105"/>
                    <a:pt x="26" y="105"/>
                    <a:pt x="26" y="105"/>
                  </a:cubicBezTo>
                  <a:cubicBezTo>
                    <a:pt x="114" y="105"/>
                    <a:pt x="114" y="105"/>
                    <a:pt x="114" y="105"/>
                  </a:cubicBezTo>
                  <a:cubicBezTo>
                    <a:pt x="114" y="74"/>
                    <a:pt x="114" y="74"/>
                    <a:pt x="114" y="74"/>
                  </a:cubicBezTo>
                  <a:lnTo>
                    <a:pt x="140" y="74"/>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7" name="Freeform 171">
              <a:extLst>
                <a:ext uri="{FF2B5EF4-FFF2-40B4-BE49-F238E27FC236}">
                  <a16:creationId xmlns:a16="http://schemas.microsoft.com/office/drawing/2014/main" id="{64CC6CCC-1389-49A9-96E2-44CFA993D041}"/>
                </a:ext>
              </a:extLst>
            </p:cNvPr>
            <p:cNvSpPr>
              <a:spLocks/>
            </p:cNvSpPr>
            <p:nvPr/>
          </p:nvSpPr>
          <p:spPr bwMode="auto">
            <a:xfrm>
              <a:off x="6953930" y="4133540"/>
              <a:ext cx="245261" cy="182695"/>
            </a:xfrm>
            <a:custGeom>
              <a:avLst/>
              <a:gdLst>
                <a:gd name="T0" fmla="*/ 26 w 52"/>
                <a:gd name="T1" fmla="*/ 0 h 39"/>
                <a:gd name="T2" fmla="*/ 26 w 52"/>
                <a:gd name="T3" fmla="*/ 0 h 39"/>
                <a:gd name="T4" fmla="*/ 0 w 52"/>
                <a:gd name="T5" fmla="*/ 26 h 39"/>
                <a:gd name="T6" fmla="*/ 0 w 52"/>
                <a:gd name="T7" fmla="*/ 39 h 39"/>
                <a:gd name="T8" fmla="*/ 52 w 52"/>
                <a:gd name="T9" fmla="*/ 39 h 39"/>
                <a:gd name="T10" fmla="*/ 52 w 52"/>
                <a:gd name="T11" fmla="*/ 26 h 39"/>
                <a:gd name="T12" fmla="*/ 26 w 52"/>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26" y="0"/>
                  </a:moveTo>
                  <a:cubicBezTo>
                    <a:pt x="26" y="0"/>
                    <a:pt x="26" y="0"/>
                    <a:pt x="26" y="0"/>
                  </a:cubicBezTo>
                  <a:cubicBezTo>
                    <a:pt x="12" y="0"/>
                    <a:pt x="0" y="12"/>
                    <a:pt x="0" y="26"/>
                  </a:cubicBezTo>
                  <a:cubicBezTo>
                    <a:pt x="0" y="39"/>
                    <a:pt x="0" y="39"/>
                    <a:pt x="0" y="39"/>
                  </a:cubicBezTo>
                  <a:cubicBezTo>
                    <a:pt x="52" y="39"/>
                    <a:pt x="52" y="39"/>
                    <a:pt x="52" y="39"/>
                  </a:cubicBezTo>
                  <a:cubicBezTo>
                    <a:pt x="52" y="26"/>
                    <a:pt x="52" y="26"/>
                    <a:pt x="52" y="26"/>
                  </a:cubicBezTo>
                  <a:cubicBezTo>
                    <a:pt x="52" y="12"/>
                    <a:pt x="41" y="0"/>
                    <a:pt x="26" y="0"/>
                  </a:cubicBez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8" name="Freeform 172">
              <a:extLst>
                <a:ext uri="{FF2B5EF4-FFF2-40B4-BE49-F238E27FC236}">
                  <a16:creationId xmlns:a16="http://schemas.microsoft.com/office/drawing/2014/main" id="{D3273F20-0C5C-4F5E-8E66-F3CA41B74B94}"/>
                </a:ext>
              </a:extLst>
            </p:cNvPr>
            <p:cNvSpPr>
              <a:spLocks/>
            </p:cNvSpPr>
            <p:nvPr/>
          </p:nvSpPr>
          <p:spPr bwMode="auto">
            <a:xfrm>
              <a:off x="7031511" y="4411336"/>
              <a:ext cx="97605" cy="117626"/>
            </a:xfrm>
            <a:custGeom>
              <a:avLst/>
              <a:gdLst>
                <a:gd name="T0" fmla="*/ 21 w 21"/>
                <a:gd name="T1" fmla="*/ 0 h 25"/>
                <a:gd name="T2" fmla="*/ 21 w 21"/>
                <a:gd name="T3" fmla="*/ 9 h 25"/>
                <a:gd name="T4" fmla="*/ 20 w 21"/>
                <a:gd name="T5" fmla="*/ 9 h 25"/>
                <a:gd name="T6" fmla="*/ 10 w 21"/>
                <a:gd name="T7" fmla="*/ 25 h 25"/>
                <a:gd name="T8" fmla="*/ 0 w 21"/>
                <a:gd name="T9" fmla="*/ 9 h 25"/>
                <a:gd name="T10" fmla="*/ 0 w 21"/>
                <a:gd name="T11" fmla="*/ 9 h 25"/>
                <a:gd name="T12" fmla="*/ 0 w 21"/>
                <a:gd name="T13" fmla="*/ 0 h 25"/>
                <a:gd name="T14" fmla="*/ 21 w 21"/>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21" y="0"/>
                  </a:moveTo>
                  <a:cubicBezTo>
                    <a:pt x="21" y="9"/>
                    <a:pt x="21" y="9"/>
                    <a:pt x="21" y="9"/>
                  </a:cubicBezTo>
                  <a:cubicBezTo>
                    <a:pt x="21" y="9"/>
                    <a:pt x="21" y="9"/>
                    <a:pt x="20" y="9"/>
                  </a:cubicBezTo>
                  <a:cubicBezTo>
                    <a:pt x="19" y="15"/>
                    <a:pt x="14" y="25"/>
                    <a:pt x="10" y="25"/>
                  </a:cubicBezTo>
                  <a:cubicBezTo>
                    <a:pt x="5" y="25"/>
                    <a:pt x="1" y="14"/>
                    <a:pt x="0" y="9"/>
                  </a:cubicBezTo>
                  <a:cubicBezTo>
                    <a:pt x="0" y="9"/>
                    <a:pt x="0" y="9"/>
                    <a:pt x="0" y="9"/>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9" name="Freeform 173">
              <a:extLst>
                <a:ext uri="{FF2B5EF4-FFF2-40B4-BE49-F238E27FC236}">
                  <a16:creationId xmlns:a16="http://schemas.microsoft.com/office/drawing/2014/main" id="{86BA7113-5EDA-412D-8750-46E0F570DAD9}"/>
                </a:ext>
              </a:extLst>
            </p:cNvPr>
            <p:cNvSpPr>
              <a:spLocks/>
            </p:cNvSpPr>
            <p:nvPr/>
          </p:nvSpPr>
          <p:spPr bwMode="auto">
            <a:xfrm>
              <a:off x="7031511" y="4401326"/>
              <a:ext cx="97605" cy="47551"/>
            </a:xfrm>
            <a:custGeom>
              <a:avLst/>
              <a:gdLst>
                <a:gd name="T0" fmla="*/ 21 w 21"/>
                <a:gd name="T1" fmla="*/ 0 h 10"/>
                <a:gd name="T2" fmla="*/ 21 w 21"/>
                <a:gd name="T3" fmla="*/ 8 h 10"/>
                <a:gd name="T4" fmla="*/ 10 w 21"/>
                <a:gd name="T5" fmla="*/ 10 h 10"/>
                <a:gd name="T6" fmla="*/ 0 w 21"/>
                <a:gd name="T7" fmla="*/ 8 h 10"/>
                <a:gd name="T8" fmla="*/ 0 w 21"/>
                <a:gd name="T9" fmla="*/ 0 h 10"/>
                <a:gd name="T10" fmla="*/ 21 w 21"/>
                <a:gd name="T11" fmla="*/ 0 h 10"/>
              </a:gdLst>
              <a:ahLst/>
              <a:cxnLst>
                <a:cxn ang="0">
                  <a:pos x="T0" y="T1"/>
                </a:cxn>
                <a:cxn ang="0">
                  <a:pos x="T2" y="T3"/>
                </a:cxn>
                <a:cxn ang="0">
                  <a:pos x="T4" y="T5"/>
                </a:cxn>
                <a:cxn ang="0">
                  <a:pos x="T6" y="T7"/>
                </a:cxn>
                <a:cxn ang="0">
                  <a:pos x="T8" y="T9"/>
                </a:cxn>
                <a:cxn ang="0">
                  <a:pos x="T10" y="T11"/>
                </a:cxn>
              </a:cxnLst>
              <a:rect l="0" t="0" r="r" b="b"/>
              <a:pathLst>
                <a:path w="21" h="10">
                  <a:moveTo>
                    <a:pt x="21" y="0"/>
                  </a:moveTo>
                  <a:cubicBezTo>
                    <a:pt x="21" y="8"/>
                    <a:pt x="21" y="8"/>
                    <a:pt x="21" y="8"/>
                  </a:cubicBezTo>
                  <a:cubicBezTo>
                    <a:pt x="17" y="10"/>
                    <a:pt x="14" y="10"/>
                    <a:pt x="10" y="10"/>
                  </a:cubicBezTo>
                  <a:cubicBezTo>
                    <a:pt x="7" y="10"/>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0" name="Oval 174">
              <a:extLst>
                <a:ext uri="{FF2B5EF4-FFF2-40B4-BE49-F238E27FC236}">
                  <a16:creationId xmlns:a16="http://schemas.microsoft.com/office/drawing/2014/main" id="{D30B9FCD-9365-4867-8101-0B616BCB3189}"/>
                </a:ext>
              </a:extLst>
            </p:cNvPr>
            <p:cNvSpPr>
              <a:spLocks noChangeArrowheads="1"/>
            </p:cNvSpPr>
            <p:nvPr/>
          </p:nvSpPr>
          <p:spPr bwMode="auto">
            <a:xfrm>
              <a:off x="6953930" y="4288705"/>
              <a:ext cx="57562"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1" name="Oval 175">
              <a:extLst>
                <a:ext uri="{FF2B5EF4-FFF2-40B4-BE49-F238E27FC236}">
                  <a16:creationId xmlns:a16="http://schemas.microsoft.com/office/drawing/2014/main" id="{846816CA-D5CF-48AE-BD77-98B29D4BCB2C}"/>
                </a:ext>
              </a:extLst>
            </p:cNvPr>
            <p:cNvSpPr>
              <a:spLocks noChangeArrowheads="1"/>
            </p:cNvSpPr>
            <p:nvPr/>
          </p:nvSpPr>
          <p:spPr bwMode="auto">
            <a:xfrm>
              <a:off x="7144132" y="4288705"/>
              <a:ext cx="55059"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2" name="Freeform 176">
              <a:extLst>
                <a:ext uri="{FF2B5EF4-FFF2-40B4-BE49-F238E27FC236}">
                  <a16:creationId xmlns:a16="http://schemas.microsoft.com/office/drawing/2014/main" id="{B649FF2D-0F57-4CFA-9EDE-1296FF5D5211}"/>
                </a:ext>
              </a:extLst>
            </p:cNvPr>
            <p:cNvSpPr>
              <a:spLocks/>
            </p:cNvSpPr>
            <p:nvPr/>
          </p:nvSpPr>
          <p:spPr bwMode="auto">
            <a:xfrm>
              <a:off x="6978956" y="4233647"/>
              <a:ext cx="197711" cy="205218"/>
            </a:xfrm>
            <a:custGeom>
              <a:avLst/>
              <a:gdLst>
                <a:gd name="T0" fmla="*/ 42 w 42"/>
                <a:gd name="T1" fmla="*/ 7 h 44"/>
                <a:gd name="T2" fmla="*/ 32 w 42"/>
                <a:gd name="T3" fmla="*/ 0 h 44"/>
                <a:gd name="T4" fmla="*/ 11 w 42"/>
                <a:gd name="T5" fmla="*/ 0 h 44"/>
                <a:gd name="T6" fmla="*/ 1 w 42"/>
                <a:gd name="T7" fmla="*/ 7 h 44"/>
                <a:gd name="T8" fmla="*/ 0 w 42"/>
                <a:gd name="T9" fmla="*/ 18 h 44"/>
                <a:gd name="T10" fmla="*/ 7 w 42"/>
                <a:gd name="T11" fmla="*/ 37 h 44"/>
                <a:gd name="T12" fmla="*/ 13 w 42"/>
                <a:gd name="T13" fmla="*/ 42 h 44"/>
                <a:gd name="T14" fmla="*/ 21 w 42"/>
                <a:gd name="T15" fmla="*/ 44 h 44"/>
                <a:gd name="T16" fmla="*/ 36 w 42"/>
                <a:gd name="T17" fmla="*/ 37 h 44"/>
                <a:gd name="T18" fmla="*/ 42 w 42"/>
                <a:gd name="T19" fmla="*/ 18 h 44"/>
                <a:gd name="T20" fmla="*/ 42 w 42"/>
                <a:gd name="T2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4">
                  <a:moveTo>
                    <a:pt x="42" y="7"/>
                  </a:moveTo>
                  <a:cubicBezTo>
                    <a:pt x="35" y="3"/>
                    <a:pt x="32" y="0"/>
                    <a:pt x="32" y="0"/>
                  </a:cubicBezTo>
                  <a:cubicBezTo>
                    <a:pt x="11" y="0"/>
                    <a:pt x="11" y="0"/>
                    <a:pt x="11" y="0"/>
                  </a:cubicBezTo>
                  <a:cubicBezTo>
                    <a:pt x="9" y="4"/>
                    <a:pt x="1" y="7"/>
                    <a:pt x="1" y="7"/>
                  </a:cubicBezTo>
                  <a:cubicBezTo>
                    <a:pt x="0" y="18"/>
                    <a:pt x="0" y="18"/>
                    <a:pt x="0" y="18"/>
                  </a:cubicBezTo>
                  <a:cubicBezTo>
                    <a:pt x="0" y="24"/>
                    <a:pt x="3" y="31"/>
                    <a:pt x="7" y="37"/>
                  </a:cubicBezTo>
                  <a:cubicBezTo>
                    <a:pt x="9" y="39"/>
                    <a:pt x="11" y="41"/>
                    <a:pt x="13" y="42"/>
                  </a:cubicBezTo>
                  <a:cubicBezTo>
                    <a:pt x="16" y="43"/>
                    <a:pt x="18" y="44"/>
                    <a:pt x="21" y="44"/>
                  </a:cubicBezTo>
                  <a:cubicBezTo>
                    <a:pt x="27" y="44"/>
                    <a:pt x="32" y="41"/>
                    <a:pt x="36" y="37"/>
                  </a:cubicBezTo>
                  <a:cubicBezTo>
                    <a:pt x="40" y="31"/>
                    <a:pt x="42" y="24"/>
                    <a:pt x="42" y="18"/>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3" name="Freeform 177">
              <a:extLst>
                <a:ext uri="{FF2B5EF4-FFF2-40B4-BE49-F238E27FC236}">
                  <a16:creationId xmlns:a16="http://schemas.microsoft.com/office/drawing/2014/main" id="{F7912621-00BF-48C5-8914-1683EE9F6D9B}"/>
                </a:ext>
              </a:extLst>
            </p:cNvPr>
            <p:cNvSpPr>
              <a:spLocks/>
            </p:cNvSpPr>
            <p:nvPr/>
          </p:nvSpPr>
          <p:spPr bwMode="auto">
            <a:xfrm>
              <a:off x="7622139" y="4871826"/>
              <a:ext cx="2357506" cy="748296"/>
            </a:xfrm>
            <a:custGeom>
              <a:avLst/>
              <a:gdLst>
                <a:gd name="T0" fmla="*/ 472 w 501"/>
                <a:gd name="T1" fmla="*/ 0 h 159"/>
                <a:gd name="T2" fmla="*/ 29 w 501"/>
                <a:gd name="T3" fmla="*/ 0 h 159"/>
                <a:gd name="T4" fmla="*/ 0 w 501"/>
                <a:gd name="T5" fmla="*/ 29 h 159"/>
                <a:gd name="T6" fmla="*/ 0 w 501"/>
                <a:gd name="T7" fmla="*/ 130 h 159"/>
                <a:gd name="T8" fmla="*/ 29 w 501"/>
                <a:gd name="T9" fmla="*/ 159 h 159"/>
                <a:gd name="T10" fmla="*/ 472 w 501"/>
                <a:gd name="T11" fmla="*/ 159 h 159"/>
                <a:gd name="T12" fmla="*/ 501 w 501"/>
                <a:gd name="T13" fmla="*/ 130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30"/>
                    <a:pt x="0" y="130"/>
                    <a:pt x="0" y="130"/>
                  </a:cubicBezTo>
                  <a:cubicBezTo>
                    <a:pt x="0" y="146"/>
                    <a:pt x="13" y="159"/>
                    <a:pt x="29" y="159"/>
                  </a:cubicBezTo>
                  <a:cubicBezTo>
                    <a:pt x="472" y="159"/>
                    <a:pt x="472" y="159"/>
                    <a:pt x="472" y="159"/>
                  </a:cubicBezTo>
                  <a:cubicBezTo>
                    <a:pt x="488" y="159"/>
                    <a:pt x="501" y="146"/>
                    <a:pt x="501" y="130"/>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4" name="Freeform 178">
              <a:extLst>
                <a:ext uri="{FF2B5EF4-FFF2-40B4-BE49-F238E27FC236}">
                  <a16:creationId xmlns:a16="http://schemas.microsoft.com/office/drawing/2014/main" id="{46CC5F8C-6448-4FF3-BD37-9DFB13A8150A}"/>
                </a:ext>
              </a:extLst>
            </p:cNvPr>
            <p:cNvSpPr>
              <a:spLocks/>
            </p:cNvSpPr>
            <p:nvPr/>
          </p:nvSpPr>
          <p:spPr bwMode="auto">
            <a:xfrm>
              <a:off x="8568145"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3 w 37"/>
                <a:gd name="T33" fmla="*/ 12 h 34"/>
                <a:gd name="T34" fmla="*/ 13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4"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9" y="34"/>
                    <a:pt x="7" y="33"/>
                    <a:pt x="7" y="32"/>
                  </a:cubicBezTo>
                  <a:cubicBezTo>
                    <a:pt x="10" y="22"/>
                    <a:pt x="10" y="22"/>
                    <a:pt x="10" y="22"/>
                  </a:cubicBezTo>
                  <a:cubicBezTo>
                    <a:pt x="11" y="22"/>
                    <a:pt x="10" y="21"/>
                    <a:pt x="10" y="20"/>
                  </a:cubicBezTo>
                  <a:cubicBezTo>
                    <a:pt x="2" y="15"/>
                    <a:pt x="2" y="15"/>
                    <a:pt x="2" y="15"/>
                  </a:cubicBezTo>
                  <a:cubicBezTo>
                    <a:pt x="0" y="14"/>
                    <a:pt x="1" y="12"/>
                    <a:pt x="3" y="12"/>
                  </a:cubicBezTo>
                  <a:cubicBezTo>
                    <a:pt x="13" y="12"/>
                    <a:pt x="13" y="12"/>
                    <a:pt x="13" y="12"/>
                  </a:cubicBezTo>
                  <a:cubicBezTo>
                    <a:pt x="13" y="12"/>
                    <a:pt x="14" y="11"/>
                    <a:pt x="14" y="11"/>
                  </a:cubicBezTo>
                  <a:cubicBezTo>
                    <a:pt x="17" y="1"/>
                    <a:pt x="17" y="1"/>
                    <a:pt x="17" y="1"/>
                  </a:cubicBezTo>
                  <a:cubicBezTo>
                    <a:pt x="18" y="0"/>
                    <a:pt x="20"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5" name="Freeform 179">
              <a:extLst>
                <a:ext uri="{FF2B5EF4-FFF2-40B4-BE49-F238E27FC236}">
                  <a16:creationId xmlns:a16="http://schemas.microsoft.com/office/drawing/2014/main" id="{54D63C3C-EA36-4990-AD79-4154517F65AD}"/>
                </a:ext>
              </a:extLst>
            </p:cNvPr>
            <p:cNvSpPr>
              <a:spLocks/>
            </p:cNvSpPr>
            <p:nvPr/>
          </p:nvSpPr>
          <p:spPr bwMode="auto">
            <a:xfrm>
              <a:off x="8833427" y="5117087"/>
              <a:ext cx="172684" cy="160170"/>
            </a:xfrm>
            <a:custGeom>
              <a:avLst/>
              <a:gdLst>
                <a:gd name="T0" fmla="*/ 20 w 37"/>
                <a:gd name="T1" fmla="*/ 1 h 34"/>
                <a:gd name="T2" fmla="*/ 23 w 37"/>
                <a:gd name="T3" fmla="*/ 11 h 34"/>
                <a:gd name="T4" fmla="*/ 24 w 37"/>
                <a:gd name="T5" fmla="*/ 12 h 34"/>
                <a:gd name="T6" fmla="*/ 34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4" y="12"/>
                  </a:cubicBezTo>
                  <a:cubicBezTo>
                    <a:pt x="34" y="12"/>
                    <a:pt x="34" y="12"/>
                    <a:pt x="34" y="12"/>
                  </a:cubicBezTo>
                  <a:cubicBezTo>
                    <a:pt x="36" y="12"/>
                    <a:pt x="37" y="14"/>
                    <a:pt x="35" y="15"/>
                  </a:cubicBezTo>
                  <a:cubicBezTo>
                    <a:pt x="27" y="20"/>
                    <a:pt x="27" y="20"/>
                    <a:pt x="27" y="20"/>
                  </a:cubicBezTo>
                  <a:cubicBezTo>
                    <a:pt x="27" y="21"/>
                    <a:pt x="26" y="22"/>
                    <a:pt x="27" y="22"/>
                  </a:cubicBezTo>
                  <a:cubicBezTo>
                    <a:pt x="30" y="32"/>
                    <a:pt x="30" y="32"/>
                    <a:pt x="30" y="32"/>
                  </a:cubicBezTo>
                  <a:cubicBezTo>
                    <a:pt x="30" y="33"/>
                    <a:pt x="28"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3" y="11"/>
                    <a:pt x="14" y="11"/>
                  </a:cubicBezTo>
                  <a:cubicBezTo>
                    <a:pt x="17" y="1"/>
                    <a:pt x="17" y="1"/>
                    <a:pt x="17" y="1"/>
                  </a:cubicBezTo>
                  <a:cubicBezTo>
                    <a:pt x="17" y="0"/>
                    <a:pt x="19"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6" name="Freeform 180">
              <a:extLst>
                <a:ext uri="{FF2B5EF4-FFF2-40B4-BE49-F238E27FC236}">
                  <a16:creationId xmlns:a16="http://schemas.microsoft.com/office/drawing/2014/main" id="{73256492-A176-490F-AC83-9C9EE7739496}"/>
                </a:ext>
              </a:extLst>
            </p:cNvPr>
            <p:cNvSpPr>
              <a:spLocks/>
            </p:cNvSpPr>
            <p:nvPr/>
          </p:nvSpPr>
          <p:spPr bwMode="auto">
            <a:xfrm>
              <a:off x="9091202"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8" y="34"/>
                    <a:pt x="7" y="33"/>
                    <a:pt x="7" y="32"/>
                  </a:cubicBezTo>
                  <a:cubicBezTo>
                    <a:pt x="10" y="22"/>
                    <a:pt x="10" y="22"/>
                    <a:pt x="10" y="22"/>
                  </a:cubicBezTo>
                  <a:cubicBezTo>
                    <a:pt x="10" y="22"/>
                    <a:pt x="10" y="21"/>
                    <a:pt x="10" y="20"/>
                  </a:cubicBezTo>
                  <a:cubicBezTo>
                    <a:pt x="2" y="15"/>
                    <a:pt x="2" y="15"/>
                    <a:pt x="2" y="15"/>
                  </a:cubicBezTo>
                  <a:cubicBezTo>
                    <a:pt x="0" y="14"/>
                    <a:pt x="1" y="12"/>
                    <a:pt x="2" y="12"/>
                  </a:cubicBezTo>
                  <a:cubicBezTo>
                    <a:pt x="12" y="12"/>
                    <a:pt x="12" y="12"/>
                    <a:pt x="12" y="12"/>
                  </a:cubicBezTo>
                  <a:cubicBezTo>
                    <a:pt x="13" y="12"/>
                    <a:pt x="14" y="11"/>
                    <a:pt x="14" y="11"/>
                  </a:cubicBezTo>
                  <a:cubicBezTo>
                    <a:pt x="17" y="1"/>
                    <a:pt x="17" y="1"/>
                    <a:pt x="17" y="1"/>
                  </a:cubicBezTo>
                  <a:cubicBezTo>
                    <a:pt x="18" y="0"/>
                    <a:pt x="20"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7" name="Freeform 181">
              <a:extLst>
                <a:ext uri="{FF2B5EF4-FFF2-40B4-BE49-F238E27FC236}">
                  <a16:creationId xmlns:a16="http://schemas.microsoft.com/office/drawing/2014/main" id="{F29FF6CF-F011-4CF8-A0DB-EB5FE018C457}"/>
                </a:ext>
              </a:extLst>
            </p:cNvPr>
            <p:cNvSpPr>
              <a:spLocks/>
            </p:cNvSpPr>
            <p:nvPr/>
          </p:nvSpPr>
          <p:spPr bwMode="auto">
            <a:xfrm>
              <a:off x="9091202" y="5117087"/>
              <a:ext cx="85090" cy="160170"/>
            </a:xfrm>
            <a:custGeom>
              <a:avLst/>
              <a:gdLst>
                <a:gd name="T0" fmla="*/ 18 w 18"/>
                <a:gd name="T1" fmla="*/ 0 h 34"/>
                <a:gd name="T2" fmla="*/ 17 w 18"/>
                <a:gd name="T3" fmla="*/ 1 h 34"/>
                <a:gd name="T4" fmla="*/ 14 w 18"/>
                <a:gd name="T5" fmla="*/ 11 h 34"/>
                <a:gd name="T6" fmla="*/ 12 w 18"/>
                <a:gd name="T7" fmla="*/ 12 h 34"/>
                <a:gd name="T8" fmla="*/ 2 w 18"/>
                <a:gd name="T9" fmla="*/ 12 h 34"/>
                <a:gd name="T10" fmla="*/ 2 w 18"/>
                <a:gd name="T11" fmla="*/ 15 h 34"/>
                <a:gd name="T12" fmla="*/ 10 w 18"/>
                <a:gd name="T13" fmla="*/ 20 h 34"/>
                <a:gd name="T14" fmla="*/ 10 w 18"/>
                <a:gd name="T15" fmla="*/ 22 h 34"/>
                <a:gd name="T16" fmla="*/ 7 w 18"/>
                <a:gd name="T17" fmla="*/ 32 h 34"/>
                <a:gd name="T18" fmla="*/ 10 w 18"/>
                <a:gd name="T19" fmla="*/ 34 h 34"/>
                <a:gd name="T20" fmla="*/ 18 w 18"/>
                <a:gd name="T21" fmla="*/ 28 h 34"/>
                <a:gd name="T22" fmla="*/ 18 w 18"/>
                <a:gd name="T23" fmla="*/ 27 h 34"/>
                <a:gd name="T24" fmla="*/ 18 w 1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8" y="0"/>
                  </a:moveTo>
                  <a:cubicBezTo>
                    <a:pt x="18" y="0"/>
                    <a:pt x="17" y="0"/>
                    <a:pt x="17" y="1"/>
                  </a:cubicBezTo>
                  <a:cubicBezTo>
                    <a:pt x="14" y="11"/>
                    <a:pt x="14" y="11"/>
                    <a:pt x="14" y="11"/>
                  </a:cubicBezTo>
                  <a:cubicBezTo>
                    <a:pt x="14" y="11"/>
                    <a:pt x="13" y="12"/>
                    <a:pt x="12" y="12"/>
                  </a:cubicBezTo>
                  <a:cubicBezTo>
                    <a:pt x="2" y="12"/>
                    <a:pt x="2" y="12"/>
                    <a:pt x="2" y="12"/>
                  </a:cubicBezTo>
                  <a:cubicBezTo>
                    <a:pt x="1" y="12"/>
                    <a:pt x="0" y="14"/>
                    <a:pt x="2" y="15"/>
                  </a:cubicBezTo>
                  <a:cubicBezTo>
                    <a:pt x="10" y="20"/>
                    <a:pt x="10" y="20"/>
                    <a:pt x="10" y="20"/>
                  </a:cubicBezTo>
                  <a:cubicBezTo>
                    <a:pt x="10" y="21"/>
                    <a:pt x="10" y="22"/>
                    <a:pt x="10" y="22"/>
                  </a:cubicBezTo>
                  <a:cubicBezTo>
                    <a:pt x="7" y="32"/>
                    <a:pt x="7" y="32"/>
                    <a:pt x="7" y="32"/>
                  </a:cubicBezTo>
                  <a:cubicBezTo>
                    <a:pt x="7" y="33"/>
                    <a:pt x="8" y="34"/>
                    <a:pt x="10" y="34"/>
                  </a:cubicBezTo>
                  <a:cubicBezTo>
                    <a:pt x="18" y="28"/>
                    <a:pt x="18" y="28"/>
                    <a:pt x="18" y="28"/>
                  </a:cubicBezTo>
                  <a:cubicBezTo>
                    <a:pt x="18" y="27"/>
                    <a:pt x="18" y="27"/>
                    <a:pt x="18" y="27"/>
                  </a:cubicBezTo>
                  <a:lnTo>
                    <a:pt x="18" y="0"/>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8" name="Freeform 182">
              <a:extLst>
                <a:ext uri="{FF2B5EF4-FFF2-40B4-BE49-F238E27FC236}">
                  <a16:creationId xmlns:a16="http://schemas.microsoft.com/office/drawing/2014/main" id="{402F85D7-0A16-4842-B2E2-CBEB430A8D9E}"/>
                </a:ext>
              </a:extLst>
            </p:cNvPr>
            <p:cNvSpPr>
              <a:spLocks/>
            </p:cNvSpPr>
            <p:nvPr/>
          </p:nvSpPr>
          <p:spPr bwMode="auto">
            <a:xfrm>
              <a:off x="9353980" y="5117087"/>
              <a:ext cx="170181" cy="160170"/>
            </a:xfrm>
            <a:custGeom>
              <a:avLst/>
              <a:gdLst>
                <a:gd name="T0" fmla="*/ 20 w 36"/>
                <a:gd name="T1" fmla="*/ 1 h 34"/>
                <a:gd name="T2" fmla="*/ 23 w 36"/>
                <a:gd name="T3" fmla="*/ 11 h 34"/>
                <a:gd name="T4" fmla="*/ 24 w 36"/>
                <a:gd name="T5" fmla="*/ 12 h 34"/>
                <a:gd name="T6" fmla="*/ 34 w 36"/>
                <a:gd name="T7" fmla="*/ 12 h 34"/>
                <a:gd name="T8" fmla="*/ 35 w 36"/>
                <a:gd name="T9" fmla="*/ 15 h 34"/>
                <a:gd name="T10" fmla="*/ 27 w 36"/>
                <a:gd name="T11" fmla="*/ 20 h 34"/>
                <a:gd name="T12" fmla="*/ 26 w 36"/>
                <a:gd name="T13" fmla="*/ 22 h 34"/>
                <a:gd name="T14" fmla="*/ 29 w 36"/>
                <a:gd name="T15" fmla="*/ 32 h 34"/>
                <a:gd name="T16" fmla="*/ 27 w 36"/>
                <a:gd name="T17" fmla="*/ 34 h 34"/>
                <a:gd name="T18" fmla="*/ 19 w 36"/>
                <a:gd name="T19" fmla="*/ 28 h 34"/>
                <a:gd name="T20" fmla="*/ 17 w 36"/>
                <a:gd name="T21" fmla="*/ 28 h 34"/>
                <a:gd name="T22" fmla="*/ 9 w 36"/>
                <a:gd name="T23" fmla="*/ 34 h 34"/>
                <a:gd name="T24" fmla="*/ 7 w 36"/>
                <a:gd name="T25" fmla="*/ 32 h 34"/>
                <a:gd name="T26" fmla="*/ 10 w 36"/>
                <a:gd name="T27" fmla="*/ 22 h 34"/>
                <a:gd name="T28" fmla="*/ 9 w 36"/>
                <a:gd name="T29" fmla="*/ 20 h 34"/>
                <a:gd name="T30" fmla="*/ 1 w 36"/>
                <a:gd name="T31" fmla="*/ 15 h 34"/>
                <a:gd name="T32" fmla="*/ 2 w 36"/>
                <a:gd name="T33" fmla="*/ 12 h 34"/>
                <a:gd name="T34" fmla="*/ 12 w 36"/>
                <a:gd name="T35" fmla="*/ 12 h 34"/>
                <a:gd name="T36" fmla="*/ 13 w 36"/>
                <a:gd name="T37" fmla="*/ 11 h 34"/>
                <a:gd name="T38" fmla="*/ 16 w 36"/>
                <a:gd name="T39" fmla="*/ 1 h 34"/>
                <a:gd name="T40" fmla="*/ 20 w 36"/>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4">
                  <a:moveTo>
                    <a:pt x="20" y="1"/>
                  </a:moveTo>
                  <a:cubicBezTo>
                    <a:pt x="23" y="11"/>
                    <a:pt x="23" y="11"/>
                    <a:pt x="23" y="11"/>
                  </a:cubicBezTo>
                  <a:cubicBezTo>
                    <a:pt x="23" y="11"/>
                    <a:pt x="23" y="12"/>
                    <a:pt x="24" y="12"/>
                  </a:cubicBezTo>
                  <a:cubicBezTo>
                    <a:pt x="34" y="12"/>
                    <a:pt x="34" y="12"/>
                    <a:pt x="34" y="12"/>
                  </a:cubicBezTo>
                  <a:cubicBezTo>
                    <a:pt x="36" y="12"/>
                    <a:pt x="36" y="14"/>
                    <a:pt x="35" y="15"/>
                  </a:cubicBezTo>
                  <a:cubicBezTo>
                    <a:pt x="27" y="20"/>
                    <a:pt x="27" y="20"/>
                    <a:pt x="27" y="20"/>
                  </a:cubicBezTo>
                  <a:cubicBezTo>
                    <a:pt x="26" y="21"/>
                    <a:pt x="26" y="22"/>
                    <a:pt x="26" y="22"/>
                  </a:cubicBezTo>
                  <a:cubicBezTo>
                    <a:pt x="29" y="32"/>
                    <a:pt x="29" y="32"/>
                    <a:pt x="29" y="32"/>
                  </a:cubicBezTo>
                  <a:cubicBezTo>
                    <a:pt x="30" y="33"/>
                    <a:pt x="28" y="34"/>
                    <a:pt x="27" y="34"/>
                  </a:cubicBezTo>
                  <a:cubicBezTo>
                    <a:pt x="19" y="28"/>
                    <a:pt x="19" y="28"/>
                    <a:pt x="19" y="28"/>
                  </a:cubicBezTo>
                  <a:cubicBezTo>
                    <a:pt x="18"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0" y="12"/>
                    <a:pt x="2" y="12"/>
                  </a:cubicBezTo>
                  <a:cubicBezTo>
                    <a:pt x="12" y="12"/>
                    <a:pt x="12" y="12"/>
                    <a:pt x="12" y="12"/>
                  </a:cubicBezTo>
                  <a:cubicBezTo>
                    <a:pt x="13" y="12"/>
                    <a:pt x="13" y="11"/>
                    <a:pt x="13" y="11"/>
                  </a:cubicBezTo>
                  <a:cubicBezTo>
                    <a:pt x="16" y="1"/>
                    <a:pt x="16" y="1"/>
                    <a:pt x="16"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9" name="Freeform 183">
              <a:extLst>
                <a:ext uri="{FF2B5EF4-FFF2-40B4-BE49-F238E27FC236}">
                  <a16:creationId xmlns:a16="http://schemas.microsoft.com/office/drawing/2014/main" id="{0070E75F-994A-4D6B-81E6-6993F35BBEC6}"/>
                </a:ext>
              </a:extLst>
            </p:cNvPr>
            <p:cNvSpPr>
              <a:spLocks/>
            </p:cNvSpPr>
            <p:nvPr/>
          </p:nvSpPr>
          <p:spPr bwMode="auto">
            <a:xfrm>
              <a:off x="9614257" y="5117087"/>
              <a:ext cx="172684" cy="160170"/>
            </a:xfrm>
            <a:custGeom>
              <a:avLst/>
              <a:gdLst>
                <a:gd name="T0" fmla="*/ 20 w 37"/>
                <a:gd name="T1" fmla="*/ 1 h 34"/>
                <a:gd name="T2" fmla="*/ 23 w 37"/>
                <a:gd name="T3" fmla="*/ 11 h 34"/>
                <a:gd name="T4" fmla="*/ 25 w 37"/>
                <a:gd name="T5" fmla="*/ 12 h 34"/>
                <a:gd name="T6" fmla="*/ 35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5" y="15"/>
                  </a:cubicBezTo>
                  <a:cubicBezTo>
                    <a:pt x="27" y="20"/>
                    <a:pt x="27" y="20"/>
                    <a:pt x="27" y="20"/>
                  </a:cubicBezTo>
                  <a:cubicBezTo>
                    <a:pt x="27" y="21"/>
                    <a:pt x="27" y="22"/>
                    <a:pt x="27" y="22"/>
                  </a:cubicBezTo>
                  <a:cubicBezTo>
                    <a:pt x="30" y="32"/>
                    <a:pt x="30" y="32"/>
                    <a:pt x="30" y="32"/>
                  </a:cubicBezTo>
                  <a:cubicBezTo>
                    <a:pt x="30" y="33"/>
                    <a:pt x="29"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4" y="11"/>
                    <a:pt x="14" y="11"/>
                  </a:cubicBezTo>
                  <a:cubicBezTo>
                    <a:pt x="17" y="1"/>
                    <a:pt x="17" y="1"/>
                    <a:pt x="17"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0" name="Rectangle 184">
              <a:extLst>
                <a:ext uri="{FF2B5EF4-FFF2-40B4-BE49-F238E27FC236}">
                  <a16:creationId xmlns:a16="http://schemas.microsoft.com/office/drawing/2014/main" id="{CE5A1AA3-7B6A-492E-89DC-A48E51135652}"/>
                </a:ext>
              </a:extLst>
            </p:cNvPr>
            <p:cNvSpPr>
              <a:spLocks noChangeArrowheads="1"/>
            </p:cNvSpPr>
            <p:nvPr/>
          </p:nvSpPr>
          <p:spPr bwMode="auto">
            <a:xfrm>
              <a:off x="8573150" y="5347332"/>
              <a:ext cx="758307"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1" name="Rectangle 185">
              <a:extLst>
                <a:ext uri="{FF2B5EF4-FFF2-40B4-BE49-F238E27FC236}">
                  <a16:creationId xmlns:a16="http://schemas.microsoft.com/office/drawing/2014/main" id="{52480290-7A75-467F-8A68-B9ED95BE315C}"/>
                </a:ext>
              </a:extLst>
            </p:cNvPr>
            <p:cNvSpPr>
              <a:spLocks noChangeArrowheads="1"/>
            </p:cNvSpPr>
            <p:nvPr/>
          </p:nvSpPr>
          <p:spPr bwMode="auto">
            <a:xfrm>
              <a:off x="8573150" y="5004466"/>
              <a:ext cx="758307" cy="37541"/>
            </a:xfrm>
            <a:prstGeom prst="rect">
              <a:avLst/>
            </a:prstGeom>
            <a:solidFill>
              <a:srgbClr val="FF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2" name="Rectangle 186">
              <a:extLst>
                <a:ext uri="{FF2B5EF4-FFF2-40B4-BE49-F238E27FC236}">
                  <a16:creationId xmlns:a16="http://schemas.microsoft.com/office/drawing/2014/main" id="{1CA4DCA2-F2E4-4C16-A51D-33071C3C894F}"/>
                </a:ext>
              </a:extLst>
            </p:cNvPr>
            <p:cNvSpPr>
              <a:spLocks noChangeArrowheads="1"/>
            </p:cNvSpPr>
            <p:nvPr/>
          </p:nvSpPr>
          <p:spPr bwMode="auto">
            <a:xfrm>
              <a:off x="8573150" y="5432422"/>
              <a:ext cx="758307" cy="17519"/>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3" name="Rectangle 187">
              <a:extLst>
                <a:ext uri="{FF2B5EF4-FFF2-40B4-BE49-F238E27FC236}">
                  <a16:creationId xmlns:a16="http://schemas.microsoft.com/office/drawing/2014/main" id="{680E46C1-2C0C-4A87-8B17-888BA3B48BDC}"/>
                </a:ext>
              </a:extLst>
            </p:cNvPr>
            <p:cNvSpPr>
              <a:spLocks noChangeArrowheads="1"/>
            </p:cNvSpPr>
            <p:nvPr/>
          </p:nvSpPr>
          <p:spPr bwMode="auto">
            <a:xfrm>
              <a:off x="8573150" y="5502496"/>
              <a:ext cx="347871"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4" name="Oval 188">
              <a:extLst>
                <a:ext uri="{FF2B5EF4-FFF2-40B4-BE49-F238E27FC236}">
                  <a16:creationId xmlns:a16="http://schemas.microsoft.com/office/drawing/2014/main" id="{ECB40DE6-C945-4FCF-93E3-EBCA70F35434}"/>
                </a:ext>
              </a:extLst>
            </p:cNvPr>
            <p:cNvSpPr>
              <a:spLocks noChangeArrowheads="1"/>
            </p:cNvSpPr>
            <p:nvPr/>
          </p:nvSpPr>
          <p:spPr bwMode="auto">
            <a:xfrm>
              <a:off x="7802331" y="4946906"/>
              <a:ext cx="605644" cy="603142"/>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5" name="Freeform 189">
              <a:extLst>
                <a:ext uri="{FF2B5EF4-FFF2-40B4-BE49-F238E27FC236}">
                  <a16:creationId xmlns:a16="http://schemas.microsoft.com/office/drawing/2014/main" id="{A68DACC9-D5B2-4737-8B23-EDC505161773}"/>
                </a:ext>
              </a:extLst>
            </p:cNvPr>
            <p:cNvSpPr>
              <a:spLocks/>
            </p:cNvSpPr>
            <p:nvPr/>
          </p:nvSpPr>
          <p:spPr bwMode="auto">
            <a:xfrm>
              <a:off x="7967506" y="5016980"/>
              <a:ext cx="295314" cy="185197"/>
            </a:xfrm>
            <a:custGeom>
              <a:avLst/>
              <a:gdLst>
                <a:gd name="T0" fmla="*/ 4 w 63"/>
                <a:gd name="T1" fmla="*/ 35 h 39"/>
                <a:gd name="T2" fmla="*/ 6 w 63"/>
                <a:gd name="T3" fmla="*/ 14 h 39"/>
                <a:gd name="T4" fmla="*/ 32 w 63"/>
                <a:gd name="T5" fmla="*/ 5 h 39"/>
                <a:gd name="T6" fmla="*/ 46 w 63"/>
                <a:gd name="T7" fmla="*/ 4 h 39"/>
                <a:gd name="T8" fmla="*/ 63 w 63"/>
                <a:gd name="T9" fmla="*/ 6 h 39"/>
                <a:gd name="T10" fmla="*/ 56 w 63"/>
                <a:gd name="T11" fmla="*/ 26 h 39"/>
                <a:gd name="T12" fmla="*/ 53 w 63"/>
                <a:gd name="T13" fmla="*/ 39 h 39"/>
                <a:gd name="T14" fmla="*/ 5 w 63"/>
                <a:gd name="T15" fmla="*/ 39 h 39"/>
                <a:gd name="T16" fmla="*/ 4 w 63"/>
                <a:gd name="T17"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9">
                  <a:moveTo>
                    <a:pt x="4" y="35"/>
                  </a:moveTo>
                  <a:cubicBezTo>
                    <a:pt x="4" y="35"/>
                    <a:pt x="0" y="21"/>
                    <a:pt x="6" y="14"/>
                  </a:cubicBezTo>
                  <a:cubicBezTo>
                    <a:pt x="11" y="8"/>
                    <a:pt x="23" y="1"/>
                    <a:pt x="32" y="5"/>
                  </a:cubicBezTo>
                  <a:cubicBezTo>
                    <a:pt x="32" y="5"/>
                    <a:pt x="39" y="0"/>
                    <a:pt x="46" y="4"/>
                  </a:cubicBezTo>
                  <a:cubicBezTo>
                    <a:pt x="52" y="8"/>
                    <a:pt x="62" y="11"/>
                    <a:pt x="63" y="6"/>
                  </a:cubicBezTo>
                  <a:cubicBezTo>
                    <a:pt x="63" y="6"/>
                    <a:pt x="63" y="23"/>
                    <a:pt x="56" y="26"/>
                  </a:cubicBezTo>
                  <a:cubicBezTo>
                    <a:pt x="53" y="39"/>
                    <a:pt x="53" y="39"/>
                    <a:pt x="53" y="39"/>
                  </a:cubicBezTo>
                  <a:cubicBezTo>
                    <a:pt x="5" y="39"/>
                    <a:pt x="5" y="39"/>
                    <a:pt x="5" y="39"/>
                  </a:cubicBezTo>
                  <a:lnTo>
                    <a:pt x="4" y="35"/>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6" name="Freeform 190">
              <a:extLst>
                <a:ext uri="{FF2B5EF4-FFF2-40B4-BE49-F238E27FC236}">
                  <a16:creationId xmlns:a16="http://schemas.microsoft.com/office/drawing/2014/main" id="{6F549357-C41F-42F1-87BB-DAFEE845681F}"/>
                </a:ext>
              </a:extLst>
            </p:cNvPr>
            <p:cNvSpPr>
              <a:spLocks/>
            </p:cNvSpPr>
            <p:nvPr/>
          </p:nvSpPr>
          <p:spPr bwMode="auto">
            <a:xfrm>
              <a:off x="7812342" y="5352337"/>
              <a:ext cx="578115" cy="455484"/>
            </a:xfrm>
            <a:custGeom>
              <a:avLst/>
              <a:gdLst>
                <a:gd name="T0" fmla="*/ 113 w 123"/>
                <a:gd name="T1" fmla="*/ 21 h 97"/>
                <a:gd name="T2" fmla="*/ 70 w 123"/>
                <a:gd name="T3" fmla="*/ 0 h 97"/>
                <a:gd name="T4" fmla="*/ 61 w 123"/>
                <a:gd name="T5" fmla="*/ 3 h 97"/>
                <a:gd name="T6" fmla="*/ 52 w 123"/>
                <a:gd name="T7" fmla="*/ 0 h 97"/>
                <a:gd name="T8" fmla="*/ 10 w 123"/>
                <a:gd name="T9" fmla="*/ 21 h 97"/>
                <a:gd name="T10" fmla="*/ 0 w 123"/>
                <a:gd name="T11" fmla="*/ 97 h 97"/>
                <a:gd name="T12" fmla="*/ 16 w 123"/>
                <a:gd name="T13" fmla="*/ 97 h 97"/>
                <a:gd name="T14" fmla="*/ 25 w 123"/>
                <a:gd name="T15" fmla="*/ 34 h 97"/>
                <a:gd name="T16" fmla="*/ 30 w 123"/>
                <a:gd name="T17" fmla="*/ 66 h 97"/>
                <a:gd name="T18" fmla="*/ 26 w 123"/>
                <a:gd name="T19" fmla="*/ 97 h 97"/>
                <a:gd name="T20" fmla="*/ 60 w 123"/>
                <a:gd name="T21" fmla="*/ 97 h 97"/>
                <a:gd name="T22" fmla="*/ 62 w 123"/>
                <a:gd name="T23" fmla="*/ 97 h 97"/>
                <a:gd name="T24" fmla="*/ 96 w 123"/>
                <a:gd name="T25" fmla="*/ 97 h 97"/>
                <a:gd name="T26" fmla="*/ 92 w 123"/>
                <a:gd name="T27" fmla="*/ 66 h 97"/>
                <a:gd name="T28" fmla="*/ 98 w 123"/>
                <a:gd name="T29" fmla="*/ 34 h 97"/>
                <a:gd name="T30" fmla="*/ 107 w 123"/>
                <a:gd name="T31" fmla="*/ 97 h 97"/>
                <a:gd name="T32" fmla="*/ 123 w 123"/>
                <a:gd name="T33" fmla="*/ 97 h 97"/>
                <a:gd name="T34" fmla="*/ 113 w 123"/>
                <a:gd name="T35"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7">
                  <a:moveTo>
                    <a:pt x="113" y="21"/>
                  </a:moveTo>
                  <a:cubicBezTo>
                    <a:pt x="105" y="7"/>
                    <a:pt x="70" y="0"/>
                    <a:pt x="70" y="0"/>
                  </a:cubicBezTo>
                  <a:cubicBezTo>
                    <a:pt x="61" y="3"/>
                    <a:pt x="61" y="3"/>
                    <a:pt x="61" y="3"/>
                  </a:cubicBezTo>
                  <a:cubicBezTo>
                    <a:pt x="52" y="0"/>
                    <a:pt x="52" y="0"/>
                    <a:pt x="52" y="0"/>
                  </a:cubicBezTo>
                  <a:cubicBezTo>
                    <a:pt x="52" y="0"/>
                    <a:pt x="18" y="7"/>
                    <a:pt x="10" y="21"/>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7"/>
                    <a:pt x="26" y="97"/>
                  </a:cubicBezTo>
                  <a:cubicBezTo>
                    <a:pt x="60" y="97"/>
                    <a:pt x="60" y="97"/>
                    <a:pt x="60" y="97"/>
                  </a:cubicBezTo>
                  <a:cubicBezTo>
                    <a:pt x="62" y="97"/>
                    <a:pt x="62" y="97"/>
                    <a:pt x="62" y="97"/>
                  </a:cubicBezTo>
                  <a:cubicBezTo>
                    <a:pt x="96" y="97"/>
                    <a:pt x="96" y="97"/>
                    <a:pt x="96" y="97"/>
                  </a:cubicBezTo>
                  <a:cubicBezTo>
                    <a:pt x="96" y="97"/>
                    <a:pt x="93" y="78"/>
                    <a:pt x="92" y="66"/>
                  </a:cubicBezTo>
                  <a:cubicBezTo>
                    <a:pt x="92" y="54"/>
                    <a:pt x="98" y="34"/>
                    <a:pt x="98" y="34"/>
                  </a:cubicBezTo>
                  <a:cubicBezTo>
                    <a:pt x="107" y="97"/>
                    <a:pt x="107" y="97"/>
                    <a:pt x="107" y="97"/>
                  </a:cubicBezTo>
                  <a:cubicBezTo>
                    <a:pt x="123" y="97"/>
                    <a:pt x="123" y="97"/>
                    <a:pt x="123" y="97"/>
                  </a:cubicBezTo>
                  <a:lnTo>
                    <a:pt x="113" y="21"/>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7" name="Freeform 191">
              <a:extLst>
                <a:ext uri="{FF2B5EF4-FFF2-40B4-BE49-F238E27FC236}">
                  <a16:creationId xmlns:a16="http://schemas.microsoft.com/office/drawing/2014/main" id="{6C7B6911-4F18-45EA-8865-E270E316EF5D}"/>
                </a:ext>
              </a:extLst>
            </p:cNvPr>
            <p:cNvSpPr>
              <a:spLocks/>
            </p:cNvSpPr>
            <p:nvPr/>
          </p:nvSpPr>
          <p:spPr bwMode="auto">
            <a:xfrm>
              <a:off x="8052597" y="5289770"/>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8" name="Freeform 192">
              <a:extLst>
                <a:ext uri="{FF2B5EF4-FFF2-40B4-BE49-F238E27FC236}">
                  <a16:creationId xmlns:a16="http://schemas.microsoft.com/office/drawing/2014/main" id="{6BF02707-C4BA-47E0-B05C-E88A3072B237}"/>
                </a:ext>
              </a:extLst>
            </p:cNvPr>
            <p:cNvSpPr>
              <a:spLocks/>
            </p:cNvSpPr>
            <p:nvPr/>
          </p:nvSpPr>
          <p:spPr bwMode="auto">
            <a:xfrm>
              <a:off x="8052597" y="528226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9" name="Freeform 193">
              <a:extLst>
                <a:ext uri="{FF2B5EF4-FFF2-40B4-BE49-F238E27FC236}">
                  <a16:creationId xmlns:a16="http://schemas.microsoft.com/office/drawing/2014/main" id="{B36C78B5-4FD7-4F71-9EF0-2E6B09F67D88}"/>
                </a:ext>
              </a:extLst>
            </p:cNvPr>
            <p:cNvSpPr>
              <a:spLocks/>
            </p:cNvSpPr>
            <p:nvPr/>
          </p:nvSpPr>
          <p:spPr bwMode="auto">
            <a:xfrm>
              <a:off x="8005047" y="5122092"/>
              <a:ext cx="197711" cy="197711"/>
            </a:xfrm>
            <a:custGeom>
              <a:avLst/>
              <a:gdLst>
                <a:gd name="T0" fmla="*/ 42 w 42"/>
                <a:gd name="T1" fmla="*/ 7 h 42"/>
                <a:gd name="T2" fmla="*/ 26 w 42"/>
                <a:gd name="T3" fmla="*/ 0 h 42"/>
                <a:gd name="T4" fmla="*/ 0 w 42"/>
                <a:gd name="T5" fmla="*/ 7 h 42"/>
                <a:gd name="T6" fmla="*/ 0 w 42"/>
                <a:gd name="T7" fmla="*/ 15 h 42"/>
                <a:gd name="T8" fmla="*/ 6 w 42"/>
                <a:gd name="T9" fmla="*/ 34 h 42"/>
                <a:gd name="T10" fmla="*/ 21 w 42"/>
                <a:gd name="T11" fmla="*/ 42 h 42"/>
                <a:gd name="T12" fmla="*/ 35 w 42"/>
                <a:gd name="T13" fmla="*/ 34 h 42"/>
                <a:gd name="T14" fmla="*/ 42 w 42"/>
                <a:gd name="T15" fmla="*/ 15 h 42"/>
                <a:gd name="T16" fmla="*/ 42 w 42"/>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7"/>
                  </a:moveTo>
                  <a:cubicBezTo>
                    <a:pt x="32" y="7"/>
                    <a:pt x="26" y="0"/>
                    <a:pt x="26" y="0"/>
                  </a:cubicBezTo>
                  <a:cubicBezTo>
                    <a:pt x="20" y="5"/>
                    <a:pt x="0" y="7"/>
                    <a:pt x="0" y="7"/>
                  </a:cubicBezTo>
                  <a:cubicBezTo>
                    <a:pt x="0" y="15"/>
                    <a:pt x="0" y="15"/>
                    <a:pt x="0" y="15"/>
                  </a:cubicBezTo>
                  <a:cubicBezTo>
                    <a:pt x="0" y="21"/>
                    <a:pt x="2" y="29"/>
                    <a:pt x="6" y="34"/>
                  </a:cubicBezTo>
                  <a:cubicBezTo>
                    <a:pt x="10" y="39"/>
                    <a:pt x="15" y="42"/>
                    <a:pt x="21" y="42"/>
                  </a:cubicBezTo>
                  <a:cubicBezTo>
                    <a:pt x="26" y="42"/>
                    <a:pt x="32" y="39"/>
                    <a:pt x="35" y="34"/>
                  </a:cubicBezTo>
                  <a:cubicBezTo>
                    <a:pt x="39" y="29"/>
                    <a:pt x="42" y="21"/>
                    <a:pt x="42" y="15"/>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0" name="Oval 194">
              <a:extLst>
                <a:ext uri="{FF2B5EF4-FFF2-40B4-BE49-F238E27FC236}">
                  <a16:creationId xmlns:a16="http://schemas.microsoft.com/office/drawing/2014/main" id="{5D8D0EE2-E142-406F-A4AD-E19CB03FCF5A}"/>
                </a:ext>
              </a:extLst>
            </p:cNvPr>
            <p:cNvSpPr>
              <a:spLocks noChangeArrowheads="1"/>
            </p:cNvSpPr>
            <p:nvPr/>
          </p:nvSpPr>
          <p:spPr bwMode="auto">
            <a:xfrm>
              <a:off x="7975015" y="5172145"/>
              <a:ext cx="52557"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1" name="Oval 195">
              <a:extLst>
                <a:ext uri="{FF2B5EF4-FFF2-40B4-BE49-F238E27FC236}">
                  <a16:creationId xmlns:a16="http://schemas.microsoft.com/office/drawing/2014/main" id="{BDC1F731-50CE-4B53-94CE-243F62A8FBDF}"/>
                </a:ext>
              </a:extLst>
            </p:cNvPr>
            <p:cNvSpPr>
              <a:spLocks noChangeArrowheads="1"/>
            </p:cNvSpPr>
            <p:nvPr/>
          </p:nvSpPr>
          <p:spPr bwMode="auto">
            <a:xfrm>
              <a:off x="8172725" y="5172145"/>
              <a:ext cx="57562"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2" name="Oval 196">
              <a:extLst>
                <a:ext uri="{FF2B5EF4-FFF2-40B4-BE49-F238E27FC236}">
                  <a16:creationId xmlns:a16="http://schemas.microsoft.com/office/drawing/2014/main" id="{894B62C1-A931-41B4-A0F8-F3DC1EE38B3A}"/>
                </a:ext>
              </a:extLst>
            </p:cNvPr>
            <p:cNvSpPr>
              <a:spLocks noChangeArrowheads="1"/>
            </p:cNvSpPr>
            <p:nvPr/>
          </p:nvSpPr>
          <p:spPr bwMode="auto">
            <a:xfrm>
              <a:off x="9726877" y="651293"/>
              <a:ext cx="888445" cy="883440"/>
            </a:xfrm>
            <a:prstGeom prst="ellipse">
              <a:avLst/>
            </a:pr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3" name="Freeform 197">
              <a:extLst>
                <a:ext uri="{FF2B5EF4-FFF2-40B4-BE49-F238E27FC236}">
                  <a16:creationId xmlns:a16="http://schemas.microsoft.com/office/drawing/2014/main" id="{95B5CCFA-BA44-47A1-84A5-F48B1B5AD039}"/>
                </a:ext>
              </a:extLst>
            </p:cNvPr>
            <p:cNvSpPr>
              <a:spLocks/>
            </p:cNvSpPr>
            <p:nvPr/>
          </p:nvSpPr>
          <p:spPr bwMode="auto">
            <a:xfrm>
              <a:off x="9862021" y="651293"/>
              <a:ext cx="753302" cy="883440"/>
            </a:xfrm>
            <a:custGeom>
              <a:avLst/>
              <a:gdLst>
                <a:gd name="T0" fmla="*/ 65 w 160"/>
                <a:gd name="T1" fmla="*/ 0 h 188"/>
                <a:gd name="T2" fmla="*/ 64 w 160"/>
                <a:gd name="T3" fmla="*/ 0 h 188"/>
                <a:gd name="T4" fmla="*/ 107 w 160"/>
                <a:gd name="T5" fmla="*/ 76 h 188"/>
                <a:gd name="T6" fmla="*/ 19 w 160"/>
                <a:gd name="T7" fmla="*/ 164 h 188"/>
                <a:gd name="T8" fmla="*/ 0 w 160"/>
                <a:gd name="T9" fmla="*/ 162 h 188"/>
                <a:gd name="T10" fmla="*/ 65 w 160"/>
                <a:gd name="T11" fmla="*/ 188 h 188"/>
                <a:gd name="T12" fmla="*/ 160 w 160"/>
                <a:gd name="T13" fmla="*/ 94 h 188"/>
                <a:gd name="T14" fmla="*/ 65 w 160"/>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88">
                  <a:moveTo>
                    <a:pt x="65" y="0"/>
                  </a:moveTo>
                  <a:cubicBezTo>
                    <a:pt x="65" y="0"/>
                    <a:pt x="64" y="0"/>
                    <a:pt x="64" y="0"/>
                  </a:cubicBezTo>
                  <a:cubicBezTo>
                    <a:pt x="90" y="15"/>
                    <a:pt x="107" y="43"/>
                    <a:pt x="107" y="76"/>
                  </a:cubicBezTo>
                  <a:cubicBezTo>
                    <a:pt x="107" y="125"/>
                    <a:pt x="68" y="164"/>
                    <a:pt x="19" y="164"/>
                  </a:cubicBezTo>
                  <a:cubicBezTo>
                    <a:pt x="13" y="164"/>
                    <a:pt x="6" y="163"/>
                    <a:pt x="0" y="162"/>
                  </a:cubicBezTo>
                  <a:cubicBezTo>
                    <a:pt x="17" y="178"/>
                    <a:pt x="40" y="188"/>
                    <a:pt x="65" y="188"/>
                  </a:cubicBezTo>
                  <a:cubicBezTo>
                    <a:pt x="118" y="188"/>
                    <a:pt x="160" y="146"/>
                    <a:pt x="160" y="94"/>
                  </a:cubicBezTo>
                  <a:cubicBezTo>
                    <a:pt x="160" y="42"/>
                    <a:pt x="118" y="0"/>
                    <a:pt x="65" y="0"/>
                  </a:cubicBezTo>
                  <a:close/>
                </a:path>
              </a:pathLst>
            </a:custGeom>
            <a:solidFill>
              <a:srgbClr val="F9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4" name="Freeform 198">
              <a:extLst>
                <a:ext uri="{FF2B5EF4-FFF2-40B4-BE49-F238E27FC236}">
                  <a16:creationId xmlns:a16="http://schemas.microsoft.com/office/drawing/2014/main" id="{83BC7249-D8CE-4413-ACC7-A62335B8E614}"/>
                </a:ext>
              </a:extLst>
            </p:cNvPr>
            <p:cNvSpPr>
              <a:spLocks/>
            </p:cNvSpPr>
            <p:nvPr/>
          </p:nvSpPr>
          <p:spPr bwMode="auto">
            <a:xfrm>
              <a:off x="5472355" y="2807130"/>
              <a:ext cx="978541" cy="400426"/>
            </a:xfrm>
            <a:custGeom>
              <a:avLst/>
              <a:gdLst>
                <a:gd name="T0" fmla="*/ 187 w 208"/>
                <a:gd name="T1" fmla="*/ 85 h 85"/>
                <a:gd name="T2" fmla="*/ 188 w 208"/>
                <a:gd name="T3" fmla="*/ 55 h 85"/>
                <a:gd name="T4" fmla="*/ 188 w 208"/>
                <a:gd name="T5" fmla="*/ 55 h 85"/>
                <a:gd name="T6" fmla="*/ 188 w 208"/>
                <a:gd name="T7" fmla="*/ 54 h 85"/>
                <a:gd name="T8" fmla="*/ 150 w 208"/>
                <a:gd name="T9" fmla="*/ 16 h 85"/>
                <a:gd name="T10" fmla="*/ 131 w 208"/>
                <a:gd name="T11" fmla="*/ 21 h 85"/>
                <a:gd name="T12" fmla="*/ 97 w 208"/>
                <a:gd name="T13" fmla="*/ 0 h 85"/>
                <a:gd name="T14" fmla="*/ 57 w 208"/>
                <a:gd name="T15" fmla="*/ 39 h 85"/>
                <a:gd name="T16" fmla="*/ 57 w 208"/>
                <a:gd name="T17" fmla="*/ 43 h 85"/>
                <a:gd name="T18" fmla="*/ 45 w 208"/>
                <a:gd name="T19" fmla="*/ 41 h 85"/>
                <a:gd name="T20" fmla="*/ 6 w 208"/>
                <a:gd name="T21" fmla="*/ 61 h 85"/>
                <a:gd name="T22" fmla="*/ 19 w 208"/>
                <a:gd name="T23" fmla="*/ 85 h 85"/>
                <a:gd name="T24" fmla="*/ 187 w 208"/>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85">
                  <a:moveTo>
                    <a:pt x="187" y="85"/>
                  </a:moveTo>
                  <a:cubicBezTo>
                    <a:pt x="207" y="85"/>
                    <a:pt x="208" y="56"/>
                    <a:pt x="188" y="55"/>
                  </a:cubicBezTo>
                  <a:cubicBezTo>
                    <a:pt x="188" y="55"/>
                    <a:pt x="188" y="55"/>
                    <a:pt x="188" y="55"/>
                  </a:cubicBezTo>
                  <a:cubicBezTo>
                    <a:pt x="188" y="54"/>
                    <a:pt x="188" y="54"/>
                    <a:pt x="188" y="54"/>
                  </a:cubicBezTo>
                  <a:cubicBezTo>
                    <a:pt x="188" y="33"/>
                    <a:pt x="171" y="16"/>
                    <a:pt x="150" y="16"/>
                  </a:cubicBezTo>
                  <a:cubicBezTo>
                    <a:pt x="143" y="16"/>
                    <a:pt x="137" y="18"/>
                    <a:pt x="131" y="21"/>
                  </a:cubicBezTo>
                  <a:cubicBezTo>
                    <a:pt x="125" y="8"/>
                    <a:pt x="112" y="0"/>
                    <a:pt x="97" y="0"/>
                  </a:cubicBezTo>
                  <a:cubicBezTo>
                    <a:pt x="75" y="0"/>
                    <a:pt x="57" y="18"/>
                    <a:pt x="57" y="39"/>
                  </a:cubicBezTo>
                  <a:cubicBezTo>
                    <a:pt x="57" y="41"/>
                    <a:pt x="57" y="42"/>
                    <a:pt x="57" y="43"/>
                  </a:cubicBezTo>
                  <a:cubicBezTo>
                    <a:pt x="53" y="42"/>
                    <a:pt x="49" y="41"/>
                    <a:pt x="45" y="41"/>
                  </a:cubicBezTo>
                  <a:cubicBezTo>
                    <a:pt x="29" y="41"/>
                    <a:pt x="15" y="49"/>
                    <a:pt x="6" y="61"/>
                  </a:cubicBezTo>
                  <a:cubicBezTo>
                    <a:pt x="0" y="72"/>
                    <a:pt x="7" y="85"/>
                    <a:pt x="19" y="85"/>
                  </a:cubicBezTo>
                  <a:lnTo>
                    <a:pt x="187" y="85"/>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5" name="Freeform 199">
              <a:extLst>
                <a:ext uri="{FF2B5EF4-FFF2-40B4-BE49-F238E27FC236}">
                  <a16:creationId xmlns:a16="http://schemas.microsoft.com/office/drawing/2014/main" id="{2CEF112A-DDF2-4FB7-9195-AAB13ED6D774}"/>
                </a:ext>
              </a:extLst>
            </p:cNvPr>
            <p:cNvSpPr>
              <a:spLocks/>
            </p:cNvSpPr>
            <p:nvPr/>
          </p:nvSpPr>
          <p:spPr bwMode="auto">
            <a:xfrm>
              <a:off x="8052597" y="1558304"/>
              <a:ext cx="1283866" cy="520553"/>
            </a:xfrm>
            <a:custGeom>
              <a:avLst/>
              <a:gdLst>
                <a:gd name="T0" fmla="*/ 246 w 273"/>
                <a:gd name="T1" fmla="*/ 111 h 111"/>
                <a:gd name="T2" fmla="*/ 247 w 273"/>
                <a:gd name="T3" fmla="*/ 71 h 111"/>
                <a:gd name="T4" fmla="*/ 246 w 273"/>
                <a:gd name="T5" fmla="*/ 71 h 111"/>
                <a:gd name="T6" fmla="*/ 246 w 273"/>
                <a:gd name="T7" fmla="*/ 71 h 111"/>
                <a:gd name="T8" fmla="*/ 196 w 273"/>
                <a:gd name="T9" fmla="*/ 21 h 111"/>
                <a:gd name="T10" fmla="*/ 172 w 273"/>
                <a:gd name="T11" fmla="*/ 27 h 111"/>
                <a:gd name="T12" fmla="*/ 127 w 273"/>
                <a:gd name="T13" fmla="*/ 0 h 111"/>
                <a:gd name="T14" fmla="*/ 75 w 273"/>
                <a:gd name="T15" fmla="*/ 51 h 111"/>
                <a:gd name="T16" fmla="*/ 75 w 273"/>
                <a:gd name="T17" fmla="*/ 56 h 111"/>
                <a:gd name="T18" fmla="*/ 59 w 273"/>
                <a:gd name="T19" fmla="*/ 53 h 111"/>
                <a:gd name="T20" fmla="*/ 9 w 273"/>
                <a:gd name="T21" fmla="*/ 80 h 111"/>
                <a:gd name="T22" fmla="*/ 26 w 273"/>
                <a:gd name="T23" fmla="*/ 111 h 111"/>
                <a:gd name="T24" fmla="*/ 246 w 273"/>
                <a:gd name="T2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11">
                  <a:moveTo>
                    <a:pt x="246" y="111"/>
                  </a:moveTo>
                  <a:cubicBezTo>
                    <a:pt x="271" y="111"/>
                    <a:pt x="273" y="73"/>
                    <a:pt x="247" y="71"/>
                  </a:cubicBezTo>
                  <a:cubicBezTo>
                    <a:pt x="246" y="71"/>
                    <a:pt x="246" y="71"/>
                    <a:pt x="246" y="71"/>
                  </a:cubicBezTo>
                  <a:cubicBezTo>
                    <a:pt x="246" y="71"/>
                    <a:pt x="246" y="71"/>
                    <a:pt x="246" y="71"/>
                  </a:cubicBezTo>
                  <a:cubicBezTo>
                    <a:pt x="246" y="43"/>
                    <a:pt x="224" y="21"/>
                    <a:pt x="196" y="21"/>
                  </a:cubicBezTo>
                  <a:cubicBezTo>
                    <a:pt x="188" y="21"/>
                    <a:pt x="180" y="23"/>
                    <a:pt x="172" y="27"/>
                  </a:cubicBezTo>
                  <a:cubicBezTo>
                    <a:pt x="164" y="11"/>
                    <a:pt x="147" y="0"/>
                    <a:pt x="127" y="0"/>
                  </a:cubicBezTo>
                  <a:cubicBezTo>
                    <a:pt x="98" y="0"/>
                    <a:pt x="75" y="23"/>
                    <a:pt x="75" y="51"/>
                  </a:cubicBezTo>
                  <a:cubicBezTo>
                    <a:pt x="75" y="53"/>
                    <a:pt x="75" y="54"/>
                    <a:pt x="75" y="56"/>
                  </a:cubicBezTo>
                  <a:cubicBezTo>
                    <a:pt x="70" y="54"/>
                    <a:pt x="65" y="53"/>
                    <a:pt x="59" y="53"/>
                  </a:cubicBezTo>
                  <a:cubicBezTo>
                    <a:pt x="38" y="53"/>
                    <a:pt x="20" y="64"/>
                    <a:pt x="9" y="80"/>
                  </a:cubicBezTo>
                  <a:cubicBezTo>
                    <a:pt x="0" y="93"/>
                    <a:pt x="10" y="111"/>
                    <a:pt x="26" y="111"/>
                  </a:cubicBezTo>
                  <a:lnTo>
                    <a:pt x="246" y="111"/>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6" name="Freeform 200">
              <a:extLst>
                <a:ext uri="{FF2B5EF4-FFF2-40B4-BE49-F238E27FC236}">
                  <a16:creationId xmlns:a16="http://schemas.microsoft.com/office/drawing/2014/main" id="{0F9E2801-E740-4C7B-B099-7BB6CAA0C4E8}"/>
                </a:ext>
              </a:extLst>
            </p:cNvPr>
            <p:cNvSpPr>
              <a:spLocks/>
            </p:cNvSpPr>
            <p:nvPr/>
          </p:nvSpPr>
          <p:spPr bwMode="auto">
            <a:xfrm>
              <a:off x="10555257" y="2023798"/>
              <a:ext cx="1181256" cy="483014"/>
            </a:xfrm>
            <a:custGeom>
              <a:avLst/>
              <a:gdLst>
                <a:gd name="T0" fmla="*/ 25 w 251"/>
                <a:gd name="T1" fmla="*/ 103 h 103"/>
                <a:gd name="T2" fmla="*/ 23 w 251"/>
                <a:gd name="T3" fmla="*/ 66 h 103"/>
                <a:gd name="T4" fmla="*/ 24 w 251"/>
                <a:gd name="T5" fmla="*/ 66 h 103"/>
                <a:gd name="T6" fmla="*/ 24 w 251"/>
                <a:gd name="T7" fmla="*/ 65 h 103"/>
                <a:gd name="T8" fmla="*/ 70 w 251"/>
                <a:gd name="T9" fmla="*/ 20 h 103"/>
                <a:gd name="T10" fmla="*/ 92 w 251"/>
                <a:gd name="T11" fmla="*/ 25 h 103"/>
                <a:gd name="T12" fmla="*/ 134 w 251"/>
                <a:gd name="T13" fmla="*/ 0 h 103"/>
                <a:gd name="T14" fmla="*/ 181 w 251"/>
                <a:gd name="T15" fmla="*/ 48 h 103"/>
                <a:gd name="T16" fmla="*/ 181 w 251"/>
                <a:gd name="T17" fmla="*/ 52 h 103"/>
                <a:gd name="T18" fmla="*/ 196 w 251"/>
                <a:gd name="T19" fmla="*/ 50 h 103"/>
                <a:gd name="T20" fmla="*/ 242 w 251"/>
                <a:gd name="T21" fmla="*/ 74 h 103"/>
                <a:gd name="T22" fmla="*/ 227 w 251"/>
                <a:gd name="T23" fmla="*/ 103 h 103"/>
                <a:gd name="T24" fmla="*/ 25 w 25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103">
                  <a:moveTo>
                    <a:pt x="25" y="103"/>
                  </a:moveTo>
                  <a:cubicBezTo>
                    <a:pt x="1" y="103"/>
                    <a:pt x="0" y="67"/>
                    <a:pt x="23" y="66"/>
                  </a:cubicBezTo>
                  <a:cubicBezTo>
                    <a:pt x="24" y="66"/>
                    <a:pt x="24" y="66"/>
                    <a:pt x="24" y="66"/>
                  </a:cubicBezTo>
                  <a:cubicBezTo>
                    <a:pt x="24" y="65"/>
                    <a:pt x="24" y="65"/>
                    <a:pt x="24" y="65"/>
                  </a:cubicBezTo>
                  <a:cubicBezTo>
                    <a:pt x="24" y="40"/>
                    <a:pt x="45" y="20"/>
                    <a:pt x="70" y="20"/>
                  </a:cubicBezTo>
                  <a:cubicBezTo>
                    <a:pt x="78" y="20"/>
                    <a:pt x="85" y="22"/>
                    <a:pt x="92" y="25"/>
                  </a:cubicBezTo>
                  <a:cubicBezTo>
                    <a:pt x="100" y="10"/>
                    <a:pt x="116" y="0"/>
                    <a:pt x="134" y="0"/>
                  </a:cubicBezTo>
                  <a:cubicBezTo>
                    <a:pt x="160" y="0"/>
                    <a:pt x="181" y="22"/>
                    <a:pt x="181" y="48"/>
                  </a:cubicBezTo>
                  <a:cubicBezTo>
                    <a:pt x="181" y="49"/>
                    <a:pt x="181" y="51"/>
                    <a:pt x="181" y="52"/>
                  </a:cubicBezTo>
                  <a:cubicBezTo>
                    <a:pt x="186" y="51"/>
                    <a:pt x="191" y="50"/>
                    <a:pt x="196" y="50"/>
                  </a:cubicBezTo>
                  <a:cubicBezTo>
                    <a:pt x="216" y="50"/>
                    <a:pt x="232" y="59"/>
                    <a:pt x="242" y="74"/>
                  </a:cubicBezTo>
                  <a:cubicBezTo>
                    <a:pt x="251" y="86"/>
                    <a:pt x="242" y="103"/>
                    <a:pt x="227" y="103"/>
                  </a:cubicBezTo>
                  <a:lnTo>
                    <a:pt x="25" y="103"/>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7" name="Freeform 201">
              <a:extLst>
                <a:ext uri="{FF2B5EF4-FFF2-40B4-BE49-F238E27FC236}">
                  <a16:creationId xmlns:a16="http://schemas.microsoft.com/office/drawing/2014/main" id="{CAE364FD-CD9F-4A53-8920-3F75284E517B}"/>
                </a:ext>
              </a:extLst>
            </p:cNvPr>
            <p:cNvSpPr>
              <a:spLocks/>
            </p:cNvSpPr>
            <p:nvPr/>
          </p:nvSpPr>
          <p:spPr bwMode="auto">
            <a:xfrm>
              <a:off x="10587793" y="4936895"/>
              <a:ext cx="503036" cy="725772"/>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8" name="Freeform 202">
              <a:extLst>
                <a:ext uri="{FF2B5EF4-FFF2-40B4-BE49-F238E27FC236}">
                  <a16:creationId xmlns:a16="http://schemas.microsoft.com/office/drawing/2014/main" id="{0F1A2E33-A5D1-4C6D-99BD-BDD1AFEBB25D}"/>
                </a:ext>
              </a:extLst>
            </p:cNvPr>
            <p:cNvSpPr>
              <a:spLocks/>
            </p:cNvSpPr>
            <p:nvPr/>
          </p:nvSpPr>
          <p:spPr bwMode="auto">
            <a:xfrm>
              <a:off x="10662873" y="4936895"/>
              <a:ext cx="427956" cy="725772"/>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9" name="Freeform 203">
              <a:extLst>
                <a:ext uri="{FF2B5EF4-FFF2-40B4-BE49-F238E27FC236}">
                  <a16:creationId xmlns:a16="http://schemas.microsoft.com/office/drawing/2014/main" id="{2E1A7BC3-2C8C-4F65-83DA-742B1659D2F4}"/>
                </a:ext>
              </a:extLst>
            </p:cNvPr>
            <p:cNvSpPr>
              <a:spLocks/>
            </p:cNvSpPr>
            <p:nvPr/>
          </p:nvSpPr>
          <p:spPr bwMode="auto">
            <a:xfrm>
              <a:off x="11105843" y="4656597"/>
              <a:ext cx="252770" cy="930990"/>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0" name="Freeform 204">
              <a:extLst>
                <a:ext uri="{FF2B5EF4-FFF2-40B4-BE49-F238E27FC236}">
                  <a16:creationId xmlns:a16="http://schemas.microsoft.com/office/drawing/2014/main" id="{F1C7426E-A8DA-481D-B15B-9ECBCC0D6A84}"/>
                </a:ext>
              </a:extLst>
            </p:cNvPr>
            <p:cNvSpPr>
              <a:spLocks/>
            </p:cNvSpPr>
            <p:nvPr/>
          </p:nvSpPr>
          <p:spPr bwMode="auto">
            <a:xfrm>
              <a:off x="11148389" y="4656597"/>
              <a:ext cx="210223" cy="900958"/>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1" name="Freeform 205">
              <a:extLst>
                <a:ext uri="{FF2B5EF4-FFF2-40B4-BE49-F238E27FC236}">
                  <a16:creationId xmlns:a16="http://schemas.microsoft.com/office/drawing/2014/main" id="{3A5BFA08-A326-4E7F-B00E-01BE92FC93A0}"/>
                </a:ext>
              </a:extLst>
            </p:cNvPr>
            <p:cNvSpPr>
              <a:spLocks/>
            </p:cNvSpPr>
            <p:nvPr/>
          </p:nvSpPr>
          <p:spPr bwMode="auto">
            <a:xfrm>
              <a:off x="11118357" y="5097065"/>
              <a:ext cx="462993" cy="513046"/>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2" name="Freeform 206">
              <a:extLst>
                <a:ext uri="{FF2B5EF4-FFF2-40B4-BE49-F238E27FC236}">
                  <a16:creationId xmlns:a16="http://schemas.microsoft.com/office/drawing/2014/main" id="{DF4007CF-3BE1-4CFD-B96B-54464A715CA0}"/>
                </a:ext>
              </a:extLst>
            </p:cNvPr>
            <p:cNvSpPr>
              <a:spLocks/>
            </p:cNvSpPr>
            <p:nvPr/>
          </p:nvSpPr>
          <p:spPr bwMode="auto">
            <a:xfrm>
              <a:off x="11138378" y="5097065"/>
              <a:ext cx="442972" cy="498030"/>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3" name="Freeform 207">
              <a:extLst>
                <a:ext uri="{FF2B5EF4-FFF2-40B4-BE49-F238E27FC236}">
                  <a16:creationId xmlns:a16="http://schemas.microsoft.com/office/drawing/2014/main" id="{597E841B-A3C9-443C-ACA8-8F28075A9AF9}"/>
                </a:ext>
              </a:extLst>
            </p:cNvPr>
            <p:cNvSpPr>
              <a:spLocks/>
            </p:cNvSpPr>
            <p:nvPr/>
          </p:nvSpPr>
          <p:spPr bwMode="auto">
            <a:xfrm>
              <a:off x="10800518" y="4476406"/>
              <a:ext cx="322844" cy="1156229"/>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4" name="Freeform 208">
              <a:extLst>
                <a:ext uri="{FF2B5EF4-FFF2-40B4-BE49-F238E27FC236}">
                  <a16:creationId xmlns:a16="http://schemas.microsoft.com/office/drawing/2014/main" id="{BCF76CAE-477A-42C3-A176-8A8803B5B60A}"/>
                </a:ext>
              </a:extLst>
            </p:cNvPr>
            <p:cNvSpPr>
              <a:spLocks/>
            </p:cNvSpPr>
            <p:nvPr/>
          </p:nvSpPr>
          <p:spPr bwMode="auto">
            <a:xfrm>
              <a:off x="10880603" y="4476406"/>
              <a:ext cx="237754" cy="1156229"/>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5" name="Freeform 209">
              <a:extLst>
                <a:ext uri="{FF2B5EF4-FFF2-40B4-BE49-F238E27FC236}">
                  <a16:creationId xmlns:a16="http://schemas.microsoft.com/office/drawing/2014/main" id="{1355BC3A-051A-4E6F-A583-184418FF309D}"/>
                </a:ext>
              </a:extLst>
            </p:cNvPr>
            <p:cNvSpPr>
              <a:spLocks/>
            </p:cNvSpPr>
            <p:nvPr/>
          </p:nvSpPr>
          <p:spPr bwMode="auto">
            <a:xfrm>
              <a:off x="10870593" y="5540036"/>
              <a:ext cx="518052" cy="400426"/>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6" name="Freeform 210">
              <a:extLst>
                <a:ext uri="{FF2B5EF4-FFF2-40B4-BE49-F238E27FC236}">
                  <a16:creationId xmlns:a16="http://schemas.microsoft.com/office/drawing/2014/main" id="{C0C4B549-3D5D-4168-A905-8A378E20A6AB}"/>
                </a:ext>
              </a:extLst>
            </p:cNvPr>
            <p:cNvSpPr>
              <a:spLocks/>
            </p:cNvSpPr>
            <p:nvPr/>
          </p:nvSpPr>
          <p:spPr bwMode="auto">
            <a:xfrm>
              <a:off x="10875598" y="5540036"/>
              <a:ext cx="508041" cy="400426"/>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7" name="Freeform 211">
              <a:extLst>
                <a:ext uri="{FF2B5EF4-FFF2-40B4-BE49-F238E27FC236}">
                  <a16:creationId xmlns:a16="http://schemas.microsoft.com/office/drawing/2014/main" id="{C5F3B5DE-40D2-41BF-ACEC-71FAAF1A1436}"/>
                </a:ext>
              </a:extLst>
            </p:cNvPr>
            <p:cNvSpPr>
              <a:spLocks/>
            </p:cNvSpPr>
            <p:nvPr/>
          </p:nvSpPr>
          <p:spPr bwMode="auto">
            <a:xfrm>
              <a:off x="6278211" y="3415278"/>
              <a:ext cx="798349" cy="600639"/>
            </a:xfrm>
            <a:custGeom>
              <a:avLst/>
              <a:gdLst>
                <a:gd name="T0" fmla="*/ 158 w 170"/>
                <a:gd name="T1" fmla="*/ 0 h 128"/>
                <a:gd name="T2" fmla="*/ 18 w 170"/>
                <a:gd name="T3" fmla="*/ 0 h 128"/>
                <a:gd name="T4" fmla="*/ 0 w 170"/>
                <a:gd name="T5" fmla="*/ 18 h 128"/>
                <a:gd name="T6" fmla="*/ 0 w 170"/>
                <a:gd name="T7" fmla="*/ 92 h 128"/>
                <a:gd name="T8" fmla="*/ 0 w 170"/>
                <a:gd name="T9" fmla="*/ 128 h 128"/>
                <a:gd name="T10" fmla="*/ 35 w 170"/>
                <a:gd name="T11" fmla="*/ 96 h 128"/>
                <a:gd name="T12" fmla="*/ 46 w 170"/>
                <a:gd name="T13" fmla="*/ 92 h 128"/>
                <a:gd name="T14" fmla="*/ 158 w 170"/>
                <a:gd name="T15" fmla="*/ 92 h 128"/>
                <a:gd name="T16" fmla="*/ 170 w 170"/>
                <a:gd name="T17" fmla="*/ 79 h 128"/>
                <a:gd name="T18" fmla="*/ 170 w 170"/>
                <a:gd name="T19" fmla="*/ 13 h 128"/>
                <a:gd name="T20" fmla="*/ 158 w 170"/>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28">
                  <a:moveTo>
                    <a:pt x="158" y="0"/>
                  </a:moveTo>
                  <a:cubicBezTo>
                    <a:pt x="18" y="0"/>
                    <a:pt x="18" y="0"/>
                    <a:pt x="18" y="0"/>
                  </a:cubicBezTo>
                  <a:cubicBezTo>
                    <a:pt x="8" y="0"/>
                    <a:pt x="0" y="8"/>
                    <a:pt x="0" y="18"/>
                  </a:cubicBezTo>
                  <a:cubicBezTo>
                    <a:pt x="0" y="92"/>
                    <a:pt x="0" y="92"/>
                    <a:pt x="0" y="92"/>
                  </a:cubicBezTo>
                  <a:cubicBezTo>
                    <a:pt x="0" y="128"/>
                    <a:pt x="0" y="128"/>
                    <a:pt x="0" y="128"/>
                  </a:cubicBezTo>
                  <a:cubicBezTo>
                    <a:pt x="35" y="96"/>
                    <a:pt x="35" y="96"/>
                    <a:pt x="35" y="96"/>
                  </a:cubicBezTo>
                  <a:cubicBezTo>
                    <a:pt x="38" y="93"/>
                    <a:pt x="42" y="92"/>
                    <a:pt x="46" y="92"/>
                  </a:cubicBezTo>
                  <a:cubicBezTo>
                    <a:pt x="158" y="92"/>
                    <a:pt x="158" y="92"/>
                    <a:pt x="158" y="92"/>
                  </a:cubicBezTo>
                  <a:cubicBezTo>
                    <a:pt x="165" y="92"/>
                    <a:pt x="170" y="86"/>
                    <a:pt x="170" y="79"/>
                  </a:cubicBezTo>
                  <a:cubicBezTo>
                    <a:pt x="170" y="13"/>
                    <a:pt x="170" y="13"/>
                    <a:pt x="170" y="13"/>
                  </a:cubicBezTo>
                  <a:cubicBezTo>
                    <a:pt x="170" y="6"/>
                    <a:pt x="165" y="0"/>
                    <a:pt x="158"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8" name="Freeform 212">
              <a:extLst>
                <a:ext uri="{FF2B5EF4-FFF2-40B4-BE49-F238E27FC236}">
                  <a16:creationId xmlns:a16="http://schemas.microsoft.com/office/drawing/2014/main" id="{3CF8461F-D89A-4E30-9F8C-F01421AB1C11}"/>
                </a:ext>
              </a:extLst>
            </p:cNvPr>
            <p:cNvSpPr>
              <a:spLocks/>
            </p:cNvSpPr>
            <p:nvPr/>
          </p:nvSpPr>
          <p:spPr bwMode="auto">
            <a:xfrm>
              <a:off x="6540990" y="3517886"/>
              <a:ext cx="277796" cy="245261"/>
            </a:xfrm>
            <a:custGeom>
              <a:avLst/>
              <a:gdLst>
                <a:gd name="T0" fmla="*/ 54 w 59"/>
                <a:gd name="T1" fmla="*/ 6 h 52"/>
                <a:gd name="T2" fmla="*/ 32 w 59"/>
                <a:gd name="T3" fmla="*/ 6 h 52"/>
                <a:gd name="T4" fmla="*/ 30 w 59"/>
                <a:gd name="T5" fmla="*/ 8 h 52"/>
                <a:gd name="T6" fmla="*/ 28 w 59"/>
                <a:gd name="T7" fmla="*/ 6 h 52"/>
                <a:gd name="T8" fmla="*/ 17 w 59"/>
                <a:gd name="T9" fmla="*/ 2 h 52"/>
                <a:gd name="T10" fmla="*/ 6 w 59"/>
                <a:gd name="T11" fmla="*/ 6 h 52"/>
                <a:gd name="T12" fmla="*/ 6 w 59"/>
                <a:gd name="T13" fmla="*/ 28 h 52"/>
                <a:gd name="T14" fmla="*/ 8 w 59"/>
                <a:gd name="T15" fmla="*/ 30 h 52"/>
                <a:gd name="T16" fmla="*/ 30 w 59"/>
                <a:gd name="T17" fmla="*/ 52 h 52"/>
                <a:gd name="T18" fmla="*/ 52 w 59"/>
                <a:gd name="T19" fmla="*/ 30 h 52"/>
                <a:gd name="T20" fmla="*/ 54 w 59"/>
                <a:gd name="T21" fmla="*/ 28 h 52"/>
                <a:gd name="T22" fmla="*/ 59 w 59"/>
                <a:gd name="T23" fmla="*/ 17 h 52"/>
                <a:gd name="T24" fmla="*/ 54 w 59"/>
                <a:gd name="T2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2">
                  <a:moveTo>
                    <a:pt x="54" y="6"/>
                  </a:moveTo>
                  <a:cubicBezTo>
                    <a:pt x="48" y="0"/>
                    <a:pt x="38" y="0"/>
                    <a:pt x="32" y="6"/>
                  </a:cubicBezTo>
                  <a:cubicBezTo>
                    <a:pt x="30" y="8"/>
                    <a:pt x="30" y="8"/>
                    <a:pt x="30" y="8"/>
                  </a:cubicBezTo>
                  <a:cubicBezTo>
                    <a:pt x="28" y="6"/>
                    <a:pt x="28" y="6"/>
                    <a:pt x="28" y="6"/>
                  </a:cubicBezTo>
                  <a:cubicBezTo>
                    <a:pt x="25" y="3"/>
                    <a:pt x="21" y="2"/>
                    <a:pt x="17" y="2"/>
                  </a:cubicBezTo>
                  <a:cubicBezTo>
                    <a:pt x="13" y="2"/>
                    <a:pt x="9" y="3"/>
                    <a:pt x="6" y="6"/>
                  </a:cubicBezTo>
                  <a:cubicBezTo>
                    <a:pt x="0" y="12"/>
                    <a:pt x="0" y="22"/>
                    <a:pt x="6" y="28"/>
                  </a:cubicBezTo>
                  <a:cubicBezTo>
                    <a:pt x="8" y="30"/>
                    <a:pt x="8" y="30"/>
                    <a:pt x="8" y="30"/>
                  </a:cubicBezTo>
                  <a:cubicBezTo>
                    <a:pt x="30" y="52"/>
                    <a:pt x="30" y="52"/>
                    <a:pt x="30" y="52"/>
                  </a:cubicBezTo>
                  <a:cubicBezTo>
                    <a:pt x="52" y="30"/>
                    <a:pt x="52" y="30"/>
                    <a:pt x="52" y="30"/>
                  </a:cubicBezTo>
                  <a:cubicBezTo>
                    <a:pt x="54" y="28"/>
                    <a:pt x="54" y="28"/>
                    <a:pt x="54" y="28"/>
                  </a:cubicBezTo>
                  <a:cubicBezTo>
                    <a:pt x="57" y="25"/>
                    <a:pt x="59" y="21"/>
                    <a:pt x="59" y="17"/>
                  </a:cubicBezTo>
                  <a:cubicBezTo>
                    <a:pt x="59" y="13"/>
                    <a:pt x="57" y="9"/>
                    <a:pt x="54" y="6"/>
                  </a:cubicBezTo>
                  <a:close/>
                </a:path>
              </a:pathLst>
            </a:custGeom>
            <a:solidFill>
              <a:srgbClr val="FF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9" name="Freeform 213">
              <a:extLst>
                <a:ext uri="{FF2B5EF4-FFF2-40B4-BE49-F238E27FC236}">
                  <a16:creationId xmlns:a16="http://schemas.microsoft.com/office/drawing/2014/main" id="{B8CDF6BA-3A44-484D-BE4C-CD21EFE18691}"/>
                </a:ext>
              </a:extLst>
            </p:cNvPr>
            <p:cNvSpPr>
              <a:spLocks/>
            </p:cNvSpPr>
            <p:nvPr/>
          </p:nvSpPr>
          <p:spPr bwMode="auto">
            <a:xfrm>
              <a:off x="10192372" y="2719538"/>
              <a:ext cx="808360" cy="605644"/>
            </a:xfrm>
            <a:custGeom>
              <a:avLst/>
              <a:gdLst>
                <a:gd name="T0" fmla="*/ 159 w 172"/>
                <a:gd name="T1" fmla="*/ 0 h 129"/>
                <a:gd name="T2" fmla="*/ 18 w 172"/>
                <a:gd name="T3" fmla="*/ 0 h 129"/>
                <a:gd name="T4" fmla="*/ 0 w 172"/>
                <a:gd name="T5" fmla="*/ 18 h 129"/>
                <a:gd name="T6" fmla="*/ 0 w 172"/>
                <a:gd name="T7" fmla="*/ 92 h 129"/>
                <a:gd name="T8" fmla="*/ 0 w 172"/>
                <a:gd name="T9" fmla="*/ 129 h 129"/>
                <a:gd name="T10" fmla="*/ 36 w 172"/>
                <a:gd name="T11" fmla="*/ 96 h 129"/>
                <a:gd name="T12" fmla="*/ 46 w 172"/>
                <a:gd name="T13" fmla="*/ 92 h 129"/>
                <a:gd name="T14" fmla="*/ 159 w 172"/>
                <a:gd name="T15" fmla="*/ 92 h 129"/>
                <a:gd name="T16" fmla="*/ 172 w 172"/>
                <a:gd name="T17" fmla="*/ 79 h 129"/>
                <a:gd name="T18" fmla="*/ 172 w 172"/>
                <a:gd name="T19" fmla="*/ 12 h 129"/>
                <a:gd name="T20" fmla="*/ 159 w 17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29">
                  <a:moveTo>
                    <a:pt x="159" y="0"/>
                  </a:moveTo>
                  <a:cubicBezTo>
                    <a:pt x="18" y="0"/>
                    <a:pt x="18" y="0"/>
                    <a:pt x="18" y="0"/>
                  </a:cubicBezTo>
                  <a:cubicBezTo>
                    <a:pt x="8" y="0"/>
                    <a:pt x="0" y="8"/>
                    <a:pt x="0" y="18"/>
                  </a:cubicBezTo>
                  <a:cubicBezTo>
                    <a:pt x="0" y="92"/>
                    <a:pt x="0" y="92"/>
                    <a:pt x="0" y="92"/>
                  </a:cubicBezTo>
                  <a:cubicBezTo>
                    <a:pt x="0" y="129"/>
                    <a:pt x="0" y="129"/>
                    <a:pt x="0" y="129"/>
                  </a:cubicBezTo>
                  <a:cubicBezTo>
                    <a:pt x="36" y="96"/>
                    <a:pt x="36" y="96"/>
                    <a:pt x="36" y="96"/>
                  </a:cubicBezTo>
                  <a:cubicBezTo>
                    <a:pt x="38" y="93"/>
                    <a:pt x="42" y="92"/>
                    <a:pt x="46" y="92"/>
                  </a:cubicBezTo>
                  <a:cubicBezTo>
                    <a:pt x="159" y="92"/>
                    <a:pt x="159" y="92"/>
                    <a:pt x="159" y="92"/>
                  </a:cubicBezTo>
                  <a:cubicBezTo>
                    <a:pt x="166" y="92"/>
                    <a:pt x="172" y="86"/>
                    <a:pt x="172" y="79"/>
                  </a:cubicBezTo>
                  <a:cubicBezTo>
                    <a:pt x="172" y="12"/>
                    <a:pt x="172" y="12"/>
                    <a:pt x="172" y="12"/>
                  </a:cubicBezTo>
                  <a:cubicBezTo>
                    <a:pt x="172" y="5"/>
                    <a:pt x="166" y="0"/>
                    <a:pt x="159"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0" name="Freeform 214">
              <a:extLst>
                <a:ext uri="{FF2B5EF4-FFF2-40B4-BE49-F238E27FC236}">
                  <a16:creationId xmlns:a16="http://schemas.microsoft.com/office/drawing/2014/main" id="{42DBCD57-78E8-4856-AF78-C30CE0402F27}"/>
                </a:ext>
              </a:extLst>
            </p:cNvPr>
            <p:cNvSpPr>
              <a:spLocks/>
            </p:cNvSpPr>
            <p:nvPr/>
          </p:nvSpPr>
          <p:spPr bwMode="auto">
            <a:xfrm>
              <a:off x="10560263" y="2789612"/>
              <a:ext cx="242759" cy="290309"/>
            </a:xfrm>
            <a:custGeom>
              <a:avLst/>
              <a:gdLst>
                <a:gd name="T0" fmla="*/ 48 w 52"/>
                <a:gd name="T1" fmla="*/ 35 h 62"/>
                <a:gd name="T2" fmla="*/ 52 w 52"/>
                <a:gd name="T3" fmla="*/ 30 h 62"/>
                <a:gd name="T4" fmla="*/ 47 w 52"/>
                <a:gd name="T5" fmla="*/ 25 h 62"/>
                <a:gd name="T6" fmla="*/ 38 w 52"/>
                <a:gd name="T7" fmla="*/ 25 h 62"/>
                <a:gd name="T8" fmla="*/ 36 w 52"/>
                <a:gd name="T9" fmla="*/ 25 h 62"/>
                <a:gd name="T10" fmla="*/ 29 w 52"/>
                <a:gd name="T11" fmla="*/ 25 h 62"/>
                <a:gd name="T12" fmla="*/ 27 w 52"/>
                <a:gd name="T13" fmla="*/ 9 h 62"/>
                <a:gd name="T14" fmla="*/ 16 w 52"/>
                <a:gd name="T15" fmla="*/ 5 h 62"/>
                <a:gd name="T16" fmla="*/ 14 w 52"/>
                <a:gd name="T17" fmla="*/ 23 h 62"/>
                <a:gd name="T18" fmla="*/ 0 w 52"/>
                <a:gd name="T19" fmla="*/ 31 h 62"/>
                <a:gd name="T20" fmla="*/ 0 w 52"/>
                <a:gd name="T21" fmla="*/ 55 h 62"/>
                <a:gd name="T22" fmla="*/ 9 w 52"/>
                <a:gd name="T23" fmla="*/ 56 h 62"/>
                <a:gd name="T24" fmla="*/ 23 w 52"/>
                <a:gd name="T25" fmla="*/ 62 h 62"/>
                <a:gd name="T26" fmla="*/ 23 w 52"/>
                <a:gd name="T27" fmla="*/ 62 h 62"/>
                <a:gd name="T28" fmla="*/ 34 w 52"/>
                <a:gd name="T29" fmla="*/ 62 h 62"/>
                <a:gd name="T30" fmla="*/ 34 w 52"/>
                <a:gd name="T31" fmla="*/ 62 h 62"/>
                <a:gd name="T32" fmla="*/ 35 w 52"/>
                <a:gd name="T33" fmla="*/ 62 h 62"/>
                <a:gd name="T34" fmla="*/ 41 w 52"/>
                <a:gd name="T35" fmla="*/ 62 h 62"/>
                <a:gd name="T36" fmla="*/ 46 w 52"/>
                <a:gd name="T37" fmla="*/ 57 h 62"/>
                <a:gd name="T38" fmla="*/ 44 w 52"/>
                <a:gd name="T39" fmla="*/ 54 h 62"/>
                <a:gd name="T40" fmla="*/ 49 w 52"/>
                <a:gd name="T41" fmla="*/ 49 h 62"/>
                <a:gd name="T42" fmla="*/ 45 w 52"/>
                <a:gd name="T43" fmla="*/ 44 h 62"/>
                <a:gd name="T44" fmla="*/ 46 w 52"/>
                <a:gd name="T45" fmla="*/ 44 h 62"/>
                <a:gd name="T46" fmla="*/ 51 w 52"/>
                <a:gd name="T47" fmla="*/ 39 h 62"/>
                <a:gd name="T48" fmla="*/ 48 w 52"/>
                <a:gd name="T49"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62">
                  <a:moveTo>
                    <a:pt x="48" y="35"/>
                  </a:moveTo>
                  <a:cubicBezTo>
                    <a:pt x="50" y="35"/>
                    <a:pt x="52" y="32"/>
                    <a:pt x="52" y="30"/>
                  </a:cubicBezTo>
                  <a:cubicBezTo>
                    <a:pt x="52" y="27"/>
                    <a:pt x="50" y="25"/>
                    <a:pt x="47" y="25"/>
                  </a:cubicBezTo>
                  <a:cubicBezTo>
                    <a:pt x="38" y="25"/>
                    <a:pt x="38" y="25"/>
                    <a:pt x="38" y="25"/>
                  </a:cubicBezTo>
                  <a:cubicBezTo>
                    <a:pt x="37" y="25"/>
                    <a:pt x="37" y="25"/>
                    <a:pt x="36" y="25"/>
                  </a:cubicBezTo>
                  <a:cubicBezTo>
                    <a:pt x="31" y="25"/>
                    <a:pt x="31" y="25"/>
                    <a:pt x="29" y="25"/>
                  </a:cubicBezTo>
                  <a:cubicBezTo>
                    <a:pt x="25" y="24"/>
                    <a:pt x="30" y="19"/>
                    <a:pt x="27" y="9"/>
                  </a:cubicBezTo>
                  <a:cubicBezTo>
                    <a:pt x="24" y="0"/>
                    <a:pt x="15" y="1"/>
                    <a:pt x="16" y="5"/>
                  </a:cubicBezTo>
                  <a:cubicBezTo>
                    <a:pt x="16" y="9"/>
                    <a:pt x="17" y="20"/>
                    <a:pt x="14" y="23"/>
                  </a:cubicBezTo>
                  <a:cubicBezTo>
                    <a:pt x="9" y="30"/>
                    <a:pt x="0" y="31"/>
                    <a:pt x="0" y="31"/>
                  </a:cubicBezTo>
                  <a:cubicBezTo>
                    <a:pt x="0" y="55"/>
                    <a:pt x="0" y="55"/>
                    <a:pt x="0" y="55"/>
                  </a:cubicBezTo>
                  <a:cubicBezTo>
                    <a:pt x="9" y="56"/>
                    <a:pt x="9" y="56"/>
                    <a:pt x="9" y="56"/>
                  </a:cubicBezTo>
                  <a:cubicBezTo>
                    <a:pt x="14" y="61"/>
                    <a:pt x="22" y="62"/>
                    <a:pt x="23" y="62"/>
                  </a:cubicBezTo>
                  <a:cubicBezTo>
                    <a:pt x="23" y="62"/>
                    <a:pt x="23" y="62"/>
                    <a:pt x="23" y="62"/>
                  </a:cubicBezTo>
                  <a:cubicBezTo>
                    <a:pt x="34" y="62"/>
                    <a:pt x="34" y="62"/>
                    <a:pt x="34" y="62"/>
                  </a:cubicBezTo>
                  <a:cubicBezTo>
                    <a:pt x="34" y="62"/>
                    <a:pt x="34" y="62"/>
                    <a:pt x="34" y="62"/>
                  </a:cubicBezTo>
                  <a:cubicBezTo>
                    <a:pt x="35" y="62"/>
                    <a:pt x="35" y="62"/>
                    <a:pt x="35" y="62"/>
                  </a:cubicBezTo>
                  <a:cubicBezTo>
                    <a:pt x="41" y="62"/>
                    <a:pt x="41" y="62"/>
                    <a:pt x="41" y="62"/>
                  </a:cubicBezTo>
                  <a:cubicBezTo>
                    <a:pt x="44" y="62"/>
                    <a:pt x="46" y="60"/>
                    <a:pt x="46" y="57"/>
                  </a:cubicBezTo>
                  <a:cubicBezTo>
                    <a:pt x="46" y="56"/>
                    <a:pt x="45" y="55"/>
                    <a:pt x="44" y="54"/>
                  </a:cubicBezTo>
                  <a:cubicBezTo>
                    <a:pt x="47" y="54"/>
                    <a:pt x="49" y="52"/>
                    <a:pt x="49" y="49"/>
                  </a:cubicBezTo>
                  <a:cubicBezTo>
                    <a:pt x="49" y="47"/>
                    <a:pt x="47" y="45"/>
                    <a:pt x="45" y="44"/>
                  </a:cubicBezTo>
                  <a:cubicBezTo>
                    <a:pt x="46" y="44"/>
                    <a:pt x="46" y="44"/>
                    <a:pt x="46" y="44"/>
                  </a:cubicBezTo>
                  <a:cubicBezTo>
                    <a:pt x="49" y="44"/>
                    <a:pt x="51" y="42"/>
                    <a:pt x="51" y="39"/>
                  </a:cubicBezTo>
                  <a:cubicBezTo>
                    <a:pt x="51" y="37"/>
                    <a:pt x="50" y="35"/>
                    <a:pt x="48" y="35"/>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1" name="Freeform 215">
              <a:extLst>
                <a:ext uri="{FF2B5EF4-FFF2-40B4-BE49-F238E27FC236}">
                  <a16:creationId xmlns:a16="http://schemas.microsoft.com/office/drawing/2014/main" id="{0D74360C-A946-41B5-8D9E-7C8204CF442D}"/>
                </a:ext>
              </a:extLst>
            </p:cNvPr>
            <p:cNvSpPr>
              <a:spLocks/>
            </p:cNvSpPr>
            <p:nvPr/>
          </p:nvSpPr>
          <p:spPr bwMode="auto">
            <a:xfrm>
              <a:off x="10432628" y="2902231"/>
              <a:ext cx="80085" cy="170181"/>
            </a:xfrm>
            <a:custGeom>
              <a:avLst/>
              <a:gdLst>
                <a:gd name="T0" fmla="*/ 0 w 32"/>
                <a:gd name="T1" fmla="*/ 68 h 68"/>
                <a:gd name="T2" fmla="*/ 30 w 32"/>
                <a:gd name="T3" fmla="*/ 68 h 68"/>
                <a:gd name="T4" fmla="*/ 32 w 32"/>
                <a:gd name="T5" fmla="*/ 0 h 68"/>
                <a:gd name="T6" fmla="*/ 0 w 32"/>
                <a:gd name="T7" fmla="*/ 0 h 68"/>
                <a:gd name="T8" fmla="*/ 0 w 32"/>
                <a:gd name="T9" fmla="*/ 68 h 68"/>
              </a:gdLst>
              <a:ahLst/>
              <a:cxnLst>
                <a:cxn ang="0">
                  <a:pos x="T0" y="T1"/>
                </a:cxn>
                <a:cxn ang="0">
                  <a:pos x="T2" y="T3"/>
                </a:cxn>
                <a:cxn ang="0">
                  <a:pos x="T4" y="T5"/>
                </a:cxn>
                <a:cxn ang="0">
                  <a:pos x="T6" y="T7"/>
                </a:cxn>
                <a:cxn ang="0">
                  <a:pos x="T8" y="T9"/>
                </a:cxn>
              </a:cxnLst>
              <a:rect l="0" t="0" r="r" b="b"/>
              <a:pathLst>
                <a:path w="32" h="68">
                  <a:moveTo>
                    <a:pt x="0" y="68"/>
                  </a:moveTo>
                  <a:lnTo>
                    <a:pt x="30" y="68"/>
                  </a:lnTo>
                  <a:lnTo>
                    <a:pt x="32" y="0"/>
                  </a:lnTo>
                  <a:lnTo>
                    <a:pt x="0" y="0"/>
                  </a:lnTo>
                  <a:lnTo>
                    <a:pt x="0" y="68"/>
                  </a:ln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2" name="Freeform 216">
              <a:extLst>
                <a:ext uri="{FF2B5EF4-FFF2-40B4-BE49-F238E27FC236}">
                  <a16:creationId xmlns:a16="http://schemas.microsoft.com/office/drawing/2014/main" id="{879D0170-76D4-496E-842F-70CD0FD28F64}"/>
                </a:ext>
              </a:extLst>
            </p:cNvPr>
            <p:cNvSpPr>
              <a:spLocks/>
            </p:cNvSpPr>
            <p:nvPr/>
          </p:nvSpPr>
          <p:spPr bwMode="auto">
            <a:xfrm>
              <a:off x="9396526" y="4283700"/>
              <a:ext cx="437966" cy="437966"/>
            </a:xfrm>
            <a:custGeom>
              <a:avLst/>
              <a:gdLst>
                <a:gd name="T0" fmla="*/ 6 w 93"/>
                <a:gd name="T1" fmla="*/ 68 h 93"/>
                <a:gd name="T2" fmla="*/ 0 w 93"/>
                <a:gd name="T3" fmla="*/ 45 h 93"/>
                <a:gd name="T4" fmla="*/ 47 w 93"/>
                <a:gd name="T5" fmla="*/ 0 h 93"/>
                <a:gd name="T6" fmla="*/ 91 w 93"/>
                <a:gd name="T7" fmla="*/ 49 h 93"/>
                <a:gd name="T8" fmla="*/ 49 w 93"/>
                <a:gd name="T9" fmla="*/ 91 h 93"/>
                <a:gd name="T10" fmla="*/ 30 w 93"/>
                <a:gd name="T11" fmla="*/ 88 h 93"/>
                <a:gd name="T12" fmla="*/ 21 w 93"/>
                <a:gd name="T13" fmla="*/ 88 h 93"/>
                <a:gd name="T14" fmla="*/ 3 w 93"/>
                <a:gd name="T15" fmla="*/ 93 h 93"/>
                <a:gd name="T16" fmla="*/ 7 w 93"/>
                <a:gd name="T17" fmla="*/ 79 h 93"/>
                <a:gd name="T18" fmla="*/ 6 w 93"/>
                <a:gd name="T19" fmla="*/ 6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6" y="68"/>
                  </a:moveTo>
                  <a:cubicBezTo>
                    <a:pt x="2" y="61"/>
                    <a:pt x="0" y="53"/>
                    <a:pt x="0" y="45"/>
                  </a:cubicBezTo>
                  <a:cubicBezTo>
                    <a:pt x="1" y="20"/>
                    <a:pt x="22" y="0"/>
                    <a:pt x="47" y="0"/>
                  </a:cubicBezTo>
                  <a:cubicBezTo>
                    <a:pt x="72" y="1"/>
                    <a:pt x="93" y="22"/>
                    <a:pt x="91" y="49"/>
                  </a:cubicBezTo>
                  <a:cubicBezTo>
                    <a:pt x="90" y="71"/>
                    <a:pt x="72" y="90"/>
                    <a:pt x="49" y="91"/>
                  </a:cubicBezTo>
                  <a:cubicBezTo>
                    <a:pt x="42" y="92"/>
                    <a:pt x="36" y="91"/>
                    <a:pt x="30" y="88"/>
                  </a:cubicBezTo>
                  <a:cubicBezTo>
                    <a:pt x="27" y="87"/>
                    <a:pt x="24" y="87"/>
                    <a:pt x="21" y="88"/>
                  </a:cubicBezTo>
                  <a:cubicBezTo>
                    <a:pt x="3" y="93"/>
                    <a:pt x="3" y="93"/>
                    <a:pt x="3" y="93"/>
                  </a:cubicBezTo>
                  <a:cubicBezTo>
                    <a:pt x="7" y="79"/>
                    <a:pt x="7" y="79"/>
                    <a:pt x="7" y="79"/>
                  </a:cubicBezTo>
                  <a:cubicBezTo>
                    <a:pt x="8" y="76"/>
                    <a:pt x="8" y="72"/>
                    <a:pt x="6" y="68"/>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3" name="Freeform 217">
              <a:extLst>
                <a:ext uri="{FF2B5EF4-FFF2-40B4-BE49-F238E27FC236}">
                  <a16:creationId xmlns:a16="http://schemas.microsoft.com/office/drawing/2014/main" id="{CF3FC4A5-EEE0-484A-AE51-B3C3B9BC5A19}"/>
                </a:ext>
              </a:extLst>
            </p:cNvPr>
            <p:cNvSpPr>
              <a:spLocks/>
            </p:cNvSpPr>
            <p:nvPr/>
          </p:nvSpPr>
          <p:spPr bwMode="auto">
            <a:xfrm>
              <a:off x="9491628" y="4373796"/>
              <a:ext cx="250266" cy="235250"/>
            </a:xfrm>
            <a:custGeom>
              <a:avLst/>
              <a:gdLst>
                <a:gd name="T0" fmla="*/ 25 w 53"/>
                <a:gd name="T1" fmla="*/ 2 h 50"/>
                <a:gd name="T2" fmla="*/ 20 w 53"/>
                <a:gd name="T3" fmla="*/ 17 h 50"/>
                <a:gd name="T4" fmla="*/ 18 w 53"/>
                <a:gd name="T5" fmla="*/ 18 h 50"/>
                <a:gd name="T6" fmla="*/ 3 w 53"/>
                <a:gd name="T7" fmla="*/ 18 h 50"/>
                <a:gd name="T8" fmla="*/ 2 w 53"/>
                <a:gd name="T9" fmla="*/ 21 h 50"/>
                <a:gd name="T10" fmla="*/ 14 w 53"/>
                <a:gd name="T11" fmla="*/ 30 h 50"/>
                <a:gd name="T12" fmla="*/ 15 w 53"/>
                <a:gd name="T13" fmla="*/ 33 h 50"/>
                <a:gd name="T14" fmla="*/ 10 w 53"/>
                <a:gd name="T15" fmla="*/ 47 h 50"/>
                <a:gd name="T16" fmla="*/ 13 w 53"/>
                <a:gd name="T17" fmla="*/ 49 h 50"/>
                <a:gd name="T18" fmla="*/ 26 w 53"/>
                <a:gd name="T19" fmla="*/ 40 h 50"/>
                <a:gd name="T20" fmla="*/ 28 w 53"/>
                <a:gd name="T21" fmla="*/ 40 h 50"/>
                <a:gd name="T22" fmla="*/ 40 w 53"/>
                <a:gd name="T23" fmla="*/ 49 h 50"/>
                <a:gd name="T24" fmla="*/ 43 w 53"/>
                <a:gd name="T25" fmla="*/ 47 h 50"/>
                <a:gd name="T26" fmla="*/ 39 w 53"/>
                <a:gd name="T27" fmla="*/ 33 h 50"/>
                <a:gd name="T28" fmla="*/ 39 w 53"/>
                <a:gd name="T29" fmla="*/ 30 h 50"/>
                <a:gd name="T30" fmla="*/ 52 w 53"/>
                <a:gd name="T31" fmla="*/ 21 h 50"/>
                <a:gd name="T32" fmla="*/ 50 w 53"/>
                <a:gd name="T33" fmla="*/ 18 h 50"/>
                <a:gd name="T34" fmla="*/ 35 w 53"/>
                <a:gd name="T35" fmla="*/ 18 h 50"/>
                <a:gd name="T36" fmla="*/ 33 w 53"/>
                <a:gd name="T37" fmla="*/ 17 h 50"/>
                <a:gd name="T38" fmla="*/ 29 w 53"/>
                <a:gd name="T39" fmla="*/ 2 h 50"/>
                <a:gd name="T40" fmla="*/ 25 w 53"/>
                <a:gd name="T41"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50">
                  <a:moveTo>
                    <a:pt x="25" y="2"/>
                  </a:moveTo>
                  <a:cubicBezTo>
                    <a:pt x="20" y="17"/>
                    <a:pt x="20" y="17"/>
                    <a:pt x="20" y="17"/>
                  </a:cubicBezTo>
                  <a:cubicBezTo>
                    <a:pt x="20" y="17"/>
                    <a:pt x="19" y="18"/>
                    <a:pt x="18" y="18"/>
                  </a:cubicBezTo>
                  <a:cubicBezTo>
                    <a:pt x="3" y="18"/>
                    <a:pt x="3" y="18"/>
                    <a:pt x="3" y="18"/>
                  </a:cubicBezTo>
                  <a:cubicBezTo>
                    <a:pt x="1" y="18"/>
                    <a:pt x="0" y="20"/>
                    <a:pt x="2" y="21"/>
                  </a:cubicBezTo>
                  <a:cubicBezTo>
                    <a:pt x="14" y="30"/>
                    <a:pt x="14" y="30"/>
                    <a:pt x="14" y="30"/>
                  </a:cubicBezTo>
                  <a:cubicBezTo>
                    <a:pt x="15" y="31"/>
                    <a:pt x="15" y="32"/>
                    <a:pt x="15" y="33"/>
                  </a:cubicBezTo>
                  <a:cubicBezTo>
                    <a:pt x="10" y="47"/>
                    <a:pt x="10" y="47"/>
                    <a:pt x="10" y="47"/>
                  </a:cubicBezTo>
                  <a:cubicBezTo>
                    <a:pt x="10" y="49"/>
                    <a:pt x="12" y="50"/>
                    <a:pt x="13" y="49"/>
                  </a:cubicBezTo>
                  <a:cubicBezTo>
                    <a:pt x="26" y="40"/>
                    <a:pt x="26" y="40"/>
                    <a:pt x="26" y="40"/>
                  </a:cubicBezTo>
                  <a:cubicBezTo>
                    <a:pt x="26" y="40"/>
                    <a:pt x="27" y="40"/>
                    <a:pt x="28" y="40"/>
                  </a:cubicBezTo>
                  <a:cubicBezTo>
                    <a:pt x="40" y="49"/>
                    <a:pt x="40" y="49"/>
                    <a:pt x="40" y="49"/>
                  </a:cubicBezTo>
                  <a:cubicBezTo>
                    <a:pt x="42" y="50"/>
                    <a:pt x="44" y="49"/>
                    <a:pt x="43" y="47"/>
                  </a:cubicBezTo>
                  <a:cubicBezTo>
                    <a:pt x="39" y="33"/>
                    <a:pt x="39" y="33"/>
                    <a:pt x="39" y="33"/>
                  </a:cubicBezTo>
                  <a:cubicBezTo>
                    <a:pt x="38" y="32"/>
                    <a:pt x="39" y="31"/>
                    <a:pt x="39" y="30"/>
                  </a:cubicBezTo>
                  <a:cubicBezTo>
                    <a:pt x="52" y="21"/>
                    <a:pt x="52" y="21"/>
                    <a:pt x="52" y="21"/>
                  </a:cubicBezTo>
                  <a:cubicBezTo>
                    <a:pt x="53" y="20"/>
                    <a:pt x="52" y="18"/>
                    <a:pt x="50" y="18"/>
                  </a:cubicBezTo>
                  <a:cubicBezTo>
                    <a:pt x="35" y="18"/>
                    <a:pt x="35" y="18"/>
                    <a:pt x="35" y="18"/>
                  </a:cubicBezTo>
                  <a:cubicBezTo>
                    <a:pt x="34" y="18"/>
                    <a:pt x="34" y="17"/>
                    <a:pt x="33" y="17"/>
                  </a:cubicBezTo>
                  <a:cubicBezTo>
                    <a:pt x="29" y="2"/>
                    <a:pt x="29" y="2"/>
                    <a:pt x="29" y="2"/>
                  </a:cubicBezTo>
                  <a:cubicBezTo>
                    <a:pt x="28" y="0"/>
                    <a:pt x="25" y="0"/>
                    <a:pt x="25"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2" name="Freeform 68">
              <a:extLst>
                <a:ext uri="{FF2B5EF4-FFF2-40B4-BE49-F238E27FC236}">
                  <a16:creationId xmlns:a16="http://schemas.microsoft.com/office/drawing/2014/main" id="{E5F21D62-6524-4192-BBF4-65A07E530111}"/>
                </a:ext>
              </a:extLst>
            </p:cNvPr>
            <p:cNvSpPr>
              <a:spLocks/>
            </p:cNvSpPr>
            <p:nvPr/>
          </p:nvSpPr>
          <p:spPr bwMode="auto">
            <a:xfrm>
              <a:off x="5695091" y="4806757"/>
              <a:ext cx="22525" cy="17519"/>
            </a:xfrm>
            <a:custGeom>
              <a:avLst/>
              <a:gdLst>
                <a:gd name="T0" fmla="*/ 2 w 5"/>
                <a:gd name="T1" fmla="*/ 0 h 4"/>
                <a:gd name="T2" fmla="*/ 2 w 5"/>
                <a:gd name="T3" fmla="*/ 4 h 4"/>
                <a:gd name="T4" fmla="*/ 2 w 5"/>
                <a:gd name="T5" fmla="*/ 0 h 4"/>
              </a:gdLst>
              <a:ahLst/>
              <a:cxnLst>
                <a:cxn ang="0">
                  <a:pos x="T0" y="T1"/>
                </a:cxn>
                <a:cxn ang="0">
                  <a:pos x="T2" y="T3"/>
                </a:cxn>
                <a:cxn ang="0">
                  <a:pos x="T4" y="T5"/>
                </a:cxn>
              </a:cxnLst>
              <a:rect l="0" t="0" r="r" b="b"/>
              <a:pathLst>
                <a:path w="5" h="4">
                  <a:moveTo>
                    <a:pt x="2" y="0"/>
                  </a:moveTo>
                  <a:cubicBezTo>
                    <a:pt x="0" y="0"/>
                    <a:pt x="0" y="4"/>
                    <a:pt x="2" y="4"/>
                  </a:cubicBezTo>
                  <a:cubicBezTo>
                    <a:pt x="5" y="4"/>
                    <a:pt x="5"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5" name="Freeform 79">
              <a:extLst>
                <a:ext uri="{FF2B5EF4-FFF2-40B4-BE49-F238E27FC236}">
                  <a16:creationId xmlns:a16="http://schemas.microsoft.com/office/drawing/2014/main" id="{A5B9D2A0-52A9-4744-8F16-91605F5AC9FF}"/>
                </a:ext>
              </a:extLst>
            </p:cNvPr>
            <p:cNvSpPr>
              <a:spLocks/>
            </p:cNvSpPr>
            <p:nvPr/>
          </p:nvSpPr>
          <p:spPr bwMode="auto">
            <a:xfrm>
              <a:off x="5224591" y="5004466"/>
              <a:ext cx="65069" cy="50053"/>
            </a:xfrm>
            <a:custGeom>
              <a:avLst/>
              <a:gdLst>
                <a:gd name="T0" fmla="*/ 7 w 14"/>
                <a:gd name="T1" fmla="*/ 0 h 11"/>
                <a:gd name="T2" fmla="*/ 7 w 14"/>
                <a:gd name="T3" fmla="*/ 11 h 11"/>
                <a:gd name="T4" fmla="*/ 7 w 14"/>
                <a:gd name="T5" fmla="*/ 0 h 11"/>
              </a:gdLst>
              <a:ahLst/>
              <a:cxnLst>
                <a:cxn ang="0">
                  <a:pos x="T0" y="T1"/>
                </a:cxn>
                <a:cxn ang="0">
                  <a:pos x="T2" y="T3"/>
                </a:cxn>
                <a:cxn ang="0">
                  <a:pos x="T4" y="T5"/>
                </a:cxn>
              </a:cxnLst>
              <a:rect l="0" t="0" r="r" b="b"/>
              <a:pathLst>
                <a:path w="14" h="11">
                  <a:moveTo>
                    <a:pt x="7" y="0"/>
                  </a:moveTo>
                  <a:cubicBezTo>
                    <a:pt x="0" y="0"/>
                    <a:pt x="0" y="11"/>
                    <a:pt x="7" y="11"/>
                  </a:cubicBezTo>
                  <a:cubicBezTo>
                    <a:pt x="14" y="11"/>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9" name="Freeform: Shape 228">
            <a:extLst>
              <a:ext uri="{FF2B5EF4-FFF2-40B4-BE49-F238E27FC236}">
                <a16:creationId xmlns:a16="http://schemas.microsoft.com/office/drawing/2014/main" id="{FA9DD0C7-9598-4516-9680-D478783D5E0A}"/>
              </a:ext>
            </a:extLst>
          </p:cNvPr>
          <p:cNvSpPr>
            <a:spLocks/>
          </p:cNvSpPr>
          <p:nvPr/>
        </p:nvSpPr>
        <p:spPr bwMode="auto">
          <a:xfrm>
            <a:off x="-10970" y="4742624"/>
            <a:ext cx="5339390" cy="2122347"/>
          </a:xfrm>
          <a:custGeom>
            <a:avLst/>
            <a:gdLst>
              <a:gd name="connsiteX0" fmla="*/ 0 w 3926089"/>
              <a:gd name="connsiteY0" fmla="*/ 0 h 1560576"/>
              <a:gd name="connsiteX1" fmla="*/ 11234 w 3926089"/>
              <a:gd name="connsiteY1" fmla="*/ 2430 h 1560576"/>
              <a:gd name="connsiteX2" fmla="*/ 82106 w 3926089"/>
              <a:gd name="connsiteY2" fmla="*/ 32628 h 1560576"/>
              <a:gd name="connsiteX3" fmla="*/ 472638 w 3926089"/>
              <a:gd name="connsiteY3" fmla="*/ 498311 h 1560576"/>
              <a:gd name="connsiteX4" fmla="*/ 896106 w 3926089"/>
              <a:gd name="connsiteY4" fmla="*/ 921659 h 1560576"/>
              <a:gd name="connsiteX5" fmla="*/ 2081818 w 3926089"/>
              <a:gd name="connsiteY5" fmla="*/ 879324 h 1560576"/>
              <a:gd name="connsiteX6" fmla="*/ 2509992 w 3926089"/>
              <a:gd name="connsiteY6" fmla="*/ 1401453 h 1560576"/>
              <a:gd name="connsiteX7" fmla="*/ 3145194 w 3926089"/>
              <a:gd name="connsiteY7" fmla="*/ 1509642 h 1560576"/>
              <a:gd name="connsiteX8" fmla="*/ 3803923 w 3926089"/>
              <a:gd name="connsiteY8" fmla="*/ 1500235 h 1560576"/>
              <a:gd name="connsiteX9" fmla="*/ 3881329 w 3926089"/>
              <a:gd name="connsiteY9" fmla="*/ 1532280 h 1560576"/>
              <a:gd name="connsiteX10" fmla="*/ 3926089 w 3926089"/>
              <a:gd name="connsiteY10" fmla="*/ 1560576 h 1560576"/>
              <a:gd name="connsiteX11" fmla="*/ 0 w 3926089"/>
              <a:gd name="connsiteY11" fmla="*/ 1560576 h 156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6089" h="1560576">
                <a:moveTo>
                  <a:pt x="0" y="0"/>
                </a:moveTo>
                <a:lnTo>
                  <a:pt x="11234" y="2430"/>
                </a:lnTo>
                <a:cubicBezTo>
                  <a:pt x="35936" y="10211"/>
                  <a:pt x="59756" y="20281"/>
                  <a:pt x="82106" y="32628"/>
                </a:cubicBezTo>
                <a:cubicBezTo>
                  <a:pt x="260903" y="131410"/>
                  <a:pt x="364418" y="324268"/>
                  <a:pt x="472638" y="498311"/>
                </a:cubicBezTo>
                <a:cubicBezTo>
                  <a:pt x="576152" y="672354"/>
                  <a:pt x="698488" y="855805"/>
                  <a:pt x="896106" y="921659"/>
                </a:cubicBezTo>
                <a:cubicBezTo>
                  <a:pt x="1277228" y="1053367"/>
                  <a:pt x="1733633" y="667650"/>
                  <a:pt x="2081818" y="879324"/>
                </a:cubicBezTo>
                <a:cubicBezTo>
                  <a:pt x="2274731" y="996921"/>
                  <a:pt x="2331194" y="1260337"/>
                  <a:pt x="2509992" y="1401453"/>
                </a:cubicBezTo>
                <a:cubicBezTo>
                  <a:pt x="2684084" y="1542569"/>
                  <a:pt x="2928755" y="1537865"/>
                  <a:pt x="3145194" y="1509642"/>
                </a:cubicBezTo>
                <a:cubicBezTo>
                  <a:pt x="3366339" y="1481419"/>
                  <a:pt x="3592189" y="1434380"/>
                  <a:pt x="3803923" y="1500235"/>
                </a:cubicBezTo>
                <a:cubicBezTo>
                  <a:pt x="3830390" y="1508466"/>
                  <a:pt x="3856342" y="1519271"/>
                  <a:pt x="3881329" y="1532280"/>
                </a:cubicBezTo>
                <a:lnTo>
                  <a:pt x="3926089" y="1560576"/>
                </a:lnTo>
                <a:lnTo>
                  <a:pt x="0" y="1560576"/>
                </a:lnTo>
                <a:close/>
              </a:path>
            </a:pathLst>
          </a:custGeom>
          <a:solidFill>
            <a:srgbClr val="006C9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283" name="Freeform 97">
            <a:extLst>
              <a:ext uri="{FF2B5EF4-FFF2-40B4-BE49-F238E27FC236}">
                <a16:creationId xmlns:a16="http://schemas.microsoft.com/office/drawing/2014/main" id="{53C70FA5-81FD-4074-87F1-89B643581F9A}"/>
              </a:ext>
            </a:extLst>
          </p:cNvPr>
          <p:cNvSpPr>
            <a:spLocks/>
          </p:cNvSpPr>
          <p:nvPr/>
        </p:nvSpPr>
        <p:spPr bwMode="auto">
          <a:xfrm>
            <a:off x="4195995" y="6058087"/>
            <a:ext cx="265282" cy="262780"/>
          </a:xfrm>
          <a:custGeom>
            <a:avLst/>
            <a:gdLst>
              <a:gd name="T0" fmla="*/ 11 w 56"/>
              <a:gd name="T1" fmla="*/ 10 h 56"/>
              <a:gd name="T2" fmla="*/ 6 w 56"/>
              <a:gd name="T3" fmla="*/ 39 h 56"/>
              <a:gd name="T4" fmla="*/ 42 w 56"/>
              <a:gd name="T5" fmla="*/ 48 h 56"/>
              <a:gd name="T6" fmla="*/ 48 w 56"/>
              <a:gd name="T7" fmla="*/ 12 h 56"/>
              <a:gd name="T8" fmla="*/ 11 w 56"/>
              <a:gd name="T9" fmla="*/ 10 h 56"/>
            </a:gdLst>
            <a:ahLst/>
            <a:cxnLst>
              <a:cxn ang="0">
                <a:pos x="T0" y="T1"/>
              </a:cxn>
              <a:cxn ang="0">
                <a:pos x="T2" y="T3"/>
              </a:cxn>
              <a:cxn ang="0">
                <a:pos x="T4" y="T5"/>
              </a:cxn>
              <a:cxn ang="0">
                <a:pos x="T6" y="T7"/>
              </a:cxn>
              <a:cxn ang="0">
                <a:pos x="T8" y="T9"/>
              </a:cxn>
            </a:cxnLst>
            <a:rect l="0" t="0" r="r" b="b"/>
            <a:pathLst>
              <a:path w="56" h="56">
                <a:moveTo>
                  <a:pt x="11" y="10"/>
                </a:moveTo>
                <a:cubicBezTo>
                  <a:pt x="10" y="11"/>
                  <a:pt x="0" y="27"/>
                  <a:pt x="6" y="39"/>
                </a:cubicBezTo>
                <a:cubicBezTo>
                  <a:pt x="13" y="51"/>
                  <a:pt x="30" y="56"/>
                  <a:pt x="42" y="48"/>
                </a:cubicBezTo>
                <a:cubicBezTo>
                  <a:pt x="53" y="41"/>
                  <a:pt x="56" y="23"/>
                  <a:pt x="48" y="12"/>
                </a:cubicBezTo>
                <a:cubicBezTo>
                  <a:pt x="39" y="1"/>
                  <a:pt x="21" y="0"/>
                  <a:pt x="11" y="10"/>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TextBox 244">
            <a:extLst>
              <a:ext uri="{FF2B5EF4-FFF2-40B4-BE49-F238E27FC236}">
                <a16:creationId xmlns:a16="http://schemas.microsoft.com/office/drawing/2014/main" id="{DD15CDB9-E934-4063-A82B-325208956B63}"/>
              </a:ext>
            </a:extLst>
          </p:cNvPr>
          <p:cNvSpPr txBox="1"/>
          <p:nvPr/>
        </p:nvSpPr>
        <p:spPr>
          <a:xfrm>
            <a:off x="871769" y="2307457"/>
            <a:ext cx="4308473" cy="3139321"/>
          </a:xfrm>
          <a:prstGeom prst="rect">
            <a:avLst/>
          </a:prstGeom>
          <a:noFill/>
        </p:spPr>
        <p:txBody>
          <a:bodyPr wrap="square" lIns="0" rtlCol="0">
            <a:spAutoFit/>
          </a:bodyPr>
          <a:lstStyle/>
          <a:p>
            <a:pPr>
              <a:lnSpc>
                <a:spcPct val="90000"/>
              </a:lnSpc>
            </a:pPr>
            <a:r>
              <a:rPr lang="en-US" sz="4400" dirty="0">
                <a:solidFill>
                  <a:schemeClr val="bg1"/>
                </a:solidFill>
                <a:latin typeface="Arial Rounded MT Bold" panose="020F0704030504030204" pitchFamily="34" charset="0"/>
              </a:rPr>
              <a:t>Twitter</a:t>
            </a:r>
          </a:p>
          <a:p>
            <a:pPr>
              <a:lnSpc>
                <a:spcPct val="90000"/>
              </a:lnSpc>
            </a:pPr>
            <a:r>
              <a:rPr lang="en-US" sz="4400" dirty="0">
                <a:solidFill>
                  <a:schemeClr val="bg1"/>
                </a:solidFill>
                <a:latin typeface="Arial Rounded MT Bold" panose="020F0704030504030204" pitchFamily="34" charset="0"/>
              </a:rPr>
              <a:t>Sentimental Analysis using Machine Learning</a:t>
            </a:r>
          </a:p>
        </p:txBody>
      </p:sp>
      <p:sp>
        <p:nvSpPr>
          <p:cNvPr id="249" name="Freeform 35">
            <a:extLst>
              <a:ext uri="{FF2B5EF4-FFF2-40B4-BE49-F238E27FC236}">
                <a16:creationId xmlns:a16="http://schemas.microsoft.com/office/drawing/2014/main" id="{AD756F7D-DF39-4726-83FD-8FF2A378DD0A}"/>
              </a:ext>
            </a:extLst>
          </p:cNvPr>
          <p:cNvSpPr>
            <a:spLocks noEditPoints="1"/>
          </p:cNvSpPr>
          <p:nvPr/>
        </p:nvSpPr>
        <p:spPr bwMode="auto">
          <a:xfrm>
            <a:off x="2985300" y="4623528"/>
            <a:ext cx="279412" cy="280642"/>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41" name="Group 240">
            <a:extLst>
              <a:ext uri="{FF2B5EF4-FFF2-40B4-BE49-F238E27FC236}">
                <a16:creationId xmlns:a16="http://schemas.microsoft.com/office/drawing/2014/main" id="{98B04556-356E-4A93-A704-0BA0D436C9DA}"/>
              </a:ext>
            </a:extLst>
          </p:cNvPr>
          <p:cNvGrpSpPr/>
          <p:nvPr/>
        </p:nvGrpSpPr>
        <p:grpSpPr>
          <a:xfrm>
            <a:off x="864240" y="1522156"/>
            <a:ext cx="1886183" cy="313369"/>
            <a:chOff x="615636" y="839208"/>
            <a:chExt cx="2218100" cy="368514"/>
          </a:xfrm>
        </p:grpSpPr>
        <p:pic>
          <p:nvPicPr>
            <p:cNvPr id="242" name="Picture 241">
              <a:extLst>
                <a:ext uri="{FF2B5EF4-FFF2-40B4-BE49-F238E27FC236}">
                  <a16:creationId xmlns:a16="http://schemas.microsoft.com/office/drawing/2014/main" id="{CEAFC863-018D-4F21-ADB3-3324FF40A728}"/>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243" name="Freeform 162">
              <a:extLst>
                <a:ext uri="{FF2B5EF4-FFF2-40B4-BE49-F238E27FC236}">
                  <a16:creationId xmlns:a16="http://schemas.microsoft.com/office/drawing/2014/main" id="{DC0938C3-C5DC-4F59-84F2-34247A1B3412}"/>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pic>
        <p:nvPicPr>
          <p:cNvPr id="9421" name="Picture 9420">
            <a:extLst>
              <a:ext uri="{FF2B5EF4-FFF2-40B4-BE49-F238E27FC236}">
                <a16:creationId xmlns:a16="http://schemas.microsoft.com/office/drawing/2014/main" id="{180E1494-BA44-4D4C-9418-70BD4F309689}"/>
              </a:ext>
            </a:extLst>
          </p:cNvPr>
          <p:cNvPicPr>
            <a:picLocks noChangeAspect="1"/>
          </p:cNvPicPr>
          <p:nvPr/>
        </p:nvPicPr>
        <p:blipFill rotWithShape="1">
          <a:blip r:embed="rId4"/>
          <a:srcRect l="19121" b="20690"/>
          <a:stretch/>
        </p:blipFill>
        <p:spPr>
          <a:xfrm>
            <a:off x="-24191" y="5020162"/>
            <a:ext cx="2506347" cy="1844810"/>
          </a:xfrm>
          <a:prstGeom prst="rect">
            <a:avLst/>
          </a:prstGeom>
        </p:spPr>
      </p:pic>
      <p:pic>
        <p:nvPicPr>
          <p:cNvPr id="9422" name="Graphic 9421">
            <a:extLst>
              <a:ext uri="{FF2B5EF4-FFF2-40B4-BE49-F238E27FC236}">
                <a16:creationId xmlns:a16="http://schemas.microsoft.com/office/drawing/2014/main" id="{1B068F5E-9661-4971-9260-C88605912A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1100" y="6073978"/>
            <a:ext cx="534200" cy="1104823"/>
          </a:xfrm>
          <a:prstGeom prst="rect">
            <a:avLst/>
          </a:prstGeom>
        </p:spPr>
      </p:pic>
    </p:spTree>
    <p:extLst>
      <p:ext uri="{BB962C8B-B14F-4D97-AF65-F5344CB8AC3E}">
        <p14:creationId xmlns:p14="http://schemas.microsoft.com/office/powerpoint/2010/main" val="198622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83750" y="1085754"/>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Packages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43199" y="1612938"/>
            <a:ext cx="5053984" cy="60442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the proposed project, we will use Python language.</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code will be written 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built-in Libraries of Python will be used:</a:t>
            </a:r>
          </a:p>
          <a:p>
            <a:pPr>
              <a:lnSpc>
                <a:spcPct val="150000"/>
              </a:lnSpc>
            </a:pPr>
            <a:r>
              <a:rPr lang="en-US" sz="1600" b="1" dirty="0">
                <a:latin typeface="Times New Roman" panose="02020603050405020304" pitchFamily="18" charset="0"/>
                <a:cs typeface="Times New Roman" panose="02020603050405020304" pitchFamily="18" charset="0"/>
              </a:rPr>
              <a:t>1. NLTK</a:t>
            </a:r>
          </a:p>
          <a:p>
            <a:pPr lvl="1">
              <a:lnSpc>
                <a:spcPct val="150000"/>
              </a:lnSpc>
            </a:pPr>
            <a:r>
              <a:rPr lang="en-US" sz="1600" dirty="0">
                <a:latin typeface="Times New Roman" panose="02020603050405020304" pitchFamily="18" charset="0"/>
                <a:cs typeface="Times New Roman" panose="02020603050405020304" pitchFamily="18" charset="0"/>
              </a:rPr>
              <a:t>As the name implies, the Natural Language Toolkit, or NLTK (National Language </a:t>
            </a:r>
            <a:r>
              <a:rPr lang="en-US" sz="1600" dirty="0" err="1">
                <a:latin typeface="Times New Roman" panose="02020603050405020304" pitchFamily="18" charset="0"/>
                <a:cs typeface="Times New Roman" panose="02020603050405020304" pitchFamily="18" charset="0"/>
              </a:rPr>
              <a:t>Toolskit</a:t>
            </a:r>
            <a:r>
              <a:rPr lang="en-US" sz="1600" dirty="0">
                <a:latin typeface="Times New Roman" panose="02020603050405020304" pitchFamily="18" charset="0"/>
                <a:cs typeface="Times New Roman" panose="02020603050405020304" pitchFamily="18" charset="0"/>
              </a:rPr>
              <a:t>), consists of a set of libraries and programs for processing natural language signals in a symbolic and statistical manner written in the Python</a:t>
            </a:r>
          </a:p>
          <a:p>
            <a:pPr>
              <a:lnSpc>
                <a:spcPct val="150000"/>
              </a:lnSpc>
            </a:pPr>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SciKit</a:t>
            </a:r>
            <a:endParaRPr lang="en-US" sz="1600" b="1" dirty="0">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There is a suite of machine learning tools called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available as free software to Python programmers. The package includes algorithms for classification, regression, and clustering. </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PK" dirty="0">
              <a:latin typeface="Times New Roman" panose="02020603050405020304" pitchFamily="18" charset="0"/>
              <a:cs typeface="Times New Roman" panose="02020603050405020304" pitchFamily="18" charset="0"/>
            </a:endParaRPr>
          </a:p>
        </p:txBody>
      </p:sp>
      <p:pic>
        <p:nvPicPr>
          <p:cNvPr id="4100" name="Picture 4" descr="Python Logo transparent PNG - StickPNG">
            <a:extLst>
              <a:ext uri="{FF2B5EF4-FFF2-40B4-BE49-F238E27FC236}">
                <a16:creationId xmlns:a16="http://schemas.microsoft.com/office/drawing/2014/main" id="{0751AA78-164E-401F-8C26-688021141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6899" y="1695421"/>
            <a:ext cx="4157843" cy="414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59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7" name="Straight Connector 186">
            <a:extLst>
              <a:ext uri="{FF2B5EF4-FFF2-40B4-BE49-F238E27FC236}">
                <a16:creationId xmlns:a16="http://schemas.microsoft.com/office/drawing/2014/main" id="{AE301E1D-5725-4D06-AFED-25DA0374CC35}"/>
              </a:ext>
            </a:extLst>
          </p:cNvPr>
          <p:cNvCxnSpPr>
            <a:cxnSpLocks/>
          </p:cNvCxnSpPr>
          <p:nvPr/>
        </p:nvCxnSpPr>
        <p:spPr>
          <a:xfrm>
            <a:off x="923349" y="5943600"/>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9384BF07-71C1-427A-876E-E34513B752E5}"/>
              </a:ext>
            </a:extLst>
          </p:cNvPr>
          <p:cNvSpPr>
            <a:spLocks/>
          </p:cNvSpPr>
          <p:nvPr/>
        </p:nvSpPr>
        <p:spPr bwMode="auto">
          <a:xfrm>
            <a:off x="256291" y="335097"/>
            <a:ext cx="2647006" cy="2193773"/>
          </a:xfrm>
          <a:custGeom>
            <a:avLst/>
            <a:gdLst>
              <a:gd name="T0" fmla="*/ 234 w 476"/>
              <a:gd name="T1" fmla="*/ 0 h 395"/>
              <a:gd name="T2" fmla="*/ 0 w 476"/>
              <a:gd name="T3" fmla="*/ 194 h 395"/>
              <a:gd name="T4" fmla="*/ 162 w 476"/>
              <a:gd name="T5" fmla="*/ 395 h 395"/>
              <a:gd name="T6" fmla="*/ 234 w 476"/>
              <a:gd name="T7" fmla="*/ 388 h 395"/>
              <a:gd name="T8" fmla="*/ 374 w 476"/>
              <a:gd name="T9" fmla="*/ 353 h 395"/>
              <a:gd name="T10" fmla="*/ 383 w 476"/>
              <a:gd name="T11" fmla="*/ 336 h 395"/>
              <a:gd name="T12" fmla="*/ 476 w 476"/>
              <a:gd name="T13" fmla="*/ 196 h 395"/>
              <a:gd name="T14" fmla="*/ 468 w 476"/>
              <a:gd name="T15" fmla="*/ 194 h 395"/>
              <a:gd name="T16" fmla="*/ 234 w 47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395">
                <a:moveTo>
                  <a:pt x="234" y="0"/>
                </a:moveTo>
                <a:cubicBezTo>
                  <a:pt x="105" y="0"/>
                  <a:pt x="0" y="87"/>
                  <a:pt x="0" y="194"/>
                </a:cubicBezTo>
                <a:cubicBezTo>
                  <a:pt x="0" y="288"/>
                  <a:pt x="14" y="395"/>
                  <a:pt x="162" y="395"/>
                </a:cubicBezTo>
                <a:cubicBezTo>
                  <a:pt x="183" y="395"/>
                  <a:pt x="207" y="393"/>
                  <a:pt x="234" y="388"/>
                </a:cubicBezTo>
                <a:cubicBezTo>
                  <a:pt x="288" y="379"/>
                  <a:pt x="335" y="366"/>
                  <a:pt x="374" y="353"/>
                </a:cubicBezTo>
                <a:cubicBezTo>
                  <a:pt x="377" y="347"/>
                  <a:pt x="380" y="342"/>
                  <a:pt x="383" y="336"/>
                </a:cubicBezTo>
                <a:cubicBezTo>
                  <a:pt x="414" y="284"/>
                  <a:pt x="444" y="238"/>
                  <a:pt x="476" y="196"/>
                </a:cubicBezTo>
                <a:cubicBezTo>
                  <a:pt x="473" y="195"/>
                  <a:pt x="471" y="195"/>
                  <a:pt x="468" y="194"/>
                </a:cubicBezTo>
                <a:cubicBezTo>
                  <a:pt x="366" y="164"/>
                  <a:pt x="364" y="0"/>
                  <a:pt x="234"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4DE25B-717B-434A-9BB8-B7C12F0E2ED4}"/>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012D2B09-184F-4530-B058-6BD3C545C571}"/>
              </a:ext>
            </a:extLst>
          </p:cNvPr>
          <p:cNvSpPr>
            <a:spLocks/>
          </p:cNvSpPr>
          <p:nvPr/>
        </p:nvSpPr>
        <p:spPr bwMode="auto">
          <a:xfrm>
            <a:off x="0" y="5743803"/>
            <a:ext cx="2854738" cy="1114197"/>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C129C990-6BB2-480E-9AD0-46C047498D6A}"/>
              </a:ext>
            </a:extLst>
          </p:cNvPr>
          <p:cNvSpPr>
            <a:spLocks/>
          </p:cNvSpPr>
          <p:nvPr/>
        </p:nvSpPr>
        <p:spPr bwMode="auto">
          <a:xfrm rot="1800000" flipH="1">
            <a:off x="9531143" y="358211"/>
            <a:ext cx="2036543" cy="2925593"/>
          </a:xfrm>
          <a:custGeom>
            <a:avLst/>
            <a:gdLst>
              <a:gd name="T0" fmla="*/ 141 w 223"/>
              <a:gd name="T1" fmla="*/ 0 h 321"/>
              <a:gd name="T2" fmla="*/ 107 w 223"/>
              <a:gd name="T3" fmla="*/ 6 h 321"/>
              <a:gd name="T4" fmla="*/ 14 w 223"/>
              <a:gd name="T5" fmla="*/ 191 h 321"/>
              <a:gd name="T6" fmla="*/ 223 w 223"/>
              <a:gd name="T7" fmla="*/ 321 h 321"/>
              <a:gd name="T8" fmla="*/ 213 w 223"/>
              <a:gd name="T9" fmla="*/ 261 h 321"/>
              <a:gd name="T10" fmla="*/ 213 w 223"/>
              <a:gd name="T11" fmla="*/ 245 h 321"/>
              <a:gd name="T12" fmla="*/ 162 w 223"/>
              <a:gd name="T13" fmla="*/ 164 h 321"/>
              <a:gd name="T14" fmla="*/ 141 w 223"/>
              <a:gd name="T15" fmla="*/ 0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21">
                <a:moveTo>
                  <a:pt x="141" y="0"/>
                </a:moveTo>
                <a:cubicBezTo>
                  <a:pt x="132" y="0"/>
                  <a:pt x="121" y="2"/>
                  <a:pt x="107" y="6"/>
                </a:cubicBezTo>
                <a:cubicBezTo>
                  <a:pt x="38" y="28"/>
                  <a:pt x="0" y="120"/>
                  <a:pt x="14" y="191"/>
                </a:cubicBezTo>
                <a:cubicBezTo>
                  <a:pt x="38" y="305"/>
                  <a:pt x="108" y="321"/>
                  <a:pt x="223" y="321"/>
                </a:cubicBezTo>
                <a:cubicBezTo>
                  <a:pt x="216" y="303"/>
                  <a:pt x="213" y="282"/>
                  <a:pt x="213" y="261"/>
                </a:cubicBezTo>
                <a:cubicBezTo>
                  <a:pt x="213" y="256"/>
                  <a:pt x="213" y="251"/>
                  <a:pt x="213" y="245"/>
                </a:cubicBezTo>
                <a:cubicBezTo>
                  <a:pt x="188" y="219"/>
                  <a:pt x="162" y="191"/>
                  <a:pt x="162" y="164"/>
                </a:cubicBezTo>
                <a:cubicBezTo>
                  <a:pt x="162" y="100"/>
                  <a:pt x="206" y="0"/>
                  <a:pt x="141"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7C1D365-D0D2-4141-9494-7501AB837A3C}"/>
              </a:ext>
            </a:extLst>
          </p:cNvPr>
          <p:cNvSpPr>
            <a:spLocks/>
          </p:cNvSpPr>
          <p:nvPr/>
        </p:nvSpPr>
        <p:spPr bwMode="auto">
          <a:xfrm>
            <a:off x="7945008" y="5042214"/>
            <a:ext cx="4230172" cy="1844405"/>
          </a:xfrm>
          <a:custGeom>
            <a:avLst/>
            <a:gdLst>
              <a:gd name="T0" fmla="*/ 179 w 761"/>
              <a:gd name="T1" fmla="*/ 0 h 332"/>
              <a:gd name="T2" fmla="*/ 151 w 761"/>
              <a:gd name="T3" fmla="*/ 35 h 332"/>
              <a:gd name="T4" fmla="*/ 49 w 761"/>
              <a:gd name="T5" fmla="*/ 192 h 332"/>
              <a:gd name="T6" fmla="*/ 0 w 761"/>
              <a:gd name="T7" fmla="*/ 332 h 332"/>
              <a:gd name="T8" fmla="*/ 761 w 761"/>
              <a:gd name="T9" fmla="*/ 332 h 332"/>
              <a:gd name="T10" fmla="*/ 761 w 761"/>
              <a:gd name="T11" fmla="*/ 156 h 332"/>
              <a:gd name="T12" fmla="*/ 701 w 761"/>
              <a:gd name="T13" fmla="*/ 161 h 332"/>
              <a:gd name="T14" fmla="*/ 179 w 761"/>
              <a:gd name="T15" fmla="*/ 0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 h="332">
                <a:moveTo>
                  <a:pt x="179" y="0"/>
                </a:moveTo>
                <a:cubicBezTo>
                  <a:pt x="169" y="11"/>
                  <a:pt x="160" y="23"/>
                  <a:pt x="151" y="35"/>
                </a:cubicBezTo>
                <a:cubicBezTo>
                  <a:pt x="246" y="67"/>
                  <a:pt x="199" y="140"/>
                  <a:pt x="49" y="192"/>
                </a:cubicBezTo>
                <a:cubicBezTo>
                  <a:pt x="22" y="243"/>
                  <a:pt x="6" y="289"/>
                  <a:pt x="0" y="332"/>
                </a:cubicBezTo>
                <a:cubicBezTo>
                  <a:pt x="761" y="332"/>
                  <a:pt x="761" y="332"/>
                  <a:pt x="761" y="332"/>
                </a:cubicBezTo>
                <a:cubicBezTo>
                  <a:pt x="761" y="156"/>
                  <a:pt x="761" y="156"/>
                  <a:pt x="761" y="156"/>
                </a:cubicBezTo>
                <a:cubicBezTo>
                  <a:pt x="742" y="159"/>
                  <a:pt x="721" y="161"/>
                  <a:pt x="701" y="161"/>
                </a:cubicBezTo>
                <a:cubicBezTo>
                  <a:pt x="559" y="161"/>
                  <a:pt x="322" y="107"/>
                  <a:pt x="179"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E6035540-4815-4737-B1FF-C4E5FF7103A4}"/>
              </a:ext>
            </a:extLst>
          </p:cNvPr>
          <p:cNvSpPr>
            <a:spLocks/>
          </p:cNvSpPr>
          <p:nvPr/>
        </p:nvSpPr>
        <p:spPr bwMode="auto">
          <a:xfrm>
            <a:off x="8949650" y="3582961"/>
            <a:ext cx="3235578" cy="2546288"/>
          </a:xfrm>
          <a:custGeom>
            <a:avLst/>
            <a:gdLst>
              <a:gd name="T0" fmla="*/ 532 w 582"/>
              <a:gd name="T1" fmla="*/ 0 h 458"/>
              <a:gd name="T2" fmla="*/ 309 w 582"/>
              <a:gd name="T3" fmla="*/ 67 h 458"/>
              <a:gd name="T4" fmla="*/ 0 w 582"/>
              <a:gd name="T5" fmla="*/ 297 h 458"/>
              <a:gd name="T6" fmla="*/ 522 w 582"/>
              <a:gd name="T7" fmla="*/ 458 h 458"/>
              <a:gd name="T8" fmla="*/ 582 w 582"/>
              <a:gd name="T9" fmla="*/ 453 h 458"/>
              <a:gd name="T10" fmla="*/ 582 w 582"/>
              <a:gd name="T11" fmla="*/ 8 h 458"/>
              <a:gd name="T12" fmla="*/ 532 w 582"/>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582" h="458">
                <a:moveTo>
                  <a:pt x="532" y="0"/>
                </a:moveTo>
                <a:cubicBezTo>
                  <a:pt x="479" y="0"/>
                  <a:pt x="408" y="20"/>
                  <a:pt x="309" y="67"/>
                </a:cubicBezTo>
                <a:cubicBezTo>
                  <a:pt x="170" y="134"/>
                  <a:pt x="78" y="203"/>
                  <a:pt x="0" y="297"/>
                </a:cubicBezTo>
                <a:cubicBezTo>
                  <a:pt x="143" y="404"/>
                  <a:pt x="380" y="458"/>
                  <a:pt x="522" y="458"/>
                </a:cubicBezTo>
                <a:cubicBezTo>
                  <a:pt x="542" y="458"/>
                  <a:pt x="563" y="456"/>
                  <a:pt x="582" y="453"/>
                </a:cubicBezTo>
                <a:cubicBezTo>
                  <a:pt x="582" y="8"/>
                  <a:pt x="582" y="8"/>
                  <a:pt x="582" y="8"/>
                </a:cubicBezTo>
                <a:cubicBezTo>
                  <a:pt x="568" y="3"/>
                  <a:pt x="551" y="0"/>
                  <a:pt x="532"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3811C4B3-F472-4281-8A65-C3E167AD5A32}"/>
              </a:ext>
            </a:extLst>
          </p:cNvPr>
          <p:cNvSpPr>
            <a:spLocks/>
          </p:cNvSpPr>
          <p:nvPr/>
        </p:nvSpPr>
        <p:spPr bwMode="auto">
          <a:xfrm>
            <a:off x="5578333" y="4809304"/>
            <a:ext cx="6613667" cy="2057346"/>
          </a:xfrm>
          <a:custGeom>
            <a:avLst/>
            <a:gdLst>
              <a:gd name="T0" fmla="*/ 1388 w 1390"/>
              <a:gd name="T1" fmla="*/ 185 h 433"/>
              <a:gd name="T2" fmla="*/ 1158 w 1390"/>
              <a:gd name="T3" fmla="*/ 127 h 433"/>
              <a:gd name="T4" fmla="*/ 1346 w 1390"/>
              <a:gd name="T5" fmla="*/ 73 h 433"/>
              <a:gd name="T6" fmla="*/ 618 w 1390"/>
              <a:gd name="T7" fmla="*/ 8 h 433"/>
              <a:gd name="T8" fmla="*/ 150 w 1390"/>
              <a:gd name="T9" fmla="*/ 155 h 433"/>
              <a:gd name="T10" fmla="*/ 438 w 1390"/>
              <a:gd name="T11" fmla="*/ 217 h 433"/>
              <a:gd name="T12" fmla="*/ 326 w 1390"/>
              <a:gd name="T13" fmla="*/ 278 h 433"/>
              <a:gd name="T14" fmla="*/ 0 w 1390"/>
              <a:gd name="T15" fmla="*/ 433 h 433"/>
              <a:gd name="T16" fmla="*/ 1390 w 1390"/>
              <a:gd name="T17" fmla="*/ 433 h 433"/>
              <a:gd name="T18" fmla="*/ 1388 w 1390"/>
              <a:gd name="T19" fmla="*/ 18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0" h="433">
                <a:moveTo>
                  <a:pt x="1388" y="185"/>
                </a:moveTo>
                <a:cubicBezTo>
                  <a:pt x="1382" y="180"/>
                  <a:pt x="1094" y="167"/>
                  <a:pt x="1158" y="127"/>
                </a:cubicBezTo>
                <a:cubicBezTo>
                  <a:pt x="1218" y="89"/>
                  <a:pt x="1354" y="132"/>
                  <a:pt x="1346" y="73"/>
                </a:cubicBezTo>
                <a:cubicBezTo>
                  <a:pt x="1338" y="14"/>
                  <a:pt x="953" y="0"/>
                  <a:pt x="618" y="8"/>
                </a:cubicBezTo>
                <a:cubicBezTo>
                  <a:pt x="283" y="17"/>
                  <a:pt x="88" y="55"/>
                  <a:pt x="150" y="155"/>
                </a:cubicBezTo>
                <a:cubicBezTo>
                  <a:pt x="190" y="220"/>
                  <a:pt x="321" y="207"/>
                  <a:pt x="438" y="217"/>
                </a:cubicBezTo>
                <a:cubicBezTo>
                  <a:pt x="554" y="227"/>
                  <a:pt x="473" y="286"/>
                  <a:pt x="326" y="278"/>
                </a:cubicBezTo>
                <a:cubicBezTo>
                  <a:pt x="179" y="270"/>
                  <a:pt x="32" y="348"/>
                  <a:pt x="0" y="433"/>
                </a:cubicBezTo>
                <a:cubicBezTo>
                  <a:pt x="1390" y="433"/>
                  <a:pt x="1390" y="433"/>
                  <a:pt x="1390" y="433"/>
                </a:cubicBezTo>
                <a:lnTo>
                  <a:pt x="1388" y="185"/>
                </a:lnTo>
                <a:close/>
              </a:path>
            </a:pathLst>
          </a:custGeom>
          <a:gradFill>
            <a:gsLst>
              <a:gs pos="30000">
                <a:srgbClr val="52A9C8">
                  <a:alpha val="99000"/>
                </a:srgbClr>
              </a:gs>
              <a:gs pos="73000">
                <a:srgbClr val="006C92"/>
              </a:gs>
              <a:gs pos="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ADE16A69-A155-4DC5-A657-719DC36C0FDA}"/>
              </a:ext>
            </a:extLst>
          </p:cNvPr>
          <p:cNvSpPr>
            <a:spLocks/>
          </p:cNvSpPr>
          <p:nvPr/>
        </p:nvSpPr>
        <p:spPr bwMode="auto">
          <a:xfrm>
            <a:off x="10651719" y="1953138"/>
            <a:ext cx="50866" cy="28613"/>
          </a:xfrm>
          <a:custGeom>
            <a:avLst/>
            <a:gdLst>
              <a:gd name="T0" fmla="*/ 8 w 9"/>
              <a:gd name="T1" fmla="*/ 0 h 5"/>
              <a:gd name="T2" fmla="*/ 0 w 9"/>
              <a:gd name="T3" fmla="*/ 5 h 5"/>
              <a:gd name="T4" fmla="*/ 9 w 9"/>
              <a:gd name="T5" fmla="*/ 3 h 5"/>
              <a:gd name="T6" fmla="*/ 8 w 9"/>
              <a:gd name="T7" fmla="*/ 0 h 5"/>
            </a:gdLst>
            <a:ahLst/>
            <a:cxnLst>
              <a:cxn ang="0">
                <a:pos x="T0" y="T1"/>
              </a:cxn>
              <a:cxn ang="0">
                <a:pos x="T2" y="T3"/>
              </a:cxn>
              <a:cxn ang="0">
                <a:pos x="T4" y="T5"/>
              </a:cxn>
              <a:cxn ang="0">
                <a:pos x="T6" y="T7"/>
              </a:cxn>
            </a:cxnLst>
            <a:rect l="0" t="0" r="r" b="b"/>
            <a:pathLst>
              <a:path w="9" h="5">
                <a:moveTo>
                  <a:pt x="8" y="0"/>
                </a:moveTo>
                <a:cubicBezTo>
                  <a:pt x="5" y="2"/>
                  <a:pt x="3" y="3"/>
                  <a:pt x="0" y="5"/>
                </a:cubicBezTo>
                <a:cubicBezTo>
                  <a:pt x="3" y="4"/>
                  <a:pt x="6" y="3"/>
                  <a:pt x="9" y="3"/>
                </a:cubicBezTo>
                <a:cubicBezTo>
                  <a:pt x="9" y="2"/>
                  <a:pt x="8" y="1"/>
                  <a:pt x="8" y="0"/>
                </a:cubicBezTo>
              </a:path>
            </a:pathLst>
          </a:custGeom>
          <a:solidFill>
            <a:srgbClr val="FED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5">
            <a:extLst>
              <a:ext uri="{FF2B5EF4-FFF2-40B4-BE49-F238E27FC236}">
                <a16:creationId xmlns:a16="http://schemas.microsoft.com/office/drawing/2014/main" id="{8C361ECF-A4AF-4934-AC8F-9A8A4B1D0A17}"/>
              </a:ext>
            </a:extLst>
          </p:cNvPr>
          <p:cNvSpPr>
            <a:spLocks noChangeArrowheads="1"/>
          </p:cNvSpPr>
          <p:nvPr/>
        </p:nvSpPr>
        <p:spPr bwMode="auto">
          <a:xfrm>
            <a:off x="9645885" y="5121391"/>
            <a:ext cx="1008592" cy="184401"/>
          </a:xfrm>
          <a:prstGeom prst="ellipse">
            <a:avLst/>
          </a:pr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B8627D8D-F950-4E9F-8955-CF753AE7B35E}"/>
              </a:ext>
            </a:extLst>
          </p:cNvPr>
          <p:cNvSpPr>
            <a:spLocks/>
          </p:cNvSpPr>
          <p:nvPr/>
        </p:nvSpPr>
        <p:spPr bwMode="auto">
          <a:xfrm>
            <a:off x="10295297" y="3659011"/>
            <a:ext cx="290231" cy="205246"/>
          </a:xfrm>
          <a:custGeom>
            <a:avLst/>
            <a:gdLst>
              <a:gd name="T0" fmla="*/ 0 w 55"/>
              <a:gd name="T1" fmla="*/ 6 h 39"/>
              <a:gd name="T2" fmla="*/ 7 w 55"/>
              <a:gd name="T3" fmla="*/ 32 h 39"/>
              <a:gd name="T4" fmla="*/ 20 w 55"/>
              <a:gd name="T5" fmla="*/ 38 h 39"/>
              <a:gd name="T6" fmla="*/ 47 w 55"/>
              <a:gd name="T7" fmla="*/ 21 h 39"/>
              <a:gd name="T8" fmla="*/ 55 w 55"/>
              <a:gd name="T9" fmla="*/ 12 h 39"/>
              <a:gd name="T10" fmla="*/ 33 w 55"/>
              <a:gd name="T11" fmla="*/ 17 h 39"/>
              <a:gd name="T12" fmla="*/ 24 w 55"/>
              <a:gd name="T13" fmla="*/ 14 h 39"/>
              <a:gd name="T14" fmla="*/ 22 w 55"/>
              <a:gd name="T15" fmla="*/ 8 h 39"/>
              <a:gd name="T16" fmla="*/ 20 w 55"/>
              <a:gd name="T17" fmla="*/ 0 h 39"/>
              <a:gd name="T18" fmla="*/ 0 w 55"/>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6"/>
                </a:moveTo>
                <a:cubicBezTo>
                  <a:pt x="0" y="6"/>
                  <a:pt x="7" y="29"/>
                  <a:pt x="7" y="32"/>
                </a:cubicBezTo>
                <a:cubicBezTo>
                  <a:pt x="8" y="35"/>
                  <a:pt x="14" y="37"/>
                  <a:pt x="20" y="38"/>
                </a:cubicBezTo>
                <a:cubicBezTo>
                  <a:pt x="26" y="39"/>
                  <a:pt x="47" y="21"/>
                  <a:pt x="47" y="21"/>
                </a:cubicBezTo>
                <a:cubicBezTo>
                  <a:pt x="55" y="12"/>
                  <a:pt x="55" y="12"/>
                  <a:pt x="55" y="12"/>
                </a:cubicBezTo>
                <a:cubicBezTo>
                  <a:pt x="55" y="12"/>
                  <a:pt x="37" y="15"/>
                  <a:pt x="33" y="17"/>
                </a:cubicBezTo>
                <a:cubicBezTo>
                  <a:pt x="29" y="18"/>
                  <a:pt x="25" y="19"/>
                  <a:pt x="24" y="14"/>
                </a:cubicBezTo>
                <a:cubicBezTo>
                  <a:pt x="24" y="12"/>
                  <a:pt x="23" y="10"/>
                  <a:pt x="22" y="8"/>
                </a:cubicBezTo>
                <a:cubicBezTo>
                  <a:pt x="21" y="4"/>
                  <a:pt x="20" y="0"/>
                  <a:pt x="20" y="0"/>
                </a:cubicBezTo>
                <a:cubicBezTo>
                  <a:pt x="0" y="6"/>
                  <a:pt x="0" y="6"/>
                  <a:pt x="0" y="6"/>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7">
            <a:extLst>
              <a:ext uri="{FF2B5EF4-FFF2-40B4-BE49-F238E27FC236}">
                <a16:creationId xmlns:a16="http://schemas.microsoft.com/office/drawing/2014/main" id="{B0C9A693-0DE9-4B93-919E-64615EDDEF5E}"/>
              </a:ext>
            </a:extLst>
          </p:cNvPr>
          <p:cNvSpPr>
            <a:spLocks/>
          </p:cNvSpPr>
          <p:nvPr/>
        </p:nvSpPr>
        <p:spPr bwMode="auto">
          <a:xfrm>
            <a:off x="10295297" y="3659011"/>
            <a:ext cx="117054" cy="131486"/>
          </a:xfrm>
          <a:custGeom>
            <a:avLst/>
            <a:gdLst>
              <a:gd name="T0" fmla="*/ 20 w 22"/>
              <a:gd name="T1" fmla="*/ 0 h 25"/>
              <a:gd name="T2" fmla="*/ 0 w 22"/>
              <a:gd name="T3" fmla="*/ 6 h 25"/>
              <a:gd name="T4" fmla="*/ 5 w 22"/>
              <a:gd name="T5" fmla="*/ 23 h 25"/>
              <a:gd name="T6" fmla="*/ 10 w 22"/>
              <a:gd name="T7" fmla="*/ 25 h 25"/>
              <a:gd name="T8" fmla="*/ 17 w 22"/>
              <a:gd name="T9" fmla="*/ 12 h 25"/>
              <a:gd name="T10" fmla="*/ 22 w 22"/>
              <a:gd name="T11" fmla="*/ 8 h 25"/>
              <a:gd name="T12" fmla="*/ 20 w 2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20" y="0"/>
                </a:moveTo>
                <a:cubicBezTo>
                  <a:pt x="0" y="6"/>
                  <a:pt x="0" y="6"/>
                  <a:pt x="0" y="6"/>
                </a:cubicBezTo>
                <a:cubicBezTo>
                  <a:pt x="0" y="6"/>
                  <a:pt x="3" y="15"/>
                  <a:pt x="5" y="23"/>
                </a:cubicBezTo>
                <a:cubicBezTo>
                  <a:pt x="6" y="24"/>
                  <a:pt x="8" y="24"/>
                  <a:pt x="10" y="25"/>
                </a:cubicBezTo>
                <a:cubicBezTo>
                  <a:pt x="11" y="21"/>
                  <a:pt x="14" y="15"/>
                  <a:pt x="17" y="12"/>
                </a:cubicBezTo>
                <a:cubicBezTo>
                  <a:pt x="22" y="8"/>
                  <a:pt x="22" y="8"/>
                  <a:pt x="22" y="8"/>
                </a:cubicBezTo>
                <a:cubicBezTo>
                  <a:pt x="21" y="4"/>
                  <a:pt x="20" y="0"/>
                  <a:pt x="20"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8">
            <a:extLst>
              <a:ext uri="{FF2B5EF4-FFF2-40B4-BE49-F238E27FC236}">
                <a16:creationId xmlns:a16="http://schemas.microsoft.com/office/drawing/2014/main" id="{54B4BC47-F70F-4451-BA63-A3263036DF7B}"/>
              </a:ext>
            </a:extLst>
          </p:cNvPr>
          <p:cNvSpPr>
            <a:spLocks/>
          </p:cNvSpPr>
          <p:nvPr/>
        </p:nvSpPr>
        <p:spPr bwMode="auto">
          <a:xfrm>
            <a:off x="9814251" y="4983491"/>
            <a:ext cx="338335" cy="232506"/>
          </a:xfrm>
          <a:custGeom>
            <a:avLst/>
            <a:gdLst>
              <a:gd name="T0" fmla="*/ 15 w 64"/>
              <a:gd name="T1" fmla="*/ 0 h 44"/>
              <a:gd name="T2" fmla="*/ 3 w 64"/>
              <a:gd name="T3" fmla="*/ 25 h 44"/>
              <a:gd name="T4" fmla="*/ 7 w 64"/>
              <a:gd name="T5" fmla="*/ 33 h 44"/>
              <a:gd name="T6" fmla="*/ 24 w 64"/>
              <a:gd name="T7" fmla="*/ 34 h 44"/>
              <a:gd name="T8" fmla="*/ 48 w 64"/>
              <a:gd name="T9" fmla="*/ 43 h 44"/>
              <a:gd name="T10" fmla="*/ 64 w 64"/>
              <a:gd name="T11" fmla="*/ 41 h 44"/>
              <a:gd name="T12" fmla="*/ 48 w 64"/>
              <a:gd name="T13" fmla="*/ 29 h 44"/>
              <a:gd name="T14" fmla="*/ 32 w 64"/>
              <a:gd name="T15" fmla="*/ 14 h 44"/>
              <a:gd name="T16" fmla="*/ 31 w 64"/>
              <a:gd name="T17" fmla="*/ 1 h 44"/>
              <a:gd name="T18" fmla="*/ 15 w 64"/>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4">
                <a:moveTo>
                  <a:pt x="15" y="0"/>
                </a:moveTo>
                <a:cubicBezTo>
                  <a:pt x="15" y="0"/>
                  <a:pt x="4" y="20"/>
                  <a:pt x="3" y="25"/>
                </a:cubicBezTo>
                <a:cubicBezTo>
                  <a:pt x="2" y="31"/>
                  <a:pt x="0" y="30"/>
                  <a:pt x="7" y="33"/>
                </a:cubicBezTo>
                <a:cubicBezTo>
                  <a:pt x="14" y="35"/>
                  <a:pt x="18" y="33"/>
                  <a:pt x="24" y="34"/>
                </a:cubicBezTo>
                <a:cubicBezTo>
                  <a:pt x="30" y="36"/>
                  <a:pt x="35" y="42"/>
                  <a:pt x="48" y="43"/>
                </a:cubicBezTo>
                <a:cubicBezTo>
                  <a:pt x="61" y="44"/>
                  <a:pt x="64" y="43"/>
                  <a:pt x="64" y="41"/>
                </a:cubicBezTo>
                <a:cubicBezTo>
                  <a:pt x="64" y="40"/>
                  <a:pt x="56" y="34"/>
                  <a:pt x="48" y="29"/>
                </a:cubicBezTo>
                <a:cubicBezTo>
                  <a:pt x="40" y="23"/>
                  <a:pt x="33" y="19"/>
                  <a:pt x="32" y="14"/>
                </a:cubicBezTo>
                <a:cubicBezTo>
                  <a:pt x="31" y="8"/>
                  <a:pt x="31" y="1"/>
                  <a:pt x="31" y="1"/>
                </a:cubicBezTo>
                <a:lnTo>
                  <a:pt x="15" y="0"/>
                </a:ln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a:extLst>
              <a:ext uri="{FF2B5EF4-FFF2-40B4-BE49-F238E27FC236}">
                <a16:creationId xmlns:a16="http://schemas.microsoft.com/office/drawing/2014/main" id="{4D05B87E-5ECD-44BD-AC47-F13236904DB8}"/>
              </a:ext>
            </a:extLst>
          </p:cNvPr>
          <p:cNvSpPr>
            <a:spLocks/>
          </p:cNvSpPr>
          <p:nvPr/>
        </p:nvSpPr>
        <p:spPr bwMode="auto">
          <a:xfrm>
            <a:off x="10057981" y="4930576"/>
            <a:ext cx="343146" cy="237316"/>
          </a:xfrm>
          <a:custGeom>
            <a:avLst/>
            <a:gdLst>
              <a:gd name="T0" fmla="*/ 12 w 65"/>
              <a:gd name="T1" fmla="*/ 6 h 45"/>
              <a:gd name="T2" fmla="*/ 4 w 65"/>
              <a:gd name="T3" fmla="*/ 24 h 45"/>
              <a:gd name="T4" fmla="*/ 6 w 65"/>
              <a:gd name="T5" fmla="*/ 33 h 45"/>
              <a:gd name="T6" fmla="*/ 19 w 65"/>
              <a:gd name="T7" fmla="*/ 37 h 45"/>
              <a:gd name="T8" fmla="*/ 22 w 65"/>
              <a:gd name="T9" fmla="*/ 33 h 45"/>
              <a:gd name="T10" fmla="*/ 29 w 65"/>
              <a:gd name="T11" fmla="*/ 39 h 45"/>
              <a:gd name="T12" fmla="*/ 59 w 65"/>
              <a:gd name="T13" fmla="*/ 45 h 45"/>
              <a:gd name="T14" fmla="*/ 55 w 65"/>
              <a:gd name="T15" fmla="*/ 37 h 45"/>
              <a:gd name="T16" fmla="*/ 23 w 65"/>
              <a:gd name="T17" fmla="*/ 8 h 45"/>
              <a:gd name="T18" fmla="*/ 12 w 65"/>
              <a:gd name="T1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5">
                <a:moveTo>
                  <a:pt x="12" y="6"/>
                </a:moveTo>
                <a:cubicBezTo>
                  <a:pt x="12" y="6"/>
                  <a:pt x="6" y="20"/>
                  <a:pt x="4" y="24"/>
                </a:cubicBezTo>
                <a:cubicBezTo>
                  <a:pt x="3" y="27"/>
                  <a:pt x="0" y="31"/>
                  <a:pt x="6" y="33"/>
                </a:cubicBezTo>
                <a:cubicBezTo>
                  <a:pt x="12" y="36"/>
                  <a:pt x="19" y="37"/>
                  <a:pt x="19" y="37"/>
                </a:cubicBezTo>
                <a:cubicBezTo>
                  <a:pt x="19" y="37"/>
                  <a:pt x="19" y="32"/>
                  <a:pt x="22" y="33"/>
                </a:cubicBezTo>
                <a:cubicBezTo>
                  <a:pt x="25" y="34"/>
                  <a:pt x="23" y="37"/>
                  <a:pt x="29" y="39"/>
                </a:cubicBezTo>
                <a:cubicBezTo>
                  <a:pt x="35" y="41"/>
                  <a:pt x="53" y="45"/>
                  <a:pt x="59" y="45"/>
                </a:cubicBezTo>
                <a:cubicBezTo>
                  <a:pt x="65" y="44"/>
                  <a:pt x="61" y="40"/>
                  <a:pt x="55" y="37"/>
                </a:cubicBezTo>
                <a:cubicBezTo>
                  <a:pt x="50" y="33"/>
                  <a:pt x="23" y="16"/>
                  <a:pt x="23" y="8"/>
                </a:cubicBezTo>
                <a:cubicBezTo>
                  <a:pt x="23" y="0"/>
                  <a:pt x="12" y="6"/>
                  <a:pt x="12" y="6"/>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a:extLst>
              <a:ext uri="{FF2B5EF4-FFF2-40B4-BE49-F238E27FC236}">
                <a16:creationId xmlns:a16="http://schemas.microsoft.com/office/drawing/2014/main" id="{09D47183-2179-4BD1-92FE-14B4F4880567}"/>
              </a:ext>
            </a:extLst>
          </p:cNvPr>
          <p:cNvSpPr>
            <a:spLocks/>
          </p:cNvSpPr>
          <p:nvPr/>
        </p:nvSpPr>
        <p:spPr bwMode="auto">
          <a:xfrm>
            <a:off x="9825475" y="3974898"/>
            <a:ext cx="559616" cy="1040663"/>
          </a:xfrm>
          <a:custGeom>
            <a:avLst/>
            <a:gdLst>
              <a:gd name="T0" fmla="*/ 21 w 106"/>
              <a:gd name="T1" fmla="*/ 0 h 197"/>
              <a:gd name="T2" fmla="*/ 6 w 106"/>
              <a:gd name="T3" fmla="*/ 19 h 197"/>
              <a:gd name="T4" fmla="*/ 6 w 106"/>
              <a:gd name="T5" fmla="*/ 57 h 197"/>
              <a:gd name="T6" fmla="*/ 32 w 106"/>
              <a:gd name="T7" fmla="*/ 102 h 197"/>
              <a:gd name="T8" fmla="*/ 28 w 106"/>
              <a:gd name="T9" fmla="*/ 116 h 197"/>
              <a:gd name="T10" fmla="*/ 12 w 106"/>
              <a:gd name="T11" fmla="*/ 169 h 197"/>
              <a:gd name="T12" fmla="*/ 9 w 106"/>
              <a:gd name="T13" fmla="*/ 194 h 197"/>
              <a:gd name="T14" fmla="*/ 30 w 106"/>
              <a:gd name="T15" fmla="*/ 195 h 197"/>
              <a:gd name="T16" fmla="*/ 59 w 106"/>
              <a:gd name="T17" fmla="*/ 123 h 197"/>
              <a:gd name="T18" fmla="*/ 64 w 106"/>
              <a:gd name="T19" fmla="*/ 99 h 197"/>
              <a:gd name="T20" fmla="*/ 56 w 106"/>
              <a:gd name="T21" fmla="*/ 60 h 197"/>
              <a:gd name="T22" fmla="*/ 72 w 106"/>
              <a:gd name="T23" fmla="*/ 103 h 197"/>
              <a:gd name="T24" fmla="*/ 59 w 106"/>
              <a:gd name="T25" fmla="*/ 149 h 197"/>
              <a:gd name="T26" fmla="*/ 52 w 106"/>
              <a:gd name="T27" fmla="*/ 191 h 197"/>
              <a:gd name="T28" fmla="*/ 70 w 106"/>
              <a:gd name="T29" fmla="*/ 190 h 197"/>
              <a:gd name="T30" fmla="*/ 93 w 106"/>
              <a:gd name="T31" fmla="*/ 134 h 197"/>
              <a:gd name="T32" fmla="*/ 106 w 106"/>
              <a:gd name="T33" fmla="*/ 101 h 197"/>
              <a:gd name="T34" fmla="*/ 98 w 106"/>
              <a:gd name="T35" fmla="*/ 72 h 197"/>
              <a:gd name="T36" fmla="*/ 67 w 106"/>
              <a:gd name="T37" fmla="*/ 18 h 197"/>
              <a:gd name="T38" fmla="*/ 63 w 106"/>
              <a:gd name="T39" fmla="*/ 11 h 197"/>
              <a:gd name="T40" fmla="*/ 21 w 106"/>
              <a:gd name="T4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97">
                <a:moveTo>
                  <a:pt x="21" y="0"/>
                </a:moveTo>
                <a:cubicBezTo>
                  <a:pt x="21" y="0"/>
                  <a:pt x="13" y="9"/>
                  <a:pt x="6" y="19"/>
                </a:cubicBezTo>
                <a:cubicBezTo>
                  <a:pt x="0" y="28"/>
                  <a:pt x="0" y="47"/>
                  <a:pt x="6" y="57"/>
                </a:cubicBezTo>
                <a:cubicBezTo>
                  <a:pt x="12" y="67"/>
                  <a:pt x="32" y="98"/>
                  <a:pt x="32" y="102"/>
                </a:cubicBezTo>
                <a:cubicBezTo>
                  <a:pt x="32" y="106"/>
                  <a:pt x="30" y="109"/>
                  <a:pt x="28" y="116"/>
                </a:cubicBezTo>
                <a:cubicBezTo>
                  <a:pt x="25" y="123"/>
                  <a:pt x="15" y="154"/>
                  <a:pt x="12" y="169"/>
                </a:cubicBezTo>
                <a:cubicBezTo>
                  <a:pt x="10" y="185"/>
                  <a:pt x="9" y="194"/>
                  <a:pt x="9" y="194"/>
                </a:cubicBezTo>
                <a:cubicBezTo>
                  <a:pt x="9" y="194"/>
                  <a:pt x="27" y="197"/>
                  <a:pt x="30" y="195"/>
                </a:cubicBezTo>
                <a:cubicBezTo>
                  <a:pt x="32" y="193"/>
                  <a:pt x="55" y="132"/>
                  <a:pt x="59" y="123"/>
                </a:cubicBezTo>
                <a:cubicBezTo>
                  <a:pt x="63" y="115"/>
                  <a:pt x="66" y="107"/>
                  <a:pt x="64" y="99"/>
                </a:cubicBezTo>
                <a:cubicBezTo>
                  <a:pt x="61" y="91"/>
                  <a:pt x="56" y="60"/>
                  <a:pt x="56" y="60"/>
                </a:cubicBezTo>
                <a:cubicBezTo>
                  <a:pt x="56" y="60"/>
                  <a:pt x="72" y="99"/>
                  <a:pt x="72" y="103"/>
                </a:cubicBezTo>
                <a:cubicBezTo>
                  <a:pt x="72" y="107"/>
                  <a:pt x="66" y="117"/>
                  <a:pt x="59" y="149"/>
                </a:cubicBezTo>
                <a:cubicBezTo>
                  <a:pt x="52" y="180"/>
                  <a:pt x="52" y="191"/>
                  <a:pt x="52" y="191"/>
                </a:cubicBezTo>
                <a:cubicBezTo>
                  <a:pt x="52" y="191"/>
                  <a:pt x="65" y="193"/>
                  <a:pt x="70" y="190"/>
                </a:cubicBezTo>
                <a:cubicBezTo>
                  <a:pt x="70" y="190"/>
                  <a:pt x="86" y="147"/>
                  <a:pt x="93" y="134"/>
                </a:cubicBezTo>
                <a:cubicBezTo>
                  <a:pt x="100" y="121"/>
                  <a:pt x="106" y="111"/>
                  <a:pt x="106" y="101"/>
                </a:cubicBezTo>
                <a:cubicBezTo>
                  <a:pt x="106" y="90"/>
                  <a:pt x="102" y="80"/>
                  <a:pt x="98" y="72"/>
                </a:cubicBezTo>
                <a:cubicBezTo>
                  <a:pt x="96" y="66"/>
                  <a:pt x="76" y="33"/>
                  <a:pt x="67" y="18"/>
                </a:cubicBezTo>
                <a:cubicBezTo>
                  <a:pt x="65" y="13"/>
                  <a:pt x="63" y="11"/>
                  <a:pt x="63" y="11"/>
                </a:cubicBezTo>
                <a:cubicBezTo>
                  <a:pt x="21" y="0"/>
                  <a:pt x="21" y="0"/>
                  <a:pt x="21" y="0"/>
                </a:cubicBezTo>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1">
            <a:extLst>
              <a:ext uri="{FF2B5EF4-FFF2-40B4-BE49-F238E27FC236}">
                <a16:creationId xmlns:a16="http://schemas.microsoft.com/office/drawing/2014/main" id="{BA4CC621-5150-4795-8EA3-196533500D16}"/>
              </a:ext>
            </a:extLst>
          </p:cNvPr>
          <p:cNvSpPr>
            <a:spLocks/>
          </p:cNvSpPr>
          <p:nvPr/>
        </p:nvSpPr>
        <p:spPr bwMode="auto">
          <a:xfrm>
            <a:off x="9857545" y="3990933"/>
            <a:ext cx="322300" cy="105830"/>
          </a:xfrm>
          <a:custGeom>
            <a:avLst/>
            <a:gdLst>
              <a:gd name="T0" fmla="*/ 12 w 61"/>
              <a:gd name="T1" fmla="*/ 0 h 20"/>
              <a:gd name="T2" fmla="*/ 0 w 61"/>
              <a:gd name="T3" fmla="*/ 16 h 20"/>
              <a:gd name="T4" fmla="*/ 30 w 61"/>
              <a:gd name="T5" fmla="*/ 20 h 20"/>
              <a:gd name="T6" fmla="*/ 59 w 61"/>
              <a:gd name="T7" fmla="*/ 16 h 20"/>
              <a:gd name="T8" fmla="*/ 61 w 61"/>
              <a:gd name="T9" fmla="*/ 15 h 20"/>
              <a:gd name="T10" fmla="*/ 59 w 61"/>
              <a:gd name="T11" fmla="*/ 11 h 20"/>
              <a:gd name="T12" fmla="*/ 57 w 61"/>
              <a:gd name="T13" fmla="*/ 11 h 20"/>
              <a:gd name="T14" fmla="*/ 45 w 61"/>
              <a:gd name="T15" fmla="*/ 10 h 20"/>
              <a:gd name="T16" fmla="*/ 12 w 6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0">
                <a:moveTo>
                  <a:pt x="12" y="0"/>
                </a:moveTo>
                <a:cubicBezTo>
                  <a:pt x="10" y="3"/>
                  <a:pt x="5" y="9"/>
                  <a:pt x="0" y="16"/>
                </a:cubicBezTo>
                <a:cubicBezTo>
                  <a:pt x="0" y="16"/>
                  <a:pt x="13" y="20"/>
                  <a:pt x="30" y="20"/>
                </a:cubicBezTo>
                <a:cubicBezTo>
                  <a:pt x="39" y="20"/>
                  <a:pt x="49" y="19"/>
                  <a:pt x="59" y="16"/>
                </a:cubicBezTo>
                <a:cubicBezTo>
                  <a:pt x="61" y="15"/>
                  <a:pt x="61" y="15"/>
                  <a:pt x="61" y="15"/>
                </a:cubicBezTo>
                <a:cubicBezTo>
                  <a:pt x="60" y="13"/>
                  <a:pt x="60" y="12"/>
                  <a:pt x="59" y="11"/>
                </a:cubicBezTo>
                <a:cubicBezTo>
                  <a:pt x="58" y="11"/>
                  <a:pt x="58" y="11"/>
                  <a:pt x="57" y="11"/>
                </a:cubicBezTo>
                <a:cubicBezTo>
                  <a:pt x="54" y="11"/>
                  <a:pt x="50" y="10"/>
                  <a:pt x="45" y="10"/>
                </a:cubicBezTo>
                <a:cubicBezTo>
                  <a:pt x="36" y="9"/>
                  <a:pt x="18" y="2"/>
                  <a:pt x="1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139ECEE0-4B80-4489-B4F2-A5013B1841C8}"/>
              </a:ext>
            </a:extLst>
          </p:cNvPr>
          <p:cNvSpPr>
            <a:spLocks/>
          </p:cNvSpPr>
          <p:nvPr/>
        </p:nvSpPr>
        <p:spPr bwMode="auto">
          <a:xfrm>
            <a:off x="10110896" y="4260319"/>
            <a:ext cx="142710" cy="501892"/>
          </a:xfrm>
          <a:custGeom>
            <a:avLst/>
            <a:gdLst>
              <a:gd name="T0" fmla="*/ 2 w 27"/>
              <a:gd name="T1" fmla="*/ 0 h 95"/>
              <a:gd name="T2" fmla="*/ 2 w 27"/>
              <a:gd name="T3" fmla="*/ 6 h 95"/>
              <a:gd name="T4" fmla="*/ 18 w 27"/>
              <a:gd name="T5" fmla="*/ 49 h 95"/>
              <a:gd name="T6" fmla="*/ 18 w 27"/>
              <a:gd name="T7" fmla="*/ 49 h 95"/>
              <a:gd name="T8" fmla="*/ 18 w 27"/>
              <a:gd name="T9" fmla="*/ 49 h 95"/>
              <a:gd name="T10" fmla="*/ 5 w 27"/>
              <a:gd name="T11" fmla="*/ 95 h 95"/>
              <a:gd name="T12" fmla="*/ 22 w 27"/>
              <a:gd name="T13" fmla="*/ 66 h 95"/>
              <a:gd name="T14" fmla="*/ 25 w 27"/>
              <a:gd name="T15" fmla="*/ 44 h 95"/>
              <a:gd name="T16" fmla="*/ 3 w 27"/>
              <a:gd name="T17" fmla="*/ 1 h 95"/>
              <a:gd name="T18" fmla="*/ 2 w 27"/>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95">
                <a:moveTo>
                  <a:pt x="2" y="0"/>
                </a:moveTo>
                <a:cubicBezTo>
                  <a:pt x="0" y="0"/>
                  <a:pt x="2" y="6"/>
                  <a:pt x="2" y="6"/>
                </a:cubicBezTo>
                <a:cubicBezTo>
                  <a:pt x="2" y="6"/>
                  <a:pt x="18" y="45"/>
                  <a:pt x="18" y="49"/>
                </a:cubicBezTo>
                <a:cubicBezTo>
                  <a:pt x="18" y="49"/>
                  <a:pt x="18" y="49"/>
                  <a:pt x="18" y="49"/>
                </a:cubicBezTo>
                <a:cubicBezTo>
                  <a:pt x="18" y="49"/>
                  <a:pt x="18" y="49"/>
                  <a:pt x="18" y="49"/>
                </a:cubicBezTo>
                <a:cubicBezTo>
                  <a:pt x="18" y="53"/>
                  <a:pt x="12" y="63"/>
                  <a:pt x="5" y="95"/>
                </a:cubicBezTo>
                <a:cubicBezTo>
                  <a:pt x="5" y="95"/>
                  <a:pt x="20" y="71"/>
                  <a:pt x="22" y="66"/>
                </a:cubicBezTo>
                <a:cubicBezTo>
                  <a:pt x="25" y="61"/>
                  <a:pt x="27" y="51"/>
                  <a:pt x="25" y="44"/>
                </a:cubicBezTo>
                <a:cubicBezTo>
                  <a:pt x="23" y="37"/>
                  <a:pt x="6" y="5"/>
                  <a:pt x="3" y="1"/>
                </a:cubicBezTo>
                <a:cubicBezTo>
                  <a:pt x="2" y="0"/>
                  <a:pt x="2" y="0"/>
                  <a:pt x="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8E16A52-603A-42A4-9F7A-003240B76097}"/>
              </a:ext>
            </a:extLst>
          </p:cNvPr>
          <p:cNvSpPr>
            <a:spLocks/>
          </p:cNvSpPr>
          <p:nvPr/>
        </p:nvSpPr>
        <p:spPr bwMode="auto">
          <a:xfrm>
            <a:off x="9956961" y="2983944"/>
            <a:ext cx="402475" cy="442562"/>
          </a:xfrm>
          <a:custGeom>
            <a:avLst/>
            <a:gdLst>
              <a:gd name="T0" fmla="*/ 74 w 76"/>
              <a:gd name="T1" fmla="*/ 63 h 84"/>
              <a:gd name="T2" fmla="*/ 76 w 76"/>
              <a:gd name="T3" fmla="*/ 75 h 84"/>
              <a:gd name="T4" fmla="*/ 54 w 76"/>
              <a:gd name="T5" fmla="*/ 83 h 84"/>
              <a:gd name="T6" fmla="*/ 7 w 76"/>
              <a:gd name="T7" fmla="*/ 67 h 84"/>
              <a:gd name="T8" fmla="*/ 4 w 76"/>
              <a:gd name="T9" fmla="*/ 55 h 84"/>
              <a:gd name="T10" fmla="*/ 23 w 76"/>
              <a:gd name="T11" fmla="*/ 21 h 84"/>
              <a:gd name="T12" fmla="*/ 53 w 76"/>
              <a:gd name="T13" fmla="*/ 1 h 84"/>
              <a:gd name="T14" fmla="*/ 74 w 76"/>
              <a:gd name="T15" fmla="*/ 6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4" y="63"/>
                </a:moveTo>
                <a:cubicBezTo>
                  <a:pt x="74" y="63"/>
                  <a:pt x="76" y="71"/>
                  <a:pt x="76" y="75"/>
                </a:cubicBezTo>
                <a:cubicBezTo>
                  <a:pt x="75" y="78"/>
                  <a:pt x="75" y="84"/>
                  <a:pt x="54" y="83"/>
                </a:cubicBezTo>
                <a:cubicBezTo>
                  <a:pt x="33" y="81"/>
                  <a:pt x="12" y="71"/>
                  <a:pt x="7" y="67"/>
                </a:cubicBezTo>
                <a:cubicBezTo>
                  <a:pt x="3" y="63"/>
                  <a:pt x="0" y="59"/>
                  <a:pt x="4" y="55"/>
                </a:cubicBezTo>
                <a:cubicBezTo>
                  <a:pt x="7" y="51"/>
                  <a:pt x="18" y="30"/>
                  <a:pt x="23" y="21"/>
                </a:cubicBezTo>
                <a:cubicBezTo>
                  <a:pt x="28" y="13"/>
                  <a:pt x="34" y="2"/>
                  <a:pt x="53" y="1"/>
                </a:cubicBezTo>
                <a:cubicBezTo>
                  <a:pt x="72" y="0"/>
                  <a:pt x="74" y="63"/>
                  <a:pt x="74" y="63"/>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F77A15DA-371B-4A47-B47C-3311E4F47E24}"/>
              </a:ext>
            </a:extLst>
          </p:cNvPr>
          <p:cNvSpPr>
            <a:spLocks/>
          </p:cNvSpPr>
          <p:nvPr/>
        </p:nvSpPr>
        <p:spPr bwMode="auto">
          <a:xfrm>
            <a:off x="10179846" y="3327090"/>
            <a:ext cx="94605" cy="94606"/>
          </a:xfrm>
          <a:custGeom>
            <a:avLst/>
            <a:gdLst>
              <a:gd name="T0" fmla="*/ 0 w 18"/>
              <a:gd name="T1" fmla="*/ 13 h 18"/>
              <a:gd name="T2" fmla="*/ 4 w 18"/>
              <a:gd name="T3" fmla="*/ 2 h 18"/>
              <a:gd name="T4" fmla="*/ 18 w 18"/>
              <a:gd name="T5" fmla="*/ 6 h 18"/>
              <a:gd name="T6" fmla="*/ 14 w 18"/>
              <a:gd name="T7" fmla="*/ 18 h 18"/>
              <a:gd name="T8" fmla="*/ 0 w 18"/>
              <a:gd name="T9" fmla="*/ 13 h 18"/>
            </a:gdLst>
            <a:ahLst/>
            <a:cxnLst>
              <a:cxn ang="0">
                <a:pos x="T0" y="T1"/>
              </a:cxn>
              <a:cxn ang="0">
                <a:pos x="T2" y="T3"/>
              </a:cxn>
              <a:cxn ang="0">
                <a:pos x="T4" y="T5"/>
              </a:cxn>
              <a:cxn ang="0">
                <a:pos x="T6" y="T7"/>
              </a:cxn>
              <a:cxn ang="0">
                <a:pos x="T8" y="T9"/>
              </a:cxn>
            </a:cxnLst>
            <a:rect l="0" t="0" r="r" b="b"/>
            <a:pathLst>
              <a:path w="18" h="18">
                <a:moveTo>
                  <a:pt x="0" y="13"/>
                </a:moveTo>
                <a:cubicBezTo>
                  <a:pt x="0" y="13"/>
                  <a:pt x="4" y="4"/>
                  <a:pt x="4" y="2"/>
                </a:cubicBezTo>
                <a:cubicBezTo>
                  <a:pt x="4" y="0"/>
                  <a:pt x="18" y="6"/>
                  <a:pt x="18" y="6"/>
                </a:cubicBezTo>
                <a:cubicBezTo>
                  <a:pt x="14" y="18"/>
                  <a:pt x="14" y="18"/>
                  <a:pt x="14" y="18"/>
                </a:cubicBezTo>
                <a:cubicBezTo>
                  <a:pt x="14" y="18"/>
                  <a:pt x="2" y="15"/>
                  <a:pt x="0" y="13"/>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72C2DEA9-03D9-417F-9B77-9A3E6B671EF9}"/>
              </a:ext>
            </a:extLst>
          </p:cNvPr>
          <p:cNvSpPr>
            <a:spLocks/>
          </p:cNvSpPr>
          <p:nvPr/>
        </p:nvSpPr>
        <p:spPr bwMode="auto">
          <a:xfrm>
            <a:off x="9894426" y="3384815"/>
            <a:ext cx="412096" cy="670257"/>
          </a:xfrm>
          <a:custGeom>
            <a:avLst/>
            <a:gdLst>
              <a:gd name="T0" fmla="*/ 33 w 78"/>
              <a:gd name="T1" fmla="*/ 11 h 127"/>
              <a:gd name="T2" fmla="*/ 23 w 78"/>
              <a:gd name="T3" fmla="*/ 44 h 127"/>
              <a:gd name="T4" fmla="*/ 14 w 78"/>
              <a:gd name="T5" fmla="*/ 81 h 127"/>
              <a:gd name="T6" fmla="*/ 12 w 78"/>
              <a:gd name="T7" fmla="*/ 90 h 127"/>
              <a:gd name="T8" fmla="*/ 7 w 78"/>
              <a:gd name="T9" fmla="*/ 109 h 127"/>
              <a:gd name="T10" fmla="*/ 5 w 78"/>
              <a:gd name="T11" fmla="*/ 115 h 127"/>
              <a:gd name="T12" fmla="*/ 38 w 78"/>
              <a:gd name="T13" fmla="*/ 125 h 127"/>
              <a:gd name="T14" fmla="*/ 54 w 78"/>
              <a:gd name="T15" fmla="*/ 125 h 127"/>
              <a:gd name="T16" fmla="*/ 54 w 78"/>
              <a:gd name="T17" fmla="*/ 118 h 127"/>
              <a:gd name="T18" fmla="*/ 66 w 78"/>
              <a:gd name="T19" fmla="*/ 74 h 127"/>
              <a:gd name="T20" fmla="*/ 74 w 78"/>
              <a:gd name="T21" fmla="*/ 55 h 127"/>
              <a:gd name="T22" fmla="*/ 78 w 78"/>
              <a:gd name="T23" fmla="*/ 23 h 127"/>
              <a:gd name="T24" fmla="*/ 72 w 78"/>
              <a:gd name="T25" fmla="*/ 13 h 127"/>
              <a:gd name="T26" fmla="*/ 72 w 78"/>
              <a:gd name="T27" fmla="*/ 7 h 127"/>
              <a:gd name="T28" fmla="*/ 53 w 78"/>
              <a:gd name="T29" fmla="*/ 0 h 127"/>
              <a:gd name="T30" fmla="*/ 46 w 78"/>
              <a:gd name="T31" fmla="*/ 7 h 127"/>
              <a:gd name="T32" fmla="*/ 33 w 78"/>
              <a:gd name="T33"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27">
                <a:moveTo>
                  <a:pt x="33" y="11"/>
                </a:moveTo>
                <a:cubicBezTo>
                  <a:pt x="33" y="11"/>
                  <a:pt x="28" y="27"/>
                  <a:pt x="23" y="44"/>
                </a:cubicBezTo>
                <a:cubicBezTo>
                  <a:pt x="19" y="60"/>
                  <a:pt x="15" y="75"/>
                  <a:pt x="14" y="81"/>
                </a:cubicBezTo>
                <a:cubicBezTo>
                  <a:pt x="13" y="84"/>
                  <a:pt x="13" y="87"/>
                  <a:pt x="12" y="90"/>
                </a:cubicBezTo>
                <a:cubicBezTo>
                  <a:pt x="10" y="99"/>
                  <a:pt x="8" y="107"/>
                  <a:pt x="7" y="109"/>
                </a:cubicBezTo>
                <a:cubicBezTo>
                  <a:pt x="6" y="111"/>
                  <a:pt x="0" y="113"/>
                  <a:pt x="5" y="115"/>
                </a:cubicBezTo>
                <a:cubicBezTo>
                  <a:pt x="10" y="117"/>
                  <a:pt x="29" y="124"/>
                  <a:pt x="38" y="125"/>
                </a:cubicBezTo>
                <a:cubicBezTo>
                  <a:pt x="47" y="126"/>
                  <a:pt x="53" y="127"/>
                  <a:pt x="54" y="125"/>
                </a:cubicBezTo>
                <a:cubicBezTo>
                  <a:pt x="54" y="123"/>
                  <a:pt x="53" y="120"/>
                  <a:pt x="54" y="118"/>
                </a:cubicBezTo>
                <a:cubicBezTo>
                  <a:pt x="54" y="115"/>
                  <a:pt x="62" y="79"/>
                  <a:pt x="66" y="74"/>
                </a:cubicBezTo>
                <a:cubicBezTo>
                  <a:pt x="69" y="70"/>
                  <a:pt x="74" y="62"/>
                  <a:pt x="74" y="55"/>
                </a:cubicBezTo>
                <a:cubicBezTo>
                  <a:pt x="74" y="49"/>
                  <a:pt x="78" y="23"/>
                  <a:pt x="78" y="23"/>
                </a:cubicBezTo>
                <a:cubicBezTo>
                  <a:pt x="78" y="23"/>
                  <a:pt x="72" y="15"/>
                  <a:pt x="72" y="13"/>
                </a:cubicBezTo>
                <a:cubicBezTo>
                  <a:pt x="72" y="10"/>
                  <a:pt x="72" y="7"/>
                  <a:pt x="72" y="7"/>
                </a:cubicBezTo>
                <a:cubicBezTo>
                  <a:pt x="72" y="7"/>
                  <a:pt x="57" y="0"/>
                  <a:pt x="53" y="0"/>
                </a:cubicBezTo>
                <a:cubicBezTo>
                  <a:pt x="50" y="0"/>
                  <a:pt x="51" y="5"/>
                  <a:pt x="46" y="7"/>
                </a:cubicBezTo>
                <a:cubicBezTo>
                  <a:pt x="41" y="10"/>
                  <a:pt x="33" y="11"/>
                  <a:pt x="33" y="11"/>
                </a:cubicBezTo>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9F740F0C-937D-453E-8EEB-16DF36D0D4D2}"/>
              </a:ext>
            </a:extLst>
          </p:cNvPr>
          <p:cNvSpPr>
            <a:spLocks/>
          </p:cNvSpPr>
          <p:nvPr/>
        </p:nvSpPr>
        <p:spPr bwMode="auto">
          <a:xfrm>
            <a:off x="10200691" y="3891517"/>
            <a:ext cx="4810" cy="16035"/>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1"/>
                  <a:pt x="0" y="2"/>
                  <a:pt x="0" y="3"/>
                </a:cubicBezTo>
                <a:cubicBezTo>
                  <a:pt x="0" y="3"/>
                  <a:pt x="0" y="3"/>
                  <a:pt x="0" y="3"/>
                </a:cubicBezTo>
                <a:cubicBezTo>
                  <a:pt x="1" y="0"/>
                  <a:pt x="1" y="0"/>
                  <a:pt x="1" y="0"/>
                </a:cubicBezTo>
                <a:cubicBezTo>
                  <a:pt x="1" y="0"/>
                  <a:pt x="1" y="0"/>
                  <a:pt x="1"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1AEB7F64-A130-4701-AF5F-36C6990434A0}"/>
              </a:ext>
            </a:extLst>
          </p:cNvPr>
          <p:cNvSpPr>
            <a:spLocks noEditPoints="1"/>
          </p:cNvSpPr>
          <p:nvPr/>
        </p:nvSpPr>
        <p:spPr bwMode="auto">
          <a:xfrm>
            <a:off x="9956961" y="3553181"/>
            <a:ext cx="312679" cy="354371"/>
          </a:xfrm>
          <a:custGeom>
            <a:avLst/>
            <a:gdLst>
              <a:gd name="T0" fmla="*/ 2 w 59"/>
              <a:gd name="T1" fmla="*/ 49 h 67"/>
              <a:gd name="T2" fmla="*/ 0 w 59"/>
              <a:gd name="T3" fmla="*/ 58 h 67"/>
              <a:gd name="T4" fmla="*/ 46 w 59"/>
              <a:gd name="T5" fmla="*/ 67 h 67"/>
              <a:gd name="T6" fmla="*/ 47 w 59"/>
              <a:gd name="T7" fmla="*/ 64 h 67"/>
              <a:gd name="T8" fmla="*/ 8 w 59"/>
              <a:gd name="T9" fmla="*/ 52 h 67"/>
              <a:gd name="T10" fmla="*/ 2 w 59"/>
              <a:gd name="T11" fmla="*/ 49 h 67"/>
              <a:gd name="T12" fmla="*/ 15 w 59"/>
              <a:gd name="T13" fmla="*/ 2 h 67"/>
              <a:gd name="T14" fmla="*/ 8 w 59"/>
              <a:gd name="T15" fmla="*/ 25 h 67"/>
              <a:gd name="T16" fmla="*/ 57 w 59"/>
              <a:gd name="T17" fmla="*/ 38 h 67"/>
              <a:gd name="T18" fmla="*/ 59 w 59"/>
              <a:gd name="T19" fmla="*/ 35 h 67"/>
              <a:gd name="T20" fmla="*/ 45 w 59"/>
              <a:gd name="T21" fmla="*/ 29 h 67"/>
              <a:gd name="T22" fmla="*/ 15 w 59"/>
              <a:gd name="T23" fmla="*/ 2 h 67"/>
              <a:gd name="T24" fmla="*/ 16 w 59"/>
              <a:gd name="T25" fmla="*/ 0 h 67"/>
              <a:gd name="T26" fmla="*/ 15 w 59"/>
              <a:gd name="T27" fmla="*/ 2 h 67"/>
              <a:gd name="T28" fmla="*/ 16 w 59"/>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67">
                <a:moveTo>
                  <a:pt x="2" y="49"/>
                </a:moveTo>
                <a:cubicBezTo>
                  <a:pt x="1" y="52"/>
                  <a:pt x="0" y="55"/>
                  <a:pt x="0" y="58"/>
                </a:cubicBezTo>
                <a:cubicBezTo>
                  <a:pt x="46" y="67"/>
                  <a:pt x="46" y="67"/>
                  <a:pt x="46" y="67"/>
                </a:cubicBezTo>
                <a:cubicBezTo>
                  <a:pt x="46" y="66"/>
                  <a:pt x="46" y="65"/>
                  <a:pt x="47" y="64"/>
                </a:cubicBezTo>
                <a:cubicBezTo>
                  <a:pt x="37" y="61"/>
                  <a:pt x="15" y="55"/>
                  <a:pt x="8" y="52"/>
                </a:cubicBezTo>
                <a:cubicBezTo>
                  <a:pt x="6" y="51"/>
                  <a:pt x="4" y="50"/>
                  <a:pt x="2" y="49"/>
                </a:cubicBezTo>
                <a:moveTo>
                  <a:pt x="15" y="2"/>
                </a:moveTo>
                <a:cubicBezTo>
                  <a:pt x="13" y="9"/>
                  <a:pt x="11" y="17"/>
                  <a:pt x="8" y="25"/>
                </a:cubicBezTo>
                <a:cubicBezTo>
                  <a:pt x="22" y="26"/>
                  <a:pt x="38" y="30"/>
                  <a:pt x="57" y="38"/>
                </a:cubicBezTo>
                <a:cubicBezTo>
                  <a:pt x="59" y="35"/>
                  <a:pt x="59" y="35"/>
                  <a:pt x="59" y="35"/>
                </a:cubicBezTo>
                <a:cubicBezTo>
                  <a:pt x="59" y="35"/>
                  <a:pt x="51" y="29"/>
                  <a:pt x="45" y="29"/>
                </a:cubicBezTo>
                <a:cubicBezTo>
                  <a:pt x="15" y="24"/>
                  <a:pt x="14" y="9"/>
                  <a:pt x="15" y="2"/>
                </a:cubicBezTo>
                <a:moveTo>
                  <a:pt x="16" y="0"/>
                </a:moveTo>
                <a:cubicBezTo>
                  <a:pt x="16" y="0"/>
                  <a:pt x="16" y="1"/>
                  <a:pt x="15" y="2"/>
                </a:cubicBezTo>
                <a:cubicBezTo>
                  <a:pt x="16" y="1"/>
                  <a:pt x="16" y="0"/>
                  <a:pt x="16" y="0"/>
                </a:cubicBezTo>
              </a:path>
            </a:pathLst>
          </a:custGeom>
          <a:solidFill>
            <a:srgbClr val="6ECA3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2B12070E-78AD-4F1A-9111-919002FCDA9E}"/>
              </a:ext>
            </a:extLst>
          </p:cNvPr>
          <p:cNvSpPr>
            <a:spLocks/>
          </p:cNvSpPr>
          <p:nvPr/>
        </p:nvSpPr>
        <p:spPr bwMode="auto">
          <a:xfrm>
            <a:off x="6878268" y="3626941"/>
            <a:ext cx="3591810" cy="1324480"/>
          </a:xfrm>
          <a:custGeom>
            <a:avLst/>
            <a:gdLst>
              <a:gd name="T0" fmla="*/ 106 w 680"/>
              <a:gd name="T1" fmla="*/ 251 h 251"/>
              <a:gd name="T2" fmla="*/ 11 w 680"/>
              <a:gd name="T3" fmla="*/ 225 h 251"/>
              <a:gd name="T4" fmla="*/ 6 w 680"/>
              <a:gd name="T5" fmla="*/ 178 h 251"/>
              <a:gd name="T6" fmla="*/ 110 w 680"/>
              <a:gd name="T7" fmla="*/ 154 h 251"/>
              <a:gd name="T8" fmla="*/ 178 w 680"/>
              <a:gd name="T9" fmla="*/ 159 h 251"/>
              <a:gd name="T10" fmla="*/ 243 w 680"/>
              <a:gd name="T11" fmla="*/ 142 h 251"/>
              <a:gd name="T12" fmla="*/ 311 w 680"/>
              <a:gd name="T13" fmla="*/ 120 h 251"/>
              <a:gd name="T14" fmla="*/ 401 w 680"/>
              <a:gd name="T15" fmla="*/ 120 h 251"/>
              <a:gd name="T16" fmla="*/ 444 w 680"/>
              <a:gd name="T17" fmla="*/ 121 h 251"/>
              <a:gd name="T18" fmla="*/ 490 w 680"/>
              <a:gd name="T19" fmla="*/ 73 h 251"/>
              <a:gd name="T20" fmla="*/ 528 w 680"/>
              <a:gd name="T21" fmla="*/ 28 h 251"/>
              <a:gd name="T22" fmla="*/ 680 w 680"/>
              <a:gd name="T23" fmla="*/ 43 h 251"/>
              <a:gd name="T24" fmla="*/ 674 w 680"/>
              <a:gd name="T25" fmla="*/ 62 h 251"/>
              <a:gd name="T26" fmla="*/ 539 w 680"/>
              <a:gd name="T27" fmla="*/ 45 h 251"/>
              <a:gd name="T28" fmla="*/ 507 w 680"/>
              <a:gd name="T29" fmla="*/ 84 h 251"/>
              <a:gd name="T30" fmla="*/ 450 w 680"/>
              <a:gd name="T31" fmla="*/ 140 h 251"/>
              <a:gd name="T32" fmla="*/ 398 w 680"/>
              <a:gd name="T33" fmla="*/ 140 h 251"/>
              <a:gd name="T34" fmla="*/ 315 w 680"/>
              <a:gd name="T35" fmla="*/ 139 h 251"/>
              <a:gd name="T36" fmla="*/ 251 w 680"/>
              <a:gd name="T37" fmla="*/ 160 h 251"/>
              <a:gd name="T38" fmla="*/ 180 w 680"/>
              <a:gd name="T39" fmla="*/ 179 h 251"/>
              <a:gd name="T40" fmla="*/ 108 w 680"/>
              <a:gd name="T41" fmla="*/ 174 h 251"/>
              <a:gd name="T42" fmla="*/ 26 w 680"/>
              <a:gd name="T43" fmla="*/ 183 h 251"/>
              <a:gd name="T44" fmla="*/ 27 w 680"/>
              <a:gd name="T45" fmla="*/ 213 h 251"/>
              <a:gd name="T46" fmla="*/ 106 w 680"/>
              <a:gd name="T47" fmla="*/ 231 h 251"/>
              <a:gd name="T48" fmla="*/ 179 w 680"/>
              <a:gd name="T49" fmla="*/ 218 h 251"/>
              <a:gd name="T50" fmla="*/ 218 w 680"/>
              <a:gd name="T51" fmla="*/ 211 h 251"/>
              <a:gd name="T52" fmla="*/ 272 w 680"/>
              <a:gd name="T53" fmla="*/ 224 h 251"/>
              <a:gd name="T54" fmla="*/ 262 w 680"/>
              <a:gd name="T55" fmla="*/ 241 h 251"/>
              <a:gd name="T56" fmla="*/ 218 w 680"/>
              <a:gd name="T57" fmla="*/ 231 h 251"/>
              <a:gd name="T58" fmla="*/ 185 w 680"/>
              <a:gd name="T59" fmla="*/ 237 h 251"/>
              <a:gd name="T60" fmla="*/ 106 w 680"/>
              <a:gd name="T61"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0" h="251">
                <a:moveTo>
                  <a:pt x="106" y="251"/>
                </a:moveTo>
                <a:cubicBezTo>
                  <a:pt x="53" y="251"/>
                  <a:pt x="24" y="243"/>
                  <a:pt x="11" y="225"/>
                </a:cubicBezTo>
                <a:cubicBezTo>
                  <a:pt x="2" y="213"/>
                  <a:pt x="0" y="197"/>
                  <a:pt x="6" y="178"/>
                </a:cubicBezTo>
                <a:cubicBezTo>
                  <a:pt x="17" y="142"/>
                  <a:pt x="65" y="148"/>
                  <a:pt x="110" y="154"/>
                </a:cubicBezTo>
                <a:cubicBezTo>
                  <a:pt x="134" y="157"/>
                  <a:pt x="158" y="160"/>
                  <a:pt x="178" y="159"/>
                </a:cubicBezTo>
                <a:cubicBezTo>
                  <a:pt x="210" y="156"/>
                  <a:pt x="225" y="150"/>
                  <a:pt x="243" y="142"/>
                </a:cubicBezTo>
                <a:cubicBezTo>
                  <a:pt x="260" y="135"/>
                  <a:pt x="278" y="127"/>
                  <a:pt x="311" y="120"/>
                </a:cubicBezTo>
                <a:cubicBezTo>
                  <a:pt x="352" y="111"/>
                  <a:pt x="379" y="116"/>
                  <a:pt x="401" y="120"/>
                </a:cubicBezTo>
                <a:cubicBezTo>
                  <a:pt x="418" y="123"/>
                  <a:pt x="430" y="125"/>
                  <a:pt x="444" y="121"/>
                </a:cubicBezTo>
                <a:cubicBezTo>
                  <a:pt x="461" y="116"/>
                  <a:pt x="476" y="94"/>
                  <a:pt x="490" y="73"/>
                </a:cubicBezTo>
                <a:cubicBezTo>
                  <a:pt x="502" y="55"/>
                  <a:pt x="513" y="37"/>
                  <a:pt x="528" y="28"/>
                </a:cubicBezTo>
                <a:cubicBezTo>
                  <a:pt x="562" y="6"/>
                  <a:pt x="601" y="0"/>
                  <a:pt x="680" y="43"/>
                </a:cubicBezTo>
                <a:cubicBezTo>
                  <a:pt x="674" y="62"/>
                  <a:pt x="674" y="62"/>
                  <a:pt x="674" y="62"/>
                </a:cubicBezTo>
                <a:cubicBezTo>
                  <a:pt x="595" y="20"/>
                  <a:pt x="562" y="29"/>
                  <a:pt x="539" y="45"/>
                </a:cubicBezTo>
                <a:cubicBezTo>
                  <a:pt x="528" y="52"/>
                  <a:pt x="517" y="67"/>
                  <a:pt x="507" y="84"/>
                </a:cubicBezTo>
                <a:cubicBezTo>
                  <a:pt x="491" y="108"/>
                  <a:pt x="474" y="133"/>
                  <a:pt x="450" y="140"/>
                </a:cubicBezTo>
                <a:cubicBezTo>
                  <a:pt x="432" y="146"/>
                  <a:pt x="415" y="143"/>
                  <a:pt x="398" y="140"/>
                </a:cubicBezTo>
                <a:cubicBezTo>
                  <a:pt x="376" y="136"/>
                  <a:pt x="352" y="131"/>
                  <a:pt x="315" y="139"/>
                </a:cubicBezTo>
                <a:cubicBezTo>
                  <a:pt x="284" y="146"/>
                  <a:pt x="267" y="153"/>
                  <a:pt x="251" y="160"/>
                </a:cubicBezTo>
                <a:cubicBezTo>
                  <a:pt x="232" y="168"/>
                  <a:pt x="215" y="176"/>
                  <a:pt x="180" y="179"/>
                </a:cubicBezTo>
                <a:cubicBezTo>
                  <a:pt x="157" y="180"/>
                  <a:pt x="132" y="177"/>
                  <a:pt x="108" y="174"/>
                </a:cubicBezTo>
                <a:cubicBezTo>
                  <a:pt x="62" y="168"/>
                  <a:pt x="31" y="165"/>
                  <a:pt x="26" y="183"/>
                </a:cubicBezTo>
                <a:cubicBezTo>
                  <a:pt x="20" y="201"/>
                  <a:pt x="24" y="209"/>
                  <a:pt x="27" y="213"/>
                </a:cubicBezTo>
                <a:cubicBezTo>
                  <a:pt x="35" y="225"/>
                  <a:pt x="62" y="231"/>
                  <a:pt x="106" y="231"/>
                </a:cubicBezTo>
                <a:cubicBezTo>
                  <a:pt x="139" y="231"/>
                  <a:pt x="160" y="224"/>
                  <a:pt x="179" y="218"/>
                </a:cubicBezTo>
                <a:cubicBezTo>
                  <a:pt x="193" y="214"/>
                  <a:pt x="205" y="211"/>
                  <a:pt x="218" y="211"/>
                </a:cubicBezTo>
                <a:cubicBezTo>
                  <a:pt x="248" y="211"/>
                  <a:pt x="271" y="223"/>
                  <a:pt x="272" y="224"/>
                </a:cubicBezTo>
                <a:cubicBezTo>
                  <a:pt x="262" y="241"/>
                  <a:pt x="262" y="241"/>
                  <a:pt x="262" y="241"/>
                </a:cubicBezTo>
                <a:cubicBezTo>
                  <a:pt x="262" y="241"/>
                  <a:pt x="243" y="231"/>
                  <a:pt x="218" y="231"/>
                </a:cubicBezTo>
                <a:cubicBezTo>
                  <a:pt x="208" y="231"/>
                  <a:pt x="198" y="234"/>
                  <a:pt x="185" y="237"/>
                </a:cubicBezTo>
                <a:cubicBezTo>
                  <a:pt x="166" y="243"/>
                  <a:pt x="142" y="251"/>
                  <a:pt x="106" y="251"/>
                </a:cubicBezTo>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DF4F11E9-4DCB-4371-BD1A-C0236BD1A7B6}"/>
              </a:ext>
            </a:extLst>
          </p:cNvPr>
          <p:cNvSpPr>
            <a:spLocks/>
          </p:cNvSpPr>
          <p:nvPr/>
        </p:nvSpPr>
        <p:spPr bwMode="auto">
          <a:xfrm>
            <a:off x="10559872" y="3981312"/>
            <a:ext cx="412096" cy="194022"/>
          </a:xfrm>
          <a:custGeom>
            <a:avLst/>
            <a:gdLst>
              <a:gd name="T0" fmla="*/ 67 w 78"/>
              <a:gd name="T1" fmla="*/ 37 h 37"/>
              <a:gd name="T2" fmla="*/ 64 w 78"/>
              <a:gd name="T3" fmla="*/ 37 h 37"/>
              <a:gd name="T4" fmla="*/ 9 w 78"/>
              <a:gd name="T5" fmla="*/ 20 h 37"/>
              <a:gd name="T6" fmla="*/ 2 w 78"/>
              <a:gd name="T7" fmla="*/ 8 h 37"/>
              <a:gd name="T8" fmla="*/ 14 w 78"/>
              <a:gd name="T9" fmla="*/ 1 h 37"/>
              <a:gd name="T10" fmla="*/ 69 w 78"/>
              <a:gd name="T11" fmla="*/ 17 h 37"/>
              <a:gd name="T12" fmla="*/ 76 w 78"/>
              <a:gd name="T13" fmla="*/ 30 h 37"/>
              <a:gd name="T14" fmla="*/ 67 w 7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37">
                <a:moveTo>
                  <a:pt x="67" y="37"/>
                </a:moveTo>
                <a:cubicBezTo>
                  <a:pt x="66" y="37"/>
                  <a:pt x="65" y="37"/>
                  <a:pt x="64" y="37"/>
                </a:cubicBezTo>
                <a:cubicBezTo>
                  <a:pt x="9" y="20"/>
                  <a:pt x="9" y="20"/>
                  <a:pt x="9" y="20"/>
                </a:cubicBezTo>
                <a:cubicBezTo>
                  <a:pt x="4" y="19"/>
                  <a:pt x="0" y="13"/>
                  <a:pt x="2" y="8"/>
                </a:cubicBezTo>
                <a:cubicBezTo>
                  <a:pt x="4" y="3"/>
                  <a:pt x="9" y="0"/>
                  <a:pt x="14" y="1"/>
                </a:cubicBezTo>
                <a:cubicBezTo>
                  <a:pt x="69" y="17"/>
                  <a:pt x="69" y="17"/>
                  <a:pt x="69" y="17"/>
                </a:cubicBezTo>
                <a:cubicBezTo>
                  <a:pt x="75" y="19"/>
                  <a:pt x="78" y="24"/>
                  <a:pt x="76" y="30"/>
                </a:cubicBezTo>
                <a:cubicBezTo>
                  <a:pt x="75" y="34"/>
                  <a:pt x="71" y="37"/>
                  <a:pt x="67"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05A679-469E-4C54-B47B-321529AA61AF}"/>
              </a:ext>
            </a:extLst>
          </p:cNvPr>
          <p:cNvSpPr>
            <a:spLocks/>
          </p:cNvSpPr>
          <p:nvPr/>
        </p:nvSpPr>
        <p:spPr bwMode="auto">
          <a:xfrm>
            <a:off x="10591942" y="3811343"/>
            <a:ext cx="405682" cy="200436"/>
          </a:xfrm>
          <a:custGeom>
            <a:avLst/>
            <a:gdLst>
              <a:gd name="T0" fmla="*/ 66 w 77"/>
              <a:gd name="T1" fmla="*/ 38 h 38"/>
              <a:gd name="T2" fmla="*/ 63 w 77"/>
              <a:gd name="T3" fmla="*/ 37 h 38"/>
              <a:gd name="T4" fmla="*/ 8 w 77"/>
              <a:gd name="T5" fmla="*/ 21 h 38"/>
              <a:gd name="T6" fmla="*/ 1 w 77"/>
              <a:gd name="T7" fmla="*/ 9 h 38"/>
              <a:gd name="T8" fmla="*/ 14 w 77"/>
              <a:gd name="T9" fmla="*/ 2 h 38"/>
              <a:gd name="T10" fmla="*/ 69 w 77"/>
              <a:gd name="T11" fmla="*/ 18 h 38"/>
              <a:gd name="T12" fmla="*/ 75 w 77"/>
              <a:gd name="T13" fmla="*/ 30 h 38"/>
              <a:gd name="T14" fmla="*/ 66 w 7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38">
                <a:moveTo>
                  <a:pt x="66" y="38"/>
                </a:moveTo>
                <a:cubicBezTo>
                  <a:pt x="65" y="38"/>
                  <a:pt x="64" y="38"/>
                  <a:pt x="63" y="37"/>
                </a:cubicBezTo>
                <a:cubicBezTo>
                  <a:pt x="8" y="21"/>
                  <a:pt x="8" y="21"/>
                  <a:pt x="8" y="21"/>
                </a:cubicBezTo>
                <a:cubicBezTo>
                  <a:pt x="3" y="20"/>
                  <a:pt x="0" y="14"/>
                  <a:pt x="1" y="9"/>
                </a:cubicBezTo>
                <a:cubicBezTo>
                  <a:pt x="3" y="3"/>
                  <a:pt x="8" y="0"/>
                  <a:pt x="14" y="2"/>
                </a:cubicBezTo>
                <a:cubicBezTo>
                  <a:pt x="69" y="18"/>
                  <a:pt x="69" y="18"/>
                  <a:pt x="69" y="18"/>
                </a:cubicBezTo>
                <a:cubicBezTo>
                  <a:pt x="74" y="20"/>
                  <a:pt x="77" y="25"/>
                  <a:pt x="75" y="30"/>
                </a:cubicBezTo>
                <a:cubicBezTo>
                  <a:pt x="74" y="35"/>
                  <a:pt x="70" y="37"/>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D4E37CCA-275D-401B-A9D2-69636EF69E09}"/>
              </a:ext>
            </a:extLst>
          </p:cNvPr>
          <p:cNvSpPr>
            <a:spLocks/>
          </p:cNvSpPr>
          <p:nvPr/>
        </p:nvSpPr>
        <p:spPr bwMode="auto">
          <a:xfrm>
            <a:off x="10389902" y="3727962"/>
            <a:ext cx="418509" cy="426527"/>
          </a:xfrm>
          <a:custGeom>
            <a:avLst/>
            <a:gdLst>
              <a:gd name="T0" fmla="*/ 61 w 79"/>
              <a:gd name="T1" fmla="*/ 81 h 81"/>
              <a:gd name="T2" fmla="*/ 56 w 79"/>
              <a:gd name="T3" fmla="*/ 80 h 81"/>
              <a:gd name="T4" fmla="*/ 14 w 79"/>
              <a:gd name="T5" fmla="*/ 69 h 81"/>
              <a:gd name="T6" fmla="*/ 5 w 79"/>
              <a:gd name="T7" fmla="*/ 48 h 81"/>
              <a:gd name="T8" fmla="*/ 16 w 79"/>
              <a:gd name="T9" fmla="*/ 12 h 81"/>
              <a:gd name="T10" fmla="*/ 39 w 79"/>
              <a:gd name="T11" fmla="*/ 7 h 81"/>
              <a:gd name="T12" fmla="*/ 75 w 79"/>
              <a:gd name="T13" fmla="*/ 18 h 81"/>
              <a:gd name="T14" fmla="*/ 79 w 79"/>
              <a:gd name="T15" fmla="*/ 23 h 81"/>
              <a:gd name="T16" fmla="*/ 61 w 79"/>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1">
                <a:moveTo>
                  <a:pt x="61" y="81"/>
                </a:moveTo>
                <a:cubicBezTo>
                  <a:pt x="56" y="80"/>
                  <a:pt x="56" y="80"/>
                  <a:pt x="56" y="80"/>
                </a:cubicBezTo>
                <a:cubicBezTo>
                  <a:pt x="14" y="69"/>
                  <a:pt x="14" y="69"/>
                  <a:pt x="14" y="69"/>
                </a:cubicBezTo>
                <a:cubicBezTo>
                  <a:pt x="14" y="69"/>
                  <a:pt x="0" y="67"/>
                  <a:pt x="5" y="48"/>
                </a:cubicBezTo>
                <a:cubicBezTo>
                  <a:pt x="9" y="29"/>
                  <a:pt x="16" y="12"/>
                  <a:pt x="16" y="12"/>
                </a:cubicBezTo>
                <a:cubicBezTo>
                  <a:pt x="16" y="12"/>
                  <a:pt x="18" y="0"/>
                  <a:pt x="39" y="7"/>
                </a:cubicBezTo>
                <a:cubicBezTo>
                  <a:pt x="60" y="13"/>
                  <a:pt x="73" y="17"/>
                  <a:pt x="75" y="18"/>
                </a:cubicBezTo>
                <a:cubicBezTo>
                  <a:pt x="78" y="20"/>
                  <a:pt x="79" y="21"/>
                  <a:pt x="79" y="23"/>
                </a:cubicBezTo>
                <a:cubicBezTo>
                  <a:pt x="79" y="26"/>
                  <a:pt x="78" y="60"/>
                  <a:pt x="61" y="81"/>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6BB227B0-D4BD-428B-8844-12DDA80469B2}"/>
              </a:ext>
            </a:extLst>
          </p:cNvPr>
          <p:cNvSpPr>
            <a:spLocks/>
          </p:cNvSpPr>
          <p:nvPr/>
        </p:nvSpPr>
        <p:spPr bwMode="auto">
          <a:xfrm>
            <a:off x="10543837" y="3700702"/>
            <a:ext cx="168366" cy="184401"/>
          </a:xfrm>
          <a:custGeom>
            <a:avLst/>
            <a:gdLst>
              <a:gd name="T0" fmla="*/ 8 w 32"/>
              <a:gd name="T1" fmla="*/ 4 h 35"/>
              <a:gd name="T2" fmla="*/ 19 w 32"/>
              <a:gd name="T3" fmla="*/ 5 h 35"/>
              <a:gd name="T4" fmla="*/ 30 w 32"/>
              <a:gd name="T5" fmla="*/ 23 h 35"/>
              <a:gd name="T6" fmla="*/ 31 w 32"/>
              <a:gd name="T7" fmla="*/ 31 h 35"/>
              <a:gd name="T8" fmla="*/ 24 w 32"/>
              <a:gd name="T9" fmla="*/ 34 h 35"/>
              <a:gd name="T10" fmla="*/ 14 w 32"/>
              <a:gd name="T11" fmla="*/ 19 h 35"/>
              <a:gd name="T12" fmla="*/ 13 w 32"/>
              <a:gd name="T13" fmla="*/ 17 h 35"/>
              <a:gd name="T14" fmla="*/ 11 w 32"/>
              <a:gd name="T15" fmla="*/ 24 h 35"/>
              <a:gd name="T16" fmla="*/ 8 w 32"/>
              <a:gd name="T17" fmla="*/ 23 h 35"/>
              <a:gd name="T18" fmla="*/ 8 w 32"/>
              <a:gd name="T19" fmla="*/ 16 h 35"/>
              <a:gd name="T20" fmla="*/ 0 w 32"/>
              <a:gd name="T21" fmla="*/ 13 h 35"/>
              <a:gd name="T22" fmla="*/ 8 w 32"/>
              <a:gd name="T2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5">
                <a:moveTo>
                  <a:pt x="8" y="4"/>
                </a:moveTo>
                <a:cubicBezTo>
                  <a:pt x="8" y="4"/>
                  <a:pt x="13" y="0"/>
                  <a:pt x="19" y="5"/>
                </a:cubicBezTo>
                <a:cubicBezTo>
                  <a:pt x="25" y="11"/>
                  <a:pt x="29" y="20"/>
                  <a:pt x="30" y="23"/>
                </a:cubicBezTo>
                <a:cubicBezTo>
                  <a:pt x="31" y="27"/>
                  <a:pt x="32" y="30"/>
                  <a:pt x="31" y="31"/>
                </a:cubicBezTo>
                <a:cubicBezTo>
                  <a:pt x="30" y="32"/>
                  <a:pt x="26" y="35"/>
                  <a:pt x="24" y="34"/>
                </a:cubicBezTo>
                <a:cubicBezTo>
                  <a:pt x="22" y="32"/>
                  <a:pt x="15" y="21"/>
                  <a:pt x="14" y="19"/>
                </a:cubicBezTo>
                <a:cubicBezTo>
                  <a:pt x="13" y="17"/>
                  <a:pt x="13" y="17"/>
                  <a:pt x="13" y="17"/>
                </a:cubicBezTo>
                <a:cubicBezTo>
                  <a:pt x="13" y="17"/>
                  <a:pt x="13" y="24"/>
                  <a:pt x="11" y="24"/>
                </a:cubicBezTo>
                <a:cubicBezTo>
                  <a:pt x="10" y="24"/>
                  <a:pt x="8" y="25"/>
                  <a:pt x="8" y="23"/>
                </a:cubicBezTo>
                <a:cubicBezTo>
                  <a:pt x="8" y="21"/>
                  <a:pt x="10" y="18"/>
                  <a:pt x="8" y="16"/>
                </a:cubicBezTo>
                <a:cubicBezTo>
                  <a:pt x="7" y="14"/>
                  <a:pt x="1" y="15"/>
                  <a:pt x="0" y="13"/>
                </a:cubicBezTo>
                <a:cubicBezTo>
                  <a:pt x="0" y="11"/>
                  <a:pt x="5" y="5"/>
                  <a:pt x="8" y="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BACDEA17-21AE-497D-A3F2-7074FF3D5485}"/>
              </a:ext>
            </a:extLst>
          </p:cNvPr>
          <p:cNvSpPr>
            <a:spLocks/>
          </p:cNvSpPr>
          <p:nvPr/>
        </p:nvSpPr>
        <p:spPr bwMode="auto">
          <a:xfrm>
            <a:off x="9873580" y="3617320"/>
            <a:ext cx="585272" cy="368802"/>
          </a:xfrm>
          <a:custGeom>
            <a:avLst/>
            <a:gdLst>
              <a:gd name="T0" fmla="*/ 24 w 111"/>
              <a:gd name="T1" fmla="*/ 9 h 70"/>
              <a:gd name="T2" fmla="*/ 23 w 111"/>
              <a:gd name="T3" fmla="*/ 17 h 70"/>
              <a:gd name="T4" fmla="*/ 80 w 111"/>
              <a:gd name="T5" fmla="*/ 52 h 70"/>
              <a:gd name="T6" fmla="*/ 82 w 111"/>
              <a:gd name="T7" fmla="*/ 53 h 70"/>
              <a:gd name="T8" fmla="*/ 91 w 111"/>
              <a:gd name="T9" fmla="*/ 50 h 70"/>
              <a:gd name="T10" fmla="*/ 96 w 111"/>
              <a:gd name="T11" fmla="*/ 51 h 70"/>
              <a:gd name="T12" fmla="*/ 91 w 111"/>
              <a:gd name="T13" fmla="*/ 56 h 70"/>
              <a:gd name="T14" fmla="*/ 99 w 111"/>
              <a:gd name="T15" fmla="*/ 62 h 70"/>
              <a:gd name="T16" fmla="*/ 103 w 111"/>
              <a:gd name="T17" fmla="*/ 61 h 70"/>
              <a:gd name="T18" fmla="*/ 106 w 111"/>
              <a:gd name="T19" fmla="*/ 61 h 70"/>
              <a:gd name="T20" fmla="*/ 111 w 111"/>
              <a:gd name="T21" fmla="*/ 66 h 70"/>
              <a:gd name="T22" fmla="*/ 97 w 111"/>
              <a:gd name="T23" fmla="*/ 70 h 70"/>
              <a:gd name="T24" fmla="*/ 73 w 111"/>
              <a:gd name="T25" fmla="*/ 62 h 70"/>
              <a:gd name="T26" fmla="*/ 67 w 111"/>
              <a:gd name="T27" fmla="*/ 54 h 70"/>
              <a:gd name="T28" fmla="*/ 24 w 111"/>
              <a:gd name="T29" fmla="*/ 40 h 70"/>
              <a:gd name="T30" fmla="*/ 3 w 111"/>
              <a:gd name="T31" fmla="*/ 31 h 70"/>
              <a:gd name="T32" fmla="*/ 1 w 111"/>
              <a:gd name="T33" fmla="*/ 23 h 70"/>
              <a:gd name="T34" fmla="*/ 3 w 111"/>
              <a:gd name="T35" fmla="*/ 13 h 70"/>
              <a:gd name="T36" fmla="*/ 5 w 111"/>
              <a:gd name="T37" fmla="*/ 3 h 70"/>
              <a:gd name="T38" fmla="*/ 24 w 111"/>
              <a:gd name="T3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70">
                <a:moveTo>
                  <a:pt x="24" y="9"/>
                </a:moveTo>
                <a:cubicBezTo>
                  <a:pt x="24" y="9"/>
                  <a:pt x="21" y="15"/>
                  <a:pt x="23" y="17"/>
                </a:cubicBezTo>
                <a:cubicBezTo>
                  <a:pt x="25" y="19"/>
                  <a:pt x="59" y="35"/>
                  <a:pt x="80" y="52"/>
                </a:cubicBezTo>
                <a:cubicBezTo>
                  <a:pt x="80" y="52"/>
                  <a:pt x="80" y="54"/>
                  <a:pt x="82" y="53"/>
                </a:cubicBezTo>
                <a:cubicBezTo>
                  <a:pt x="85" y="52"/>
                  <a:pt x="87" y="51"/>
                  <a:pt x="91" y="50"/>
                </a:cubicBezTo>
                <a:cubicBezTo>
                  <a:pt x="94" y="49"/>
                  <a:pt x="96" y="49"/>
                  <a:pt x="96" y="51"/>
                </a:cubicBezTo>
                <a:cubicBezTo>
                  <a:pt x="95" y="52"/>
                  <a:pt x="91" y="56"/>
                  <a:pt x="91" y="56"/>
                </a:cubicBezTo>
                <a:cubicBezTo>
                  <a:pt x="91" y="56"/>
                  <a:pt x="97" y="61"/>
                  <a:pt x="99" y="62"/>
                </a:cubicBezTo>
                <a:cubicBezTo>
                  <a:pt x="101" y="62"/>
                  <a:pt x="102" y="62"/>
                  <a:pt x="103" y="61"/>
                </a:cubicBezTo>
                <a:cubicBezTo>
                  <a:pt x="104" y="61"/>
                  <a:pt x="105" y="61"/>
                  <a:pt x="106" y="61"/>
                </a:cubicBezTo>
                <a:cubicBezTo>
                  <a:pt x="109" y="62"/>
                  <a:pt x="111" y="65"/>
                  <a:pt x="111" y="66"/>
                </a:cubicBezTo>
                <a:cubicBezTo>
                  <a:pt x="111" y="67"/>
                  <a:pt x="103" y="69"/>
                  <a:pt x="97" y="70"/>
                </a:cubicBezTo>
                <a:cubicBezTo>
                  <a:pt x="91" y="70"/>
                  <a:pt x="76" y="64"/>
                  <a:pt x="73" y="62"/>
                </a:cubicBezTo>
                <a:cubicBezTo>
                  <a:pt x="70" y="60"/>
                  <a:pt x="69" y="56"/>
                  <a:pt x="67" y="54"/>
                </a:cubicBezTo>
                <a:cubicBezTo>
                  <a:pt x="66" y="53"/>
                  <a:pt x="33" y="44"/>
                  <a:pt x="24" y="40"/>
                </a:cubicBezTo>
                <a:cubicBezTo>
                  <a:pt x="15" y="36"/>
                  <a:pt x="5" y="34"/>
                  <a:pt x="3" y="31"/>
                </a:cubicBezTo>
                <a:cubicBezTo>
                  <a:pt x="0" y="28"/>
                  <a:pt x="1" y="26"/>
                  <a:pt x="1" y="23"/>
                </a:cubicBezTo>
                <a:cubicBezTo>
                  <a:pt x="1" y="22"/>
                  <a:pt x="2" y="17"/>
                  <a:pt x="3" y="13"/>
                </a:cubicBezTo>
                <a:cubicBezTo>
                  <a:pt x="3" y="9"/>
                  <a:pt x="4" y="4"/>
                  <a:pt x="5" y="3"/>
                </a:cubicBezTo>
                <a:cubicBezTo>
                  <a:pt x="7" y="0"/>
                  <a:pt x="24" y="9"/>
                  <a:pt x="24" y="9"/>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2A9A8345-772C-4F58-8CAE-742835FDD4E8}"/>
              </a:ext>
            </a:extLst>
          </p:cNvPr>
          <p:cNvSpPr>
            <a:spLocks noEditPoints="1"/>
          </p:cNvSpPr>
          <p:nvPr/>
        </p:nvSpPr>
        <p:spPr bwMode="auto">
          <a:xfrm>
            <a:off x="9899236" y="3626941"/>
            <a:ext cx="101019" cy="36881"/>
          </a:xfrm>
          <a:custGeom>
            <a:avLst/>
            <a:gdLst>
              <a:gd name="T0" fmla="*/ 2 w 19"/>
              <a:gd name="T1" fmla="*/ 0 h 7"/>
              <a:gd name="T2" fmla="*/ 0 w 19"/>
              <a:gd name="T3" fmla="*/ 1 h 7"/>
              <a:gd name="T4" fmla="*/ 2 w 19"/>
              <a:gd name="T5" fmla="*/ 0 h 7"/>
              <a:gd name="T6" fmla="*/ 2 w 19"/>
              <a:gd name="T7" fmla="*/ 0 h 7"/>
              <a:gd name="T8" fmla="*/ 2 w 19"/>
              <a:gd name="T9" fmla="*/ 0 h 7"/>
              <a:gd name="T10" fmla="*/ 19 w 19"/>
              <a:gd name="T11" fmla="*/ 7 h 7"/>
              <a:gd name="T12" fmla="*/ 19 w 19"/>
              <a:gd name="T13" fmla="*/ 7 h 7"/>
              <a:gd name="T14" fmla="*/ 2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0"/>
                </a:moveTo>
                <a:cubicBezTo>
                  <a:pt x="1" y="0"/>
                  <a:pt x="0" y="0"/>
                  <a:pt x="0" y="1"/>
                </a:cubicBezTo>
                <a:cubicBezTo>
                  <a:pt x="0" y="0"/>
                  <a:pt x="1" y="0"/>
                  <a:pt x="2" y="0"/>
                </a:cubicBezTo>
                <a:moveTo>
                  <a:pt x="2" y="0"/>
                </a:moveTo>
                <a:cubicBezTo>
                  <a:pt x="2" y="0"/>
                  <a:pt x="2" y="0"/>
                  <a:pt x="2" y="0"/>
                </a:cubicBezTo>
                <a:cubicBezTo>
                  <a:pt x="6" y="0"/>
                  <a:pt x="19" y="7"/>
                  <a:pt x="19" y="7"/>
                </a:cubicBezTo>
                <a:cubicBezTo>
                  <a:pt x="19" y="7"/>
                  <a:pt x="19" y="7"/>
                  <a:pt x="19" y="7"/>
                </a:cubicBezTo>
                <a:cubicBezTo>
                  <a:pt x="19" y="7"/>
                  <a:pt x="6" y="0"/>
                  <a:pt x="2"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633E8C56-871E-4604-B179-FBA364A5B511}"/>
              </a:ext>
            </a:extLst>
          </p:cNvPr>
          <p:cNvSpPr>
            <a:spLocks/>
          </p:cNvSpPr>
          <p:nvPr/>
        </p:nvSpPr>
        <p:spPr bwMode="auto">
          <a:xfrm>
            <a:off x="9888012" y="3626941"/>
            <a:ext cx="112244" cy="80174"/>
          </a:xfrm>
          <a:custGeom>
            <a:avLst/>
            <a:gdLst>
              <a:gd name="T0" fmla="*/ 4 w 21"/>
              <a:gd name="T1" fmla="*/ 0 h 15"/>
              <a:gd name="T2" fmla="*/ 4 w 21"/>
              <a:gd name="T3" fmla="*/ 0 h 15"/>
              <a:gd name="T4" fmla="*/ 2 w 21"/>
              <a:gd name="T5" fmla="*/ 1 h 15"/>
              <a:gd name="T6" fmla="*/ 2 w 21"/>
              <a:gd name="T7" fmla="*/ 1 h 15"/>
              <a:gd name="T8" fmla="*/ 2 w 21"/>
              <a:gd name="T9" fmla="*/ 1 h 15"/>
              <a:gd name="T10" fmla="*/ 0 w 21"/>
              <a:gd name="T11" fmla="*/ 11 h 15"/>
              <a:gd name="T12" fmla="*/ 16 w 21"/>
              <a:gd name="T13" fmla="*/ 15 h 15"/>
              <a:gd name="T14" fmla="*/ 17 w 21"/>
              <a:gd name="T15" fmla="*/ 15 h 15"/>
              <a:gd name="T16" fmla="*/ 20 w 21"/>
              <a:gd name="T17" fmla="*/ 15 h 15"/>
              <a:gd name="T18" fmla="*/ 19 w 21"/>
              <a:gd name="T19" fmla="*/ 13 h 15"/>
              <a:gd name="T20" fmla="*/ 21 w 21"/>
              <a:gd name="T21" fmla="*/ 7 h 15"/>
              <a:gd name="T22" fmla="*/ 4 w 2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0"/>
                </a:moveTo>
                <a:cubicBezTo>
                  <a:pt x="4" y="0"/>
                  <a:pt x="4" y="0"/>
                  <a:pt x="4" y="0"/>
                </a:cubicBezTo>
                <a:cubicBezTo>
                  <a:pt x="3" y="0"/>
                  <a:pt x="2" y="0"/>
                  <a:pt x="2" y="1"/>
                </a:cubicBezTo>
                <a:cubicBezTo>
                  <a:pt x="2" y="1"/>
                  <a:pt x="2" y="1"/>
                  <a:pt x="2" y="1"/>
                </a:cubicBezTo>
                <a:cubicBezTo>
                  <a:pt x="2" y="1"/>
                  <a:pt x="2" y="1"/>
                  <a:pt x="2" y="1"/>
                </a:cubicBezTo>
                <a:cubicBezTo>
                  <a:pt x="1" y="2"/>
                  <a:pt x="0" y="7"/>
                  <a:pt x="0" y="11"/>
                </a:cubicBezTo>
                <a:cubicBezTo>
                  <a:pt x="0" y="11"/>
                  <a:pt x="6" y="15"/>
                  <a:pt x="16" y="15"/>
                </a:cubicBezTo>
                <a:cubicBezTo>
                  <a:pt x="17" y="15"/>
                  <a:pt x="17" y="15"/>
                  <a:pt x="17" y="15"/>
                </a:cubicBezTo>
                <a:cubicBezTo>
                  <a:pt x="20" y="15"/>
                  <a:pt x="20" y="15"/>
                  <a:pt x="20" y="15"/>
                </a:cubicBezTo>
                <a:cubicBezTo>
                  <a:pt x="20" y="14"/>
                  <a:pt x="19" y="14"/>
                  <a:pt x="19" y="13"/>
                </a:cubicBezTo>
                <a:cubicBezTo>
                  <a:pt x="19" y="10"/>
                  <a:pt x="21" y="7"/>
                  <a:pt x="21" y="7"/>
                </a:cubicBezTo>
                <a:cubicBezTo>
                  <a:pt x="21" y="7"/>
                  <a:pt x="8" y="0"/>
                  <a:pt x="4"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3EB8E323-E7DA-42C2-AE5F-95788F68384D}"/>
              </a:ext>
            </a:extLst>
          </p:cNvPr>
          <p:cNvSpPr>
            <a:spLocks/>
          </p:cNvSpPr>
          <p:nvPr/>
        </p:nvSpPr>
        <p:spPr bwMode="auto">
          <a:xfrm>
            <a:off x="9878391" y="3442541"/>
            <a:ext cx="211660" cy="242127"/>
          </a:xfrm>
          <a:custGeom>
            <a:avLst/>
            <a:gdLst>
              <a:gd name="T0" fmla="*/ 36 w 40"/>
              <a:gd name="T1" fmla="*/ 0 h 46"/>
              <a:gd name="T2" fmla="*/ 19 w 40"/>
              <a:gd name="T3" fmla="*/ 4 h 46"/>
              <a:gd name="T4" fmla="*/ 0 w 40"/>
              <a:gd name="T5" fmla="*/ 36 h 46"/>
              <a:gd name="T6" fmla="*/ 24 w 40"/>
              <a:gd name="T7" fmla="*/ 46 h 46"/>
              <a:gd name="T8" fmla="*/ 38 w 40"/>
              <a:gd name="T9" fmla="*/ 11 h 46"/>
              <a:gd name="T10" fmla="*/ 36 w 40"/>
              <a:gd name="T11" fmla="*/ 0 h 46"/>
            </a:gdLst>
            <a:ahLst/>
            <a:cxnLst>
              <a:cxn ang="0">
                <a:pos x="T0" y="T1"/>
              </a:cxn>
              <a:cxn ang="0">
                <a:pos x="T2" y="T3"/>
              </a:cxn>
              <a:cxn ang="0">
                <a:pos x="T4" y="T5"/>
              </a:cxn>
              <a:cxn ang="0">
                <a:pos x="T6" y="T7"/>
              </a:cxn>
              <a:cxn ang="0">
                <a:pos x="T8" y="T9"/>
              </a:cxn>
              <a:cxn ang="0">
                <a:pos x="T10" y="T11"/>
              </a:cxn>
            </a:cxnLst>
            <a:rect l="0" t="0" r="r" b="b"/>
            <a:pathLst>
              <a:path w="40" h="46">
                <a:moveTo>
                  <a:pt x="36" y="0"/>
                </a:moveTo>
                <a:cubicBezTo>
                  <a:pt x="36" y="0"/>
                  <a:pt x="26" y="0"/>
                  <a:pt x="19" y="4"/>
                </a:cubicBezTo>
                <a:cubicBezTo>
                  <a:pt x="13" y="9"/>
                  <a:pt x="2" y="30"/>
                  <a:pt x="0" y="36"/>
                </a:cubicBezTo>
                <a:cubicBezTo>
                  <a:pt x="0" y="36"/>
                  <a:pt x="11" y="45"/>
                  <a:pt x="24" y="46"/>
                </a:cubicBezTo>
                <a:cubicBezTo>
                  <a:pt x="24" y="46"/>
                  <a:pt x="35" y="21"/>
                  <a:pt x="38" y="11"/>
                </a:cubicBezTo>
                <a:cubicBezTo>
                  <a:pt x="40" y="2"/>
                  <a:pt x="36" y="0"/>
                  <a:pt x="36" y="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8220334C-21E0-4F4C-9BC1-69874EC0FCFB}"/>
              </a:ext>
            </a:extLst>
          </p:cNvPr>
          <p:cNvSpPr>
            <a:spLocks/>
          </p:cNvSpPr>
          <p:nvPr/>
        </p:nvSpPr>
        <p:spPr bwMode="auto">
          <a:xfrm>
            <a:off x="10274451" y="3490646"/>
            <a:ext cx="137900" cy="221281"/>
          </a:xfrm>
          <a:custGeom>
            <a:avLst/>
            <a:gdLst>
              <a:gd name="T0" fmla="*/ 0 w 26"/>
              <a:gd name="T1" fmla="*/ 16 h 42"/>
              <a:gd name="T2" fmla="*/ 4 w 26"/>
              <a:gd name="T3" fmla="*/ 38 h 42"/>
              <a:gd name="T4" fmla="*/ 4 w 26"/>
              <a:gd name="T5" fmla="*/ 42 h 42"/>
              <a:gd name="T6" fmla="*/ 26 w 26"/>
              <a:gd name="T7" fmla="*/ 35 h 42"/>
              <a:gd name="T8" fmla="*/ 23 w 26"/>
              <a:gd name="T9" fmla="*/ 19 h 42"/>
              <a:gd name="T10" fmla="*/ 9 w 26"/>
              <a:gd name="T11" fmla="*/ 2 h 42"/>
              <a:gd name="T12" fmla="*/ 3 w 26"/>
              <a:gd name="T13" fmla="*/ 0 h 42"/>
              <a:gd name="T14" fmla="*/ 0 w 26"/>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0" y="16"/>
                </a:moveTo>
                <a:cubicBezTo>
                  <a:pt x="0" y="16"/>
                  <a:pt x="4" y="37"/>
                  <a:pt x="4" y="38"/>
                </a:cubicBezTo>
                <a:cubicBezTo>
                  <a:pt x="4" y="39"/>
                  <a:pt x="4" y="42"/>
                  <a:pt x="4" y="42"/>
                </a:cubicBezTo>
                <a:cubicBezTo>
                  <a:pt x="4" y="42"/>
                  <a:pt x="19" y="40"/>
                  <a:pt x="26" y="35"/>
                </a:cubicBezTo>
                <a:cubicBezTo>
                  <a:pt x="26" y="35"/>
                  <a:pt x="26" y="25"/>
                  <a:pt x="23" y="19"/>
                </a:cubicBezTo>
                <a:cubicBezTo>
                  <a:pt x="21" y="13"/>
                  <a:pt x="12" y="4"/>
                  <a:pt x="9" y="2"/>
                </a:cubicBezTo>
                <a:cubicBezTo>
                  <a:pt x="5" y="1"/>
                  <a:pt x="3" y="0"/>
                  <a:pt x="3" y="0"/>
                </a:cubicBezTo>
                <a:cubicBezTo>
                  <a:pt x="3" y="0"/>
                  <a:pt x="0" y="15"/>
                  <a:pt x="0" y="16"/>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8">
            <a:extLst>
              <a:ext uri="{FF2B5EF4-FFF2-40B4-BE49-F238E27FC236}">
                <a16:creationId xmlns:a16="http://schemas.microsoft.com/office/drawing/2014/main" id="{CA935EFF-450B-448E-9D7B-CE4A036EE629}"/>
              </a:ext>
            </a:extLst>
          </p:cNvPr>
          <p:cNvSpPr>
            <a:spLocks/>
          </p:cNvSpPr>
          <p:nvPr/>
        </p:nvSpPr>
        <p:spPr bwMode="auto">
          <a:xfrm>
            <a:off x="10110896" y="3110619"/>
            <a:ext cx="295042" cy="274197"/>
          </a:xfrm>
          <a:custGeom>
            <a:avLst/>
            <a:gdLst>
              <a:gd name="T0" fmla="*/ 13 w 56"/>
              <a:gd name="T1" fmla="*/ 7 h 52"/>
              <a:gd name="T2" fmla="*/ 4 w 56"/>
              <a:gd name="T3" fmla="*/ 5 h 52"/>
              <a:gd name="T4" fmla="*/ 7 w 56"/>
              <a:gd name="T5" fmla="*/ 15 h 52"/>
              <a:gd name="T6" fmla="*/ 8 w 56"/>
              <a:gd name="T7" fmla="*/ 23 h 52"/>
              <a:gd name="T8" fmla="*/ 21 w 56"/>
              <a:gd name="T9" fmla="*/ 48 h 52"/>
              <a:gd name="T10" fmla="*/ 43 w 56"/>
              <a:gd name="T11" fmla="*/ 45 h 52"/>
              <a:gd name="T12" fmla="*/ 52 w 56"/>
              <a:gd name="T13" fmla="*/ 32 h 52"/>
              <a:gd name="T14" fmla="*/ 55 w 56"/>
              <a:gd name="T15" fmla="*/ 13 h 52"/>
              <a:gd name="T16" fmla="*/ 27 w 56"/>
              <a:gd name="T17" fmla="*/ 0 h 52"/>
              <a:gd name="T18" fmla="*/ 13 w 56"/>
              <a:gd name="T1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2">
                <a:moveTo>
                  <a:pt x="13" y="7"/>
                </a:moveTo>
                <a:cubicBezTo>
                  <a:pt x="13" y="7"/>
                  <a:pt x="9" y="1"/>
                  <a:pt x="4" y="5"/>
                </a:cubicBezTo>
                <a:cubicBezTo>
                  <a:pt x="0" y="9"/>
                  <a:pt x="7" y="15"/>
                  <a:pt x="7" y="15"/>
                </a:cubicBezTo>
                <a:cubicBezTo>
                  <a:pt x="7" y="15"/>
                  <a:pt x="9" y="20"/>
                  <a:pt x="8" y="23"/>
                </a:cubicBezTo>
                <a:cubicBezTo>
                  <a:pt x="7" y="27"/>
                  <a:pt x="8" y="45"/>
                  <a:pt x="21" y="48"/>
                </a:cubicBezTo>
                <a:cubicBezTo>
                  <a:pt x="34" y="52"/>
                  <a:pt x="41" y="46"/>
                  <a:pt x="43" y="45"/>
                </a:cubicBezTo>
                <a:cubicBezTo>
                  <a:pt x="45" y="44"/>
                  <a:pt x="49" y="40"/>
                  <a:pt x="52" y="32"/>
                </a:cubicBezTo>
                <a:cubicBezTo>
                  <a:pt x="55" y="23"/>
                  <a:pt x="54" y="16"/>
                  <a:pt x="55" y="13"/>
                </a:cubicBezTo>
                <a:cubicBezTo>
                  <a:pt x="56" y="10"/>
                  <a:pt x="27" y="0"/>
                  <a:pt x="27" y="0"/>
                </a:cubicBezTo>
                <a:lnTo>
                  <a:pt x="13" y="7"/>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14B2ED08-6249-4610-B4AA-8FBA0D28807F}"/>
              </a:ext>
            </a:extLst>
          </p:cNvPr>
          <p:cNvSpPr>
            <a:spLocks/>
          </p:cNvSpPr>
          <p:nvPr/>
        </p:nvSpPr>
        <p:spPr bwMode="auto">
          <a:xfrm>
            <a:off x="10173432" y="2983944"/>
            <a:ext cx="259765" cy="246937"/>
          </a:xfrm>
          <a:custGeom>
            <a:avLst/>
            <a:gdLst>
              <a:gd name="T0" fmla="*/ 1 w 49"/>
              <a:gd name="T1" fmla="*/ 28 h 47"/>
              <a:gd name="T2" fmla="*/ 2 w 49"/>
              <a:gd name="T3" fmla="*/ 38 h 47"/>
              <a:gd name="T4" fmla="*/ 12 w 49"/>
              <a:gd name="T5" fmla="*/ 31 h 47"/>
              <a:gd name="T6" fmla="*/ 11 w 49"/>
              <a:gd name="T7" fmla="*/ 37 h 47"/>
              <a:gd name="T8" fmla="*/ 45 w 49"/>
              <a:gd name="T9" fmla="*/ 40 h 47"/>
              <a:gd name="T10" fmla="*/ 48 w 49"/>
              <a:gd name="T11" fmla="*/ 35 h 47"/>
              <a:gd name="T12" fmla="*/ 42 w 49"/>
              <a:gd name="T13" fmla="*/ 12 h 47"/>
              <a:gd name="T14" fmla="*/ 14 w 49"/>
              <a:gd name="T15" fmla="*/ 1 h 47"/>
              <a:gd name="T16" fmla="*/ 1 w 49"/>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7">
                <a:moveTo>
                  <a:pt x="1" y="28"/>
                </a:moveTo>
                <a:cubicBezTo>
                  <a:pt x="1" y="28"/>
                  <a:pt x="0" y="37"/>
                  <a:pt x="2" y="38"/>
                </a:cubicBezTo>
                <a:cubicBezTo>
                  <a:pt x="4" y="39"/>
                  <a:pt x="8" y="32"/>
                  <a:pt x="12" y="31"/>
                </a:cubicBezTo>
                <a:cubicBezTo>
                  <a:pt x="15" y="31"/>
                  <a:pt x="10" y="35"/>
                  <a:pt x="11" y="37"/>
                </a:cubicBezTo>
                <a:cubicBezTo>
                  <a:pt x="12" y="39"/>
                  <a:pt x="28" y="47"/>
                  <a:pt x="45" y="40"/>
                </a:cubicBezTo>
                <a:cubicBezTo>
                  <a:pt x="45" y="40"/>
                  <a:pt x="47" y="39"/>
                  <a:pt x="48" y="35"/>
                </a:cubicBezTo>
                <a:cubicBezTo>
                  <a:pt x="49" y="31"/>
                  <a:pt x="48" y="19"/>
                  <a:pt x="42" y="12"/>
                </a:cubicBezTo>
                <a:cubicBezTo>
                  <a:pt x="36" y="5"/>
                  <a:pt x="26" y="0"/>
                  <a:pt x="14" y="1"/>
                </a:cubicBezTo>
                <a:cubicBezTo>
                  <a:pt x="1" y="2"/>
                  <a:pt x="1" y="28"/>
                  <a:pt x="1" y="28"/>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a:extLst>
              <a:ext uri="{FF2B5EF4-FFF2-40B4-BE49-F238E27FC236}">
                <a16:creationId xmlns:a16="http://schemas.microsoft.com/office/drawing/2014/main" id="{1410F3A2-FDE4-43CE-84C6-8C8BD857F75C}"/>
              </a:ext>
            </a:extLst>
          </p:cNvPr>
          <p:cNvSpPr>
            <a:spLocks/>
          </p:cNvSpPr>
          <p:nvPr/>
        </p:nvSpPr>
        <p:spPr bwMode="auto">
          <a:xfrm>
            <a:off x="10285676" y="3237295"/>
            <a:ext cx="41691" cy="68950"/>
          </a:xfrm>
          <a:custGeom>
            <a:avLst/>
            <a:gdLst>
              <a:gd name="T0" fmla="*/ 4 w 8"/>
              <a:gd name="T1" fmla="*/ 1 h 13"/>
              <a:gd name="T2" fmla="*/ 2 w 8"/>
              <a:gd name="T3" fmla="*/ 11 h 13"/>
              <a:gd name="T4" fmla="*/ 6 w 8"/>
              <a:gd name="T5" fmla="*/ 12 h 13"/>
              <a:gd name="T6" fmla="*/ 8 w 8"/>
              <a:gd name="T7" fmla="*/ 2 h 13"/>
              <a:gd name="T8" fmla="*/ 4 w 8"/>
              <a:gd name="T9" fmla="*/ 1 h 13"/>
            </a:gdLst>
            <a:ahLst/>
            <a:cxnLst>
              <a:cxn ang="0">
                <a:pos x="T0" y="T1"/>
              </a:cxn>
              <a:cxn ang="0">
                <a:pos x="T2" y="T3"/>
              </a:cxn>
              <a:cxn ang="0">
                <a:pos x="T4" y="T5"/>
              </a:cxn>
              <a:cxn ang="0">
                <a:pos x="T6" y="T7"/>
              </a:cxn>
              <a:cxn ang="0">
                <a:pos x="T8" y="T9"/>
              </a:cxn>
            </a:cxnLst>
            <a:rect l="0" t="0" r="r" b="b"/>
            <a:pathLst>
              <a:path w="8" h="13">
                <a:moveTo>
                  <a:pt x="4" y="1"/>
                </a:moveTo>
                <a:cubicBezTo>
                  <a:pt x="4" y="1"/>
                  <a:pt x="0" y="11"/>
                  <a:pt x="2" y="11"/>
                </a:cubicBezTo>
                <a:cubicBezTo>
                  <a:pt x="3" y="12"/>
                  <a:pt x="5" y="13"/>
                  <a:pt x="6" y="12"/>
                </a:cubicBezTo>
                <a:cubicBezTo>
                  <a:pt x="7" y="11"/>
                  <a:pt x="8" y="2"/>
                  <a:pt x="8" y="2"/>
                </a:cubicBezTo>
                <a:cubicBezTo>
                  <a:pt x="8" y="1"/>
                  <a:pt x="5" y="0"/>
                  <a:pt x="4" y="1"/>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32746AB9-B1C0-4E82-972A-F8B20A35AEED}"/>
              </a:ext>
            </a:extLst>
          </p:cNvPr>
          <p:cNvSpPr>
            <a:spLocks/>
          </p:cNvSpPr>
          <p:nvPr/>
        </p:nvSpPr>
        <p:spPr bwMode="auto">
          <a:xfrm>
            <a:off x="11040918" y="3691081"/>
            <a:ext cx="580462" cy="981334"/>
          </a:xfrm>
          <a:custGeom>
            <a:avLst/>
            <a:gdLst>
              <a:gd name="T0" fmla="*/ 2 w 110"/>
              <a:gd name="T1" fmla="*/ 24 h 186"/>
              <a:gd name="T2" fmla="*/ 2 w 110"/>
              <a:gd name="T3" fmla="*/ 127 h 186"/>
              <a:gd name="T4" fmla="*/ 11 w 110"/>
              <a:gd name="T5" fmla="*/ 150 h 186"/>
              <a:gd name="T6" fmla="*/ 80 w 110"/>
              <a:gd name="T7" fmla="*/ 182 h 186"/>
              <a:gd name="T8" fmla="*/ 106 w 110"/>
              <a:gd name="T9" fmla="*/ 155 h 186"/>
              <a:gd name="T10" fmla="*/ 106 w 110"/>
              <a:gd name="T11" fmla="*/ 68 h 186"/>
              <a:gd name="T12" fmla="*/ 90 w 110"/>
              <a:gd name="T13" fmla="*/ 32 h 186"/>
              <a:gd name="T14" fmla="*/ 27 w 110"/>
              <a:gd name="T15" fmla="*/ 5 h 186"/>
              <a:gd name="T16" fmla="*/ 2 w 110"/>
              <a:gd name="T17" fmla="*/ 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6">
                <a:moveTo>
                  <a:pt x="2" y="24"/>
                </a:moveTo>
                <a:cubicBezTo>
                  <a:pt x="2" y="127"/>
                  <a:pt x="2" y="127"/>
                  <a:pt x="2" y="127"/>
                </a:cubicBezTo>
                <a:cubicBezTo>
                  <a:pt x="2" y="127"/>
                  <a:pt x="0" y="144"/>
                  <a:pt x="11" y="150"/>
                </a:cubicBezTo>
                <a:cubicBezTo>
                  <a:pt x="22" y="156"/>
                  <a:pt x="80" y="182"/>
                  <a:pt x="80" y="182"/>
                </a:cubicBezTo>
                <a:cubicBezTo>
                  <a:pt x="80" y="182"/>
                  <a:pt x="106" y="186"/>
                  <a:pt x="106" y="155"/>
                </a:cubicBezTo>
                <a:cubicBezTo>
                  <a:pt x="106" y="124"/>
                  <a:pt x="106" y="68"/>
                  <a:pt x="106" y="68"/>
                </a:cubicBezTo>
                <a:cubicBezTo>
                  <a:pt x="106" y="68"/>
                  <a:pt x="110" y="43"/>
                  <a:pt x="90" y="32"/>
                </a:cubicBezTo>
                <a:cubicBezTo>
                  <a:pt x="67" y="20"/>
                  <a:pt x="27" y="5"/>
                  <a:pt x="27" y="5"/>
                </a:cubicBezTo>
                <a:cubicBezTo>
                  <a:pt x="27" y="5"/>
                  <a:pt x="3" y="0"/>
                  <a:pt x="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a:extLst>
              <a:ext uri="{FF2B5EF4-FFF2-40B4-BE49-F238E27FC236}">
                <a16:creationId xmlns:a16="http://schemas.microsoft.com/office/drawing/2014/main" id="{232B939D-45FC-4AAE-9C20-C1BF234B016D}"/>
              </a:ext>
            </a:extLst>
          </p:cNvPr>
          <p:cNvSpPr>
            <a:spLocks/>
          </p:cNvSpPr>
          <p:nvPr/>
        </p:nvSpPr>
        <p:spPr bwMode="auto">
          <a:xfrm>
            <a:off x="11119489" y="3822567"/>
            <a:ext cx="400872" cy="718362"/>
          </a:xfrm>
          <a:custGeom>
            <a:avLst/>
            <a:gdLst>
              <a:gd name="T0" fmla="*/ 1 w 76"/>
              <a:gd name="T1" fmla="*/ 18 h 136"/>
              <a:gd name="T2" fmla="*/ 1 w 76"/>
              <a:gd name="T3" fmla="*/ 93 h 136"/>
              <a:gd name="T4" fmla="*/ 7 w 76"/>
              <a:gd name="T5" fmla="*/ 109 h 136"/>
              <a:gd name="T6" fmla="*/ 55 w 76"/>
              <a:gd name="T7" fmla="*/ 133 h 136"/>
              <a:gd name="T8" fmla="*/ 72 w 76"/>
              <a:gd name="T9" fmla="*/ 113 h 136"/>
              <a:gd name="T10" fmla="*/ 72 w 76"/>
              <a:gd name="T11" fmla="*/ 50 h 136"/>
              <a:gd name="T12" fmla="*/ 62 w 76"/>
              <a:gd name="T13" fmla="*/ 24 h 136"/>
              <a:gd name="T14" fmla="*/ 18 w 76"/>
              <a:gd name="T15" fmla="*/ 4 h 136"/>
              <a:gd name="T16" fmla="*/ 1 w 76"/>
              <a:gd name="T1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36">
                <a:moveTo>
                  <a:pt x="1" y="18"/>
                </a:moveTo>
                <a:cubicBezTo>
                  <a:pt x="1" y="93"/>
                  <a:pt x="1" y="93"/>
                  <a:pt x="1" y="93"/>
                </a:cubicBezTo>
                <a:cubicBezTo>
                  <a:pt x="1" y="93"/>
                  <a:pt x="0" y="105"/>
                  <a:pt x="7" y="109"/>
                </a:cubicBezTo>
                <a:cubicBezTo>
                  <a:pt x="15" y="114"/>
                  <a:pt x="55" y="133"/>
                  <a:pt x="55" y="133"/>
                </a:cubicBezTo>
                <a:cubicBezTo>
                  <a:pt x="55" y="133"/>
                  <a:pt x="72" y="136"/>
                  <a:pt x="72" y="113"/>
                </a:cubicBezTo>
                <a:cubicBezTo>
                  <a:pt x="72" y="91"/>
                  <a:pt x="72" y="50"/>
                  <a:pt x="72" y="50"/>
                </a:cubicBezTo>
                <a:cubicBezTo>
                  <a:pt x="72" y="50"/>
                  <a:pt x="76" y="31"/>
                  <a:pt x="62" y="24"/>
                </a:cubicBezTo>
                <a:cubicBezTo>
                  <a:pt x="46" y="15"/>
                  <a:pt x="18" y="4"/>
                  <a:pt x="18" y="4"/>
                </a:cubicBezTo>
                <a:cubicBezTo>
                  <a:pt x="18" y="4"/>
                  <a:pt x="2" y="0"/>
                  <a:pt x="1" y="18"/>
                </a:cubicBezTo>
              </a:path>
            </a:pathLst>
          </a:custGeom>
          <a:solidFill>
            <a:srgbClr val="70D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a:extLst>
              <a:ext uri="{FF2B5EF4-FFF2-40B4-BE49-F238E27FC236}">
                <a16:creationId xmlns:a16="http://schemas.microsoft.com/office/drawing/2014/main" id="{4D35AC81-B47D-42EE-AE1C-845DFC9D6C9E}"/>
              </a:ext>
            </a:extLst>
          </p:cNvPr>
          <p:cNvSpPr>
            <a:spLocks/>
          </p:cNvSpPr>
          <p:nvPr/>
        </p:nvSpPr>
        <p:spPr bwMode="auto">
          <a:xfrm>
            <a:off x="11172404" y="3990933"/>
            <a:ext cx="264575" cy="375216"/>
          </a:xfrm>
          <a:custGeom>
            <a:avLst/>
            <a:gdLst>
              <a:gd name="T0" fmla="*/ 25 w 50"/>
              <a:gd name="T1" fmla="*/ 0 h 71"/>
              <a:gd name="T2" fmla="*/ 0 w 50"/>
              <a:gd name="T3" fmla="*/ 35 h 71"/>
              <a:gd name="T4" fmla="*/ 25 w 50"/>
              <a:gd name="T5" fmla="*/ 71 h 71"/>
              <a:gd name="T6" fmla="*/ 50 w 50"/>
              <a:gd name="T7" fmla="*/ 35 h 71"/>
              <a:gd name="T8" fmla="*/ 43 w 50"/>
              <a:gd name="T9" fmla="*/ 10 h 71"/>
              <a:gd name="T10" fmla="*/ 25 w 50"/>
              <a:gd name="T11" fmla="*/ 0 h 71"/>
            </a:gdLst>
            <a:ahLst/>
            <a:cxnLst>
              <a:cxn ang="0">
                <a:pos x="T0" y="T1"/>
              </a:cxn>
              <a:cxn ang="0">
                <a:pos x="T2" y="T3"/>
              </a:cxn>
              <a:cxn ang="0">
                <a:pos x="T4" y="T5"/>
              </a:cxn>
              <a:cxn ang="0">
                <a:pos x="T6" y="T7"/>
              </a:cxn>
              <a:cxn ang="0">
                <a:pos x="T8" y="T9"/>
              </a:cxn>
              <a:cxn ang="0">
                <a:pos x="T10" y="T11"/>
              </a:cxn>
            </a:cxnLst>
            <a:rect l="0" t="0" r="r" b="b"/>
            <a:pathLst>
              <a:path w="50" h="71">
                <a:moveTo>
                  <a:pt x="25" y="0"/>
                </a:moveTo>
                <a:cubicBezTo>
                  <a:pt x="11" y="0"/>
                  <a:pt x="0" y="16"/>
                  <a:pt x="0" y="35"/>
                </a:cubicBezTo>
                <a:cubicBezTo>
                  <a:pt x="0" y="55"/>
                  <a:pt x="11" y="71"/>
                  <a:pt x="25" y="71"/>
                </a:cubicBezTo>
                <a:cubicBezTo>
                  <a:pt x="39" y="71"/>
                  <a:pt x="50" y="55"/>
                  <a:pt x="50" y="35"/>
                </a:cubicBezTo>
                <a:cubicBezTo>
                  <a:pt x="50" y="25"/>
                  <a:pt x="47" y="16"/>
                  <a:pt x="43" y="10"/>
                </a:cubicBezTo>
                <a:cubicBezTo>
                  <a:pt x="38" y="4"/>
                  <a:pt x="32" y="0"/>
                  <a:pt x="25" y="0"/>
                </a:cubicBezTo>
              </a:path>
            </a:pathLst>
          </a:custGeom>
          <a:solidFill>
            <a:srgbClr val="4F9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509FF32-94CD-41B5-B3D3-35D30C247BA7}"/>
              </a:ext>
            </a:extLst>
          </p:cNvPr>
          <p:cNvSpPr>
            <a:spLocks/>
          </p:cNvSpPr>
          <p:nvPr/>
        </p:nvSpPr>
        <p:spPr bwMode="auto">
          <a:xfrm>
            <a:off x="11225319" y="3990933"/>
            <a:ext cx="211660" cy="333525"/>
          </a:xfrm>
          <a:custGeom>
            <a:avLst/>
            <a:gdLst>
              <a:gd name="T0" fmla="*/ 40 w 40"/>
              <a:gd name="T1" fmla="*/ 35 h 63"/>
              <a:gd name="T2" fmla="*/ 33 w 40"/>
              <a:gd name="T3" fmla="*/ 10 h 63"/>
              <a:gd name="T4" fmla="*/ 15 w 40"/>
              <a:gd name="T5" fmla="*/ 0 h 63"/>
              <a:gd name="T6" fmla="*/ 0 w 40"/>
              <a:gd name="T7" fmla="*/ 35 h 63"/>
              <a:gd name="T8" fmla="*/ 23 w 40"/>
              <a:gd name="T9" fmla="*/ 62 h 63"/>
              <a:gd name="T10" fmla="*/ 40 w 40"/>
              <a:gd name="T11" fmla="*/ 38 h 63"/>
              <a:gd name="T12" fmla="*/ 40 w 40"/>
              <a:gd name="T13" fmla="*/ 35 h 63"/>
            </a:gdLst>
            <a:ahLst/>
            <a:cxnLst>
              <a:cxn ang="0">
                <a:pos x="T0" y="T1"/>
              </a:cxn>
              <a:cxn ang="0">
                <a:pos x="T2" y="T3"/>
              </a:cxn>
              <a:cxn ang="0">
                <a:pos x="T4" y="T5"/>
              </a:cxn>
              <a:cxn ang="0">
                <a:pos x="T6" y="T7"/>
              </a:cxn>
              <a:cxn ang="0">
                <a:pos x="T8" y="T9"/>
              </a:cxn>
              <a:cxn ang="0">
                <a:pos x="T10" y="T11"/>
              </a:cxn>
              <a:cxn ang="0">
                <a:pos x="T12" y="T13"/>
              </a:cxn>
            </a:cxnLst>
            <a:rect l="0" t="0" r="r" b="b"/>
            <a:pathLst>
              <a:path w="40" h="63">
                <a:moveTo>
                  <a:pt x="40" y="35"/>
                </a:moveTo>
                <a:cubicBezTo>
                  <a:pt x="40" y="25"/>
                  <a:pt x="37" y="16"/>
                  <a:pt x="33" y="10"/>
                </a:cubicBezTo>
                <a:cubicBezTo>
                  <a:pt x="28" y="4"/>
                  <a:pt x="22" y="0"/>
                  <a:pt x="15" y="0"/>
                </a:cubicBezTo>
                <a:cubicBezTo>
                  <a:pt x="15" y="0"/>
                  <a:pt x="0" y="4"/>
                  <a:pt x="0" y="35"/>
                </a:cubicBezTo>
                <a:cubicBezTo>
                  <a:pt x="0" y="61"/>
                  <a:pt x="17" y="63"/>
                  <a:pt x="23" y="62"/>
                </a:cubicBezTo>
                <a:cubicBezTo>
                  <a:pt x="28" y="60"/>
                  <a:pt x="36" y="57"/>
                  <a:pt x="40" y="38"/>
                </a:cubicBezTo>
                <a:lnTo>
                  <a:pt x="4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4BBB48FC-AC6D-405B-8B65-E3C813BAD292}"/>
              </a:ext>
            </a:extLst>
          </p:cNvPr>
          <p:cNvSpPr>
            <a:spLocks noChangeArrowheads="1"/>
          </p:cNvSpPr>
          <p:nvPr/>
        </p:nvSpPr>
        <p:spPr bwMode="auto">
          <a:xfrm>
            <a:off x="11257389" y="4128833"/>
            <a:ext cx="46501" cy="7376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0AC9DBBA-2ED5-4592-B1B0-D15673371659}"/>
              </a:ext>
            </a:extLst>
          </p:cNvPr>
          <p:cNvSpPr>
            <a:spLocks noChangeArrowheads="1"/>
          </p:cNvSpPr>
          <p:nvPr/>
        </p:nvSpPr>
        <p:spPr bwMode="auto">
          <a:xfrm>
            <a:off x="11331149" y="4154489"/>
            <a:ext cx="46501" cy="6895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CED16BD6-EA71-49AA-9E9F-E9AE953CCD56}"/>
              </a:ext>
            </a:extLst>
          </p:cNvPr>
          <p:cNvSpPr>
            <a:spLocks noEditPoints="1"/>
          </p:cNvSpPr>
          <p:nvPr/>
        </p:nvSpPr>
        <p:spPr bwMode="auto">
          <a:xfrm>
            <a:off x="7384969" y="4672414"/>
            <a:ext cx="174780" cy="306266"/>
          </a:xfrm>
          <a:custGeom>
            <a:avLst/>
            <a:gdLst>
              <a:gd name="T0" fmla="*/ 0 w 33"/>
              <a:gd name="T1" fmla="*/ 52 h 58"/>
              <a:gd name="T2" fmla="*/ 1 w 33"/>
              <a:gd name="T3" fmla="*/ 58 h 58"/>
              <a:gd name="T4" fmla="*/ 1 w 33"/>
              <a:gd name="T5" fmla="*/ 58 h 58"/>
              <a:gd name="T6" fmla="*/ 0 w 33"/>
              <a:gd name="T7" fmla="*/ 52 h 58"/>
              <a:gd name="T8" fmla="*/ 0 w 33"/>
              <a:gd name="T9" fmla="*/ 52 h 58"/>
              <a:gd name="T10" fmla="*/ 33 w 33"/>
              <a:gd name="T11" fmla="*/ 0 h 58"/>
              <a:gd name="T12" fmla="*/ 33 w 33"/>
              <a:gd name="T13" fmla="*/ 0 h 58"/>
              <a:gd name="T14" fmla="*/ 33 w 3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8">
                <a:moveTo>
                  <a:pt x="0" y="52"/>
                </a:moveTo>
                <a:cubicBezTo>
                  <a:pt x="1" y="58"/>
                  <a:pt x="1" y="58"/>
                  <a:pt x="1" y="58"/>
                </a:cubicBezTo>
                <a:cubicBezTo>
                  <a:pt x="1" y="58"/>
                  <a:pt x="1" y="58"/>
                  <a:pt x="1" y="58"/>
                </a:cubicBezTo>
                <a:cubicBezTo>
                  <a:pt x="1" y="56"/>
                  <a:pt x="0" y="54"/>
                  <a:pt x="0" y="52"/>
                </a:cubicBezTo>
                <a:cubicBezTo>
                  <a:pt x="0" y="52"/>
                  <a:pt x="0" y="52"/>
                  <a:pt x="0" y="52"/>
                </a:cubicBezTo>
                <a:moveTo>
                  <a:pt x="33" y="0"/>
                </a:moveTo>
                <a:cubicBezTo>
                  <a:pt x="33" y="0"/>
                  <a:pt x="33" y="0"/>
                  <a:pt x="33" y="0"/>
                </a:cubicBezTo>
                <a:cubicBezTo>
                  <a:pt x="33" y="0"/>
                  <a:pt x="33" y="0"/>
                  <a:pt x="33"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62D2A488-C9A3-40BF-8E8E-FE81E5C60998}"/>
              </a:ext>
            </a:extLst>
          </p:cNvPr>
          <p:cNvSpPr>
            <a:spLocks/>
          </p:cNvSpPr>
          <p:nvPr/>
        </p:nvSpPr>
        <p:spPr bwMode="auto">
          <a:xfrm>
            <a:off x="7384969" y="4935386"/>
            <a:ext cx="0" cy="112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2"/>
                  <a:pt x="0" y="2"/>
                </a:cubicBezTo>
                <a:cubicBezTo>
                  <a:pt x="0" y="2"/>
                  <a:pt x="0" y="1"/>
                  <a:pt x="0" y="0"/>
                </a:cubicBezTo>
              </a:path>
            </a:pathLst>
          </a:custGeom>
          <a:solidFill>
            <a:srgbClr val="172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E1E61022-A869-416B-8361-D97057D223BF}"/>
              </a:ext>
            </a:extLst>
          </p:cNvPr>
          <p:cNvSpPr>
            <a:spLocks/>
          </p:cNvSpPr>
          <p:nvPr/>
        </p:nvSpPr>
        <p:spPr bwMode="auto">
          <a:xfrm>
            <a:off x="8055226" y="5031595"/>
            <a:ext cx="1395033" cy="246937"/>
          </a:xfrm>
          <a:custGeom>
            <a:avLst/>
            <a:gdLst>
              <a:gd name="T0" fmla="*/ 201 w 264"/>
              <a:gd name="T1" fmla="*/ 0 h 47"/>
              <a:gd name="T2" fmla="*/ 118 w 264"/>
              <a:gd name="T3" fmla="*/ 29 h 47"/>
              <a:gd name="T4" fmla="*/ 41 w 264"/>
              <a:gd name="T5" fmla="*/ 3 h 47"/>
              <a:gd name="T6" fmla="*/ 0 w 264"/>
              <a:gd name="T7" fmla="*/ 21 h 47"/>
              <a:gd name="T8" fmla="*/ 132 w 264"/>
              <a:gd name="T9" fmla="*/ 47 h 47"/>
              <a:gd name="T10" fmla="*/ 264 w 264"/>
              <a:gd name="T11" fmla="*/ 21 h 47"/>
              <a:gd name="T12" fmla="*/ 201 w 264"/>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64" h="47">
                <a:moveTo>
                  <a:pt x="201" y="0"/>
                </a:moveTo>
                <a:cubicBezTo>
                  <a:pt x="193" y="14"/>
                  <a:pt x="172" y="29"/>
                  <a:pt x="118" y="29"/>
                </a:cubicBezTo>
                <a:cubicBezTo>
                  <a:pt x="71" y="29"/>
                  <a:pt x="50" y="16"/>
                  <a:pt x="41" y="3"/>
                </a:cubicBezTo>
                <a:cubicBezTo>
                  <a:pt x="16" y="8"/>
                  <a:pt x="0" y="14"/>
                  <a:pt x="0" y="21"/>
                </a:cubicBezTo>
                <a:cubicBezTo>
                  <a:pt x="0" y="35"/>
                  <a:pt x="59" y="47"/>
                  <a:pt x="132" y="47"/>
                </a:cubicBezTo>
                <a:cubicBezTo>
                  <a:pt x="205" y="47"/>
                  <a:pt x="264" y="35"/>
                  <a:pt x="264" y="21"/>
                </a:cubicBezTo>
                <a:cubicBezTo>
                  <a:pt x="264" y="12"/>
                  <a:pt x="239" y="4"/>
                  <a:pt x="201" y="0"/>
                </a:cubicBezTo>
              </a:path>
            </a:pathLst>
          </a:cu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E53FEB67-C829-4CEB-8DA1-3A2E47B78FF3}"/>
              </a:ext>
            </a:extLst>
          </p:cNvPr>
          <p:cNvSpPr>
            <a:spLocks/>
          </p:cNvSpPr>
          <p:nvPr/>
        </p:nvSpPr>
        <p:spPr bwMode="auto">
          <a:xfrm>
            <a:off x="8145021" y="4481600"/>
            <a:ext cx="1067922" cy="702327"/>
          </a:xfrm>
          <a:custGeom>
            <a:avLst/>
            <a:gdLst>
              <a:gd name="T0" fmla="*/ 104 w 202"/>
              <a:gd name="T1" fmla="*/ 6 h 133"/>
              <a:gd name="T2" fmla="*/ 33 w 202"/>
              <a:gd name="T3" fmla="*/ 14 h 133"/>
              <a:gd name="T4" fmla="*/ 23 w 202"/>
              <a:gd name="T5" fmla="*/ 47 h 133"/>
              <a:gd name="T6" fmla="*/ 19 w 202"/>
              <a:gd name="T7" fmla="*/ 76 h 133"/>
              <a:gd name="T8" fmla="*/ 101 w 202"/>
              <a:gd name="T9" fmla="*/ 133 h 133"/>
              <a:gd name="T10" fmla="*/ 188 w 202"/>
              <a:gd name="T11" fmla="*/ 81 h 133"/>
              <a:gd name="T12" fmla="*/ 188 w 202"/>
              <a:gd name="T13" fmla="*/ 54 h 133"/>
              <a:gd name="T14" fmla="*/ 182 w 202"/>
              <a:gd name="T15" fmla="*/ 25 h 133"/>
              <a:gd name="T16" fmla="*/ 104 w 202"/>
              <a:gd name="T17"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33">
                <a:moveTo>
                  <a:pt x="104" y="6"/>
                </a:moveTo>
                <a:cubicBezTo>
                  <a:pt x="104" y="6"/>
                  <a:pt x="63" y="0"/>
                  <a:pt x="33" y="14"/>
                </a:cubicBezTo>
                <a:cubicBezTo>
                  <a:pt x="3" y="28"/>
                  <a:pt x="23" y="47"/>
                  <a:pt x="23" y="47"/>
                </a:cubicBezTo>
                <a:cubicBezTo>
                  <a:pt x="23" y="47"/>
                  <a:pt x="5" y="58"/>
                  <a:pt x="19" y="76"/>
                </a:cubicBezTo>
                <a:cubicBezTo>
                  <a:pt x="19" y="76"/>
                  <a:pt x="0" y="133"/>
                  <a:pt x="101" y="133"/>
                </a:cubicBezTo>
                <a:cubicBezTo>
                  <a:pt x="202" y="133"/>
                  <a:pt x="188" y="81"/>
                  <a:pt x="188" y="81"/>
                </a:cubicBezTo>
                <a:cubicBezTo>
                  <a:pt x="188" y="81"/>
                  <a:pt x="200" y="68"/>
                  <a:pt x="188" y="54"/>
                </a:cubicBezTo>
                <a:cubicBezTo>
                  <a:pt x="188" y="54"/>
                  <a:pt x="198" y="40"/>
                  <a:pt x="182" y="25"/>
                </a:cubicBezTo>
                <a:cubicBezTo>
                  <a:pt x="166" y="10"/>
                  <a:pt x="145" y="3"/>
                  <a:pt x="104" y="6"/>
                </a:cubicBezTo>
              </a:path>
            </a:pathLst>
          </a:custGeom>
          <a:solidFill>
            <a:srgbClr val="38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61465CB6-2565-40A3-B720-6316545F9559}"/>
              </a:ext>
            </a:extLst>
          </p:cNvPr>
          <p:cNvSpPr>
            <a:spLocks/>
          </p:cNvSpPr>
          <p:nvPr/>
        </p:nvSpPr>
        <p:spPr bwMode="auto">
          <a:xfrm>
            <a:off x="8257265" y="4730140"/>
            <a:ext cx="9621" cy="4811"/>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1"/>
                </a:cubicBezTo>
                <a:cubicBezTo>
                  <a:pt x="1" y="0"/>
                  <a:pt x="2" y="0"/>
                  <a:pt x="2" y="0"/>
                </a:cubicBezTo>
                <a:cubicBezTo>
                  <a:pt x="2" y="0"/>
                  <a:pt x="2" y="0"/>
                  <a:pt x="2"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0239C966-D145-4957-8BE5-0A095AF7CE3D}"/>
              </a:ext>
            </a:extLst>
          </p:cNvPr>
          <p:cNvSpPr>
            <a:spLocks/>
          </p:cNvSpPr>
          <p:nvPr/>
        </p:nvSpPr>
        <p:spPr bwMode="auto">
          <a:xfrm>
            <a:off x="8234817" y="4730140"/>
            <a:ext cx="165159" cy="89795"/>
          </a:xfrm>
          <a:custGeom>
            <a:avLst/>
            <a:gdLst>
              <a:gd name="T0" fmla="*/ 6 w 31"/>
              <a:gd name="T1" fmla="*/ 0 h 17"/>
              <a:gd name="T2" fmla="*/ 6 w 31"/>
              <a:gd name="T3" fmla="*/ 0 h 17"/>
              <a:gd name="T4" fmla="*/ 6 w 31"/>
              <a:gd name="T5" fmla="*/ 0 h 17"/>
              <a:gd name="T6" fmla="*/ 4 w 31"/>
              <a:gd name="T7" fmla="*/ 1 h 17"/>
              <a:gd name="T8" fmla="*/ 0 w 31"/>
              <a:gd name="T9" fmla="*/ 6 h 17"/>
              <a:gd name="T10" fmla="*/ 24 w 31"/>
              <a:gd name="T11" fmla="*/ 17 h 17"/>
              <a:gd name="T12" fmla="*/ 25 w 31"/>
              <a:gd name="T13" fmla="*/ 17 h 17"/>
              <a:gd name="T14" fmla="*/ 29 w 31"/>
              <a:gd name="T15" fmla="*/ 14 h 17"/>
              <a:gd name="T16" fmla="*/ 6 w 31"/>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6" y="0"/>
                </a:moveTo>
                <a:cubicBezTo>
                  <a:pt x="6" y="0"/>
                  <a:pt x="6" y="0"/>
                  <a:pt x="6" y="0"/>
                </a:cubicBezTo>
                <a:cubicBezTo>
                  <a:pt x="6" y="0"/>
                  <a:pt x="6" y="0"/>
                  <a:pt x="6" y="0"/>
                </a:cubicBezTo>
                <a:cubicBezTo>
                  <a:pt x="6" y="0"/>
                  <a:pt x="5" y="0"/>
                  <a:pt x="4" y="1"/>
                </a:cubicBezTo>
                <a:cubicBezTo>
                  <a:pt x="2" y="3"/>
                  <a:pt x="0" y="6"/>
                  <a:pt x="0" y="6"/>
                </a:cubicBezTo>
                <a:cubicBezTo>
                  <a:pt x="0" y="6"/>
                  <a:pt x="16" y="16"/>
                  <a:pt x="24" y="17"/>
                </a:cubicBezTo>
                <a:cubicBezTo>
                  <a:pt x="24" y="17"/>
                  <a:pt x="25" y="17"/>
                  <a:pt x="25" y="17"/>
                </a:cubicBezTo>
                <a:cubicBezTo>
                  <a:pt x="31" y="17"/>
                  <a:pt x="29" y="14"/>
                  <a:pt x="29" y="14"/>
                </a:cubicBezTo>
                <a:cubicBezTo>
                  <a:pt x="16" y="8"/>
                  <a:pt x="6" y="0"/>
                  <a:pt x="6"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F12E1A9B-1525-4A1F-82B3-D2669D3D6D96}"/>
              </a:ext>
            </a:extLst>
          </p:cNvPr>
          <p:cNvSpPr>
            <a:spLocks/>
          </p:cNvSpPr>
          <p:nvPr/>
        </p:nvSpPr>
        <p:spPr bwMode="auto">
          <a:xfrm>
            <a:off x="8241230" y="4882472"/>
            <a:ext cx="136296" cy="75364"/>
          </a:xfrm>
          <a:custGeom>
            <a:avLst/>
            <a:gdLst>
              <a:gd name="T0" fmla="*/ 1 w 26"/>
              <a:gd name="T1" fmla="*/ 0 h 14"/>
              <a:gd name="T2" fmla="*/ 1 w 26"/>
              <a:gd name="T3" fmla="*/ 0 h 14"/>
              <a:gd name="T4" fmla="*/ 1 w 26"/>
              <a:gd name="T5" fmla="*/ 0 h 14"/>
              <a:gd name="T6" fmla="*/ 1 w 26"/>
              <a:gd name="T7" fmla="*/ 0 h 14"/>
              <a:gd name="T8" fmla="*/ 0 w 26"/>
              <a:gd name="T9" fmla="*/ 7 h 14"/>
              <a:gd name="T10" fmla="*/ 11 w 26"/>
              <a:gd name="T11" fmla="*/ 12 h 14"/>
              <a:gd name="T12" fmla="*/ 19 w 26"/>
              <a:gd name="T13" fmla="*/ 14 h 14"/>
              <a:gd name="T14" fmla="*/ 26 w 26"/>
              <a:gd name="T15" fmla="*/ 13 h 14"/>
              <a:gd name="T16" fmla="*/ 1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1" y="0"/>
                </a:moveTo>
                <a:cubicBezTo>
                  <a:pt x="1" y="0"/>
                  <a:pt x="1" y="0"/>
                  <a:pt x="1" y="0"/>
                </a:cubicBezTo>
                <a:cubicBezTo>
                  <a:pt x="1" y="0"/>
                  <a:pt x="1" y="0"/>
                  <a:pt x="1" y="0"/>
                </a:cubicBezTo>
                <a:cubicBezTo>
                  <a:pt x="1" y="0"/>
                  <a:pt x="1" y="0"/>
                  <a:pt x="1" y="0"/>
                </a:cubicBezTo>
                <a:cubicBezTo>
                  <a:pt x="0" y="7"/>
                  <a:pt x="0" y="7"/>
                  <a:pt x="0" y="7"/>
                </a:cubicBezTo>
                <a:cubicBezTo>
                  <a:pt x="0" y="7"/>
                  <a:pt x="1" y="8"/>
                  <a:pt x="11" y="12"/>
                </a:cubicBezTo>
                <a:cubicBezTo>
                  <a:pt x="14" y="14"/>
                  <a:pt x="17" y="14"/>
                  <a:pt x="19" y="14"/>
                </a:cubicBezTo>
                <a:cubicBezTo>
                  <a:pt x="24" y="14"/>
                  <a:pt x="26" y="13"/>
                  <a:pt x="26" y="13"/>
                </a:cubicBezTo>
                <a:cubicBezTo>
                  <a:pt x="6" y="6"/>
                  <a:pt x="1" y="0"/>
                  <a:pt x="1"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5150EAE8-8E29-41CC-B391-7DBA6C74228B}"/>
              </a:ext>
            </a:extLst>
          </p:cNvPr>
          <p:cNvSpPr>
            <a:spLocks/>
          </p:cNvSpPr>
          <p:nvPr/>
        </p:nvSpPr>
        <p:spPr bwMode="auto">
          <a:xfrm>
            <a:off x="9139183" y="4767021"/>
            <a:ext cx="4810" cy="481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0"/>
                  <a:pt x="1" y="1"/>
                </a:cubicBezTo>
                <a:cubicBezTo>
                  <a:pt x="0" y="0"/>
                  <a:pt x="0" y="0"/>
                  <a:pt x="0"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6C131B5E-8849-456E-AA8A-5BA5E5A906A7}"/>
              </a:ext>
            </a:extLst>
          </p:cNvPr>
          <p:cNvSpPr>
            <a:spLocks/>
          </p:cNvSpPr>
          <p:nvPr/>
        </p:nvSpPr>
        <p:spPr bwMode="auto">
          <a:xfrm>
            <a:off x="8996473" y="4767021"/>
            <a:ext cx="168366" cy="89795"/>
          </a:xfrm>
          <a:custGeom>
            <a:avLst/>
            <a:gdLst>
              <a:gd name="T0" fmla="*/ 27 w 32"/>
              <a:gd name="T1" fmla="*/ 0 h 17"/>
              <a:gd name="T2" fmla="*/ 0 w 32"/>
              <a:gd name="T3" fmla="*/ 15 h 17"/>
              <a:gd name="T4" fmla="*/ 8 w 32"/>
              <a:gd name="T5" fmla="*/ 17 h 17"/>
              <a:gd name="T6" fmla="*/ 32 w 32"/>
              <a:gd name="T7" fmla="*/ 9 h 17"/>
              <a:gd name="T8" fmla="*/ 28 w 32"/>
              <a:gd name="T9" fmla="*/ 1 h 17"/>
              <a:gd name="T10" fmla="*/ 27 w 32"/>
              <a:gd name="T11" fmla="*/ 0 h 17"/>
              <a:gd name="T12" fmla="*/ 27 w 32"/>
              <a:gd name="T13" fmla="*/ 0 h 17"/>
              <a:gd name="T14" fmla="*/ 27 w 3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7">
                <a:moveTo>
                  <a:pt x="27" y="0"/>
                </a:moveTo>
                <a:cubicBezTo>
                  <a:pt x="16" y="12"/>
                  <a:pt x="0" y="15"/>
                  <a:pt x="0" y="15"/>
                </a:cubicBezTo>
                <a:cubicBezTo>
                  <a:pt x="2" y="16"/>
                  <a:pt x="5" y="17"/>
                  <a:pt x="8" y="17"/>
                </a:cubicBezTo>
                <a:cubicBezTo>
                  <a:pt x="19" y="17"/>
                  <a:pt x="32" y="9"/>
                  <a:pt x="32" y="9"/>
                </a:cubicBezTo>
                <a:cubicBezTo>
                  <a:pt x="32" y="6"/>
                  <a:pt x="29" y="2"/>
                  <a:pt x="28" y="1"/>
                </a:cubicBezTo>
                <a:cubicBezTo>
                  <a:pt x="28" y="0"/>
                  <a:pt x="27" y="0"/>
                  <a:pt x="27" y="0"/>
                </a:cubicBezTo>
                <a:cubicBezTo>
                  <a:pt x="27" y="0"/>
                  <a:pt x="27" y="0"/>
                  <a:pt x="27" y="0"/>
                </a:cubicBezTo>
                <a:cubicBezTo>
                  <a:pt x="27" y="0"/>
                  <a:pt x="27" y="0"/>
                  <a:pt x="27"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a:extLst>
              <a:ext uri="{FF2B5EF4-FFF2-40B4-BE49-F238E27FC236}">
                <a16:creationId xmlns:a16="http://schemas.microsoft.com/office/drawing/2014/main" id="{91C06E6D-202A-44C6-8DC6-0F4EACAD89B5}"/>
              </a:ext>
            </a:extLst>
          </p:cNvPr>
          <p:cNvSpPr>
            <a:spLocks/>
          </p:cNvSpPr>
          <p:nvPr/>
        </p:nvSpPr>
        <p:spPr bwMode="auto">
          <a:xfrm>
            <a:off x="9017318" y="4909730"/>
            <a:ext cx="131486" cy="78571"/>
          </a:xfrm>
          <a:custGeom>
            <a:avLst/>
            <a:gdLst>
              <a:gd name="T0" fmla="*/ 23 w 25"/>
              <a:gd name="T1" fmla="*/ 0 h 15"/>
              <a:gd name="T2" fmla="*/ 0 w 25"/>
              <a:gd name="T3" fmla="*/ 11 h 15"/>
              <a:gd name="T4" fmla="*/ 0 w 25"/>
              <a:gd name="T5" fmla="*/ 11 h 15"/>
              <a:gd name="T6" fmla="*/ 12 w 25"/>
              <a:gd name="T7" fmla="*/ 15 h 15"/>
              <a:gd name="T8" fmla="*/ 23 w 25"/>
              <a:gd name="T9" fmla="*/ 13 h 15"/>
              <a:gd name="T10" fmla="*/ 23 w 25"/>
              <a:gd name="T11" fmla="*/ 0 h 15"/>
              <a:gd name="T12" fmla="*/ 23 w 25"/>
              <a:gd name="T13" fmla="*/ 0 h 15"/>
              <a:gd name="T14" fmla="*/ 23 w 25"/>
              <a:gd name="T15" fmla="*/ 0 h 15"/>
              <a:gd name="T16" fmla="*/ 23 w 2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23" y="0"/>
                </a:moveTo>
                <a:cubicBezTo>
                  <a:pt x="11" y="10"/>
                  <a:pt x="2" y="11"/>
                  <a:pt x="0" y="11"/>
                </a:cubicBezTo>
                <a:cubicBezTo>
                  <a:pt x="0" y="11"/>
                  <a:pt x="0" y="11"/>
                  <a:pt x="0" y="11"/>
                </a:cubicBezTo>
                <a:cubicBezTo>
                  <a:pt x="3" y="14"/>
                  <a:pt x="8" y="15"/>
                  <a:pt x="12" y="15"/>
                </a:cubicBezTo>
                <a:cubicBezTo>
                  <a:pt x="18" y="15"/>
                  <a:pt x="23" y="13"/>
                  <a:pt x="23" y="13"/>
                </a:cubicBezTo>
                <a:cubicBezTo>
                  <a:pt x="25" y="9"/>
                  <a:pt x="23" y="0"/>
                  <a:pt x="23" y="0"/>
                </a:cubicBezTo>
                <a:cubicBezTo>
                  <a:pt x="23" y="0"/>
                  <a:pt x="23" y="0"/>
                  <a:pt x="23" y="0"/>
                </a:cubicBezTo>
                <a:cubicBezTo>
                  <a:pt x="23" y="0"/>
                  <a:pt x="23" y="0"/>
                  <a:pt x="23" y="0"/>
                </a:cubicBezTo>
                <a:cubicBezTo>
                  <a:pt x="23" y="0"/>
                  <a:pt x="23" y="0"/>
                  <a:pt x="23"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D181FE6F-81EA-4714-9BAB-22DD3919BE98}"/>
              </a:ext>
            </a:extLst>
          </p:cNvPr>
          <p:cNvSpPr>
            <a:spLocks noEditPoints="1"/>
          </p:cNvSpPr>
          <p:nvPr/>
        </p:nvSpPr>
        <p:spPr bwMode="auto">
          <a:xfrm>
            <a:off x="7849980" y="2292841"/>
            <a:ext cx="1706110" cy="2326659"/>
          </a:xfrm>
          <a:custGeom>
            <a:avLst/>
            <a:gdLst>
              <a:gd name="T0" fmla="*/ 171 w 323"/>
              <a:gd name="T1" fmla="*/ 388 h 441"/>
              <a:gd name="T2" fmla="*/ 131 w 323"/>
              <a:gd name="T3" fmla="*/ 392 h 441"/>
              <a:gd name="T4" fmla="*/ 73 w 323"/>
              <a:gd name="T5" fmla="*/ 411 h 441"/>
              <a:gd name="T6" fmla="*/ 75 w 323"/>
              <a:gd name="T7" fmla="*/ 420 h 441"/>
              <a:gd name="T8" fmla="*/ 80 w 323"/>
              <a:gd name="T9" fmla="*/ 434 h 441"/>
              <a:gd name="T10" fmla="*/ 89 w 323"/>
              <a:gd name="T11" fmla="*/ 429 h 441"/>
              <a:gd name="T12" fmla="*/ 139 w 323"/>
              <a:gd name="T13" fmla="*/ 419 h 441"/>
              <a:gd name="T14" fmla="*/ 160 w 323"/>
              <a:gd name="T15" fmla="*/ 421 h 441"/>
              <a:gd name="T16" fmla="*/ 177 w 323"/>
              <a:gd name="T17" fmla="*/ 420 h 441"/>
              <a:gd name="T18" fmla="*/ 238 w 323"/>
              <a:gd name="T19" fmla="*/ 440 h 441"/>
              <a:gd name="T20" fmla="*/ 240 w 323"/>
              <a:gd name="T21" fmla="*/ 441 h 441"/>
              <a:gd name="T22" fmla="*/ 248 w 323"/>
              <a:gd name="T23" fmla="*/ 420 h 441"/>
              <a:gd name="T24" fmla="*/ 252 w 323"/>
              <a:gd name="T25" fmla="*/ 396 h 441"/>
              <a:gd name="T26" fmla="*/ 244 w 323"/>
              <a:gd name="T27" fmla="*/ 396 h 441"/>
              <a:gd name="T28" fmla="*/ 214 w 323"/>
              <a:gd name="T29" fmla="*/ 393 h 441"/>
              <a:gd name="T30" fmla="*/ 171 w 323"/>
              <a:gd name="T31" fmla="*/ 388 h 441"/>
              <a:gd name="T32" fmla="*/ 253 w 323"/>
              <a:gd name="T33" fmla="*/ 155 h 441"/>
              <a:gd name="T34" fmla="*/ 215 w 323"/>
              <a:gd name="T35" fmla="*/ 93 h 441"/>
              <a:gd name="T36" fmla="*/ 162 w 323"/>
              <a:gd name="T37" fmla="*/ 40 h 441"/>
              <a:gd name="T38" fmla="*/ 198 w 323"/>
              <a:gd name="T39" fmla="*/ 31 h 441"/>
              <a:gd name="T40" fmla="*/ 258 w 323"/>
              <a:gd name="T41" fmla="*/ 56 h 441"/>
              <a:gd name="T42" fmla="*/ 258 w 323"/>
              <a:gd name="T43" fmla="*/ 152 h 441"/>
              <a:gd name="T44" fmla="*/ 253 w 323"/>
              <a:gd name="T45" fmla="*/ 155 h 441"/>
              <a:gd name="T46" fmla="*/ 163 w 323"/>
              <a:gd name="T47" fmla="*/ 0 h 441"/>
              <a:gd name="T48" fmla="*/ 160 w 323"/>
              <a:gd name="T49" fmla="*/ 0 h 441"/>
              <a:gd name="T50" fmla="*/ 8 w 323"/>
              <a:gd name="T51" fmla="*/ 196 h 441"/>
              <a:gd name="T52" fmla="*/ 64 w 323"/>
              <a:gd name="T53" fmla="*/ 328 h 441"/>
              <a:gd name="T54" fmla="*/ 71 w 323"/>
              <a:gd name="T55" fmla="*/ 390 h 441"/>
              <a:gd name="T56" fmla="*/ 127 w 323"/>
              <a:gd name="T57" fmla="*/ 373 h 441"/>
              <a:gd name="T58" fmla="*/ 171 w 323"/>
              <a:gd name="T59" fmla="*/ 368 h 441"/>
              <a:gd name="T60" fmla="*/ 217 w 323"/>
              <a:gd name="T61" fmla="*/ 373 h 441"/>
              <a:gd name="T62" fmla="*/ 244 w 323"/>
              <a:gd name="T63" fmla="*/ 376 h 441"/>
              <a:gd name="T64" fmla="*/ 252 w 323"/>
              <a:gd name="T65" fmla="*/ 376 h 441"/>
              <a:gd name="T66" fmla="*/ 259 w 323"/>
              <a:gd name="T67" fmla="*/ 328 h 441"/>
              <a:gd name="T68" fmla="*/ 315 w 323"/>
              <a:gd name="T69" fmla="*/ 196 h 441"/>
              <a:gd name="T70" fmla="*/ 163 w 323"/>
              <a:gd name="T7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441">
                <a:moveTo>
                  <a:pt x="171" y="388"/>
                </a:moveTo>
                <a:cubicBezTo>
                  <a:pt x="159" y="388"/>
                  <a:pt x="146" y="389"/>
                  <a:pt x="131" y="392"/>
                </a:cubicBezTo>
                <a:cubicBezTo>
                  <a:pt x="104" y="398"/>
                  <a:pt x="87" y="405"/>
                  <a:pt x="73" y="411"/>
                </a:cubicBezTo>
                <a:cubicBezTo>
                  <a:pt x="74" y="414"/>
                  <a:pt x="74" y="416"/>
                  <a:pt x="75" y="420"/>
                </a:cubicBezTo>
                <a:cubicBezTo>
                  <a:pt x="76" y="425"/>
                  <a:pt x="78" y="429"/>
                  <a:pt x="80" y="434"/>
                </a:cubicBezTo>
                <a:cubicBezTo>
                  <a:pt x="83" y="432"/>
                  <a:pt x="85" y="430"/>
                  <a:pt x="89" y="429"/>
                </a:cubicBezTo>
                <a:cubicBezTo>
                  <a:pt x="105" y="421"/>
                  <a:pt x="125" y="419"/>
                  <a:pt x="139" y="419"/>
                </a:cubicBezTo>
                <a:cubicBezTo>
                  <a:pt x="151" y="419"/>
                  <a:pt x="160" y="421"/>
                  <a:pt x="160" y="421"/>
                </a:cubicBezTo>
                <a:cubicBezTo>
                  <a:pt x="166" y="420"/>
                  <a:pt x="172" y="420"/>
                  <a:pt x="177" y="420"/>
                </a:cubicBezTo>
                <a:cubicBezTo>
                  <a:pt x="207" y="420"/>
                  <a:pt x="224" y="427"/>
                  <a:pt x="238" y="440"/>
                </a:cubicBezTo>
                <a:cubicBezTo>
                  <a:pt x="239" y="440"/>
                  <a:pt x="239" y="441"/>
                  <a:pt x="240" y="441"/>
                </a:cubicBezTo>
                <a:cubicBezTo>
                  <a:pt x="243" y="435"/>
                  <a:pt x="246" y="428"/>
                  <a:pt x="248" y="420"/>
                </a:cubicBezTo>
                <a:cubicBezTo>
                  <a:pt x="250" y="411"/>
                  <a:pt x="251" y="403"/>
                  <a:pt x="252" y="396"/>
                </a:cubicBezTo>
                <a:cubicBezTo>
                  <a:pt x="249" y="396"/>
                  <a:pt x="247" y="396"/>
                  <a:pt x="244" y="396"/>
                </a:cubicBezTo>
                <a:cubicBezTo>
                  <a:pt x="234" y="396"/>
                  <a:pt x="224" y="394"/>
                  <a:pt x="214" y="393"/>
                </a:cubicBezTo>
                <a:cubicBezTo>
                  <a:pt x="201" y="390"/>
                  <a:pt x="188" y="388"/>
                  <a:pt x="171" y="388"/>
                </a:cubicBezTo>
                <a:moveTo>
                  <a:pt x="253" y="155"/>
                </a:moveTo>
                <a:cubicBezTo>
                  <a:pt x="242" y="155"/>
                  <a:pt x="238" y="120"/>
                  <a:pt x="215" y="93"/>
                </a:cubicBezTo>
                <a:cubicBezTo>
                  <a:pt x="188" y="62"/>
                  <a:pt x="147" y="54"/>
                  <a:pt x="162" y="40"/>
                </a:cubicBezTo>
                <a:cubicBezTo>
                  <a:pt x="169" y="35"/>
                  <a:pt x="182" y="31"/>
                  <a:pt x="198" y="31"/>
                </a:cubicBezTo>
                <a:cubicBezTo>
                  <a:pt x="218" y="31"/>
                  <a:pt x="243" y="38"/>
                  <a:pt x="258" y="56"/>
                </a:cubicBezTo>
                <a:cubicBezTo>
                  <a:pt x="284" y="87"/>
                  <a:pt x="274" y="139"/>
                  <a:pt x="258" y="152"/>
                </a:cubicBezTo>
                <a:cubicBezTo>
                  <a:pt x="256" y="154"/>
                  <a:pt x="254" y="155"/>
                  <a:pt x="253" y="155"/>
                </a:cubicBezTo>
                <a:moveTo>
                  <a:pt x="163" y="0"/>
                </a:moveTo>
                <a:cubicBezTo>
                  <a:pt x="160" y="0"/>
                  <a:pt x="160" y="0"/>
                  <a:pt x="160" y="0"/>
                </a:cubicBezTo>
                <a:cubicBezTo>
                  <a:pt x="20" y="0"/>
                  <a:pt x="0" y="128"/>
                  <a:pt x="8" y="196"/>
                </a:cubicBezTo>
                <a:cubicBezTo>
                  <a:pt x="16" y="264"/>
                  <a:pt x="50" y="300"/>
                  <a:pt x="64" y="328"/>
                </a:cubicBezTo>
                <a:cubicBezTo>
                  <a:pt x="74" y="347"/>
                  <a:pt x="70" y="367"/>
                  <a:pt x="71" y="390"/>
                </a:cubicBezTo>
                <a:cubicBezTo>
                  <a:pt x="85" y="384"/>
                  <a:pt x="102" y="378"/>
                  <a:pt x="127" y="373"/>
                </a:cubicBezTo>
                <a:cubicBezTo>
                  <a:pt x="144" y="369"/>
                  <a:pt x="158" y="368"/>
                  <a:pt x="171" y="368"/>
                </a:cubicBezTo>
                <a:cubicBezTo>
                  <a:pt x="189" y="368"/>
                  <a:pt x="204" y="371"/>
                  <a:pt x="217" y="373"/>
                </a:cubicBezTo>
                <a:cubicBezTo>
                  <a:pt x="227" y="375"/>
                  <a:pt x="236" y="376"/>
                  <a:pt x="244" y="376"/>
                </a:cubicBezTo>
                <a:cubicBezTo>
                  <a:pt x="247" y="376"/>
                  <a:pt x="249" y="376"/>
                  <a:pt x="252" y="376"/>
                </a:cubicBezTo>
                <a:cubicBezTo>
                  <a:pt x="252" y="359"/>
                  <a:pt x="251" y="343"/>
                  <a:pt x="259" y="328"/>
                </a:cubicBezTo>
                <a:cubicBezTo>
                  <a:pt x="273" y="300"/>
                  <a:pt x="307" y="264"/>
                  <a:pt x="315" y="196"/>
                </a:cubicBezTo>
                <a:cubicBezTo>
                  <a:pt x="323" y="128"/>
                  <a:pt x="301" y="0"/>
                  <a:pt x="163" y="0"/>
                </a:cubicBezTo>
              </a:path>
            </a:pathLst>
          </a:custGeom>
          <a:solidFill>
            <a:srgbClr val="85DBE5">
              <a:alpha val="7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64A0605A-3BED-401B-AF9F-DA8225D8F2A6}"/>
              </a:ext>
            </a:extLst>
          </p:cNvPr>
          <p:cNvSpPr>
            <a:spLocks/>
          </p:cNvSpPr>
          <p:nvPr/>
        </p:nvSpPr>
        <p:spPr bwMode="auto">
          <a:xfrm>
            <a:off x="8225196" y="4234663"/>
            <a:ext cx="955678" cy="226092"/>
          </a:xfrm>
          <a:custGeom>
            <a:avLst/>
            <a:gdLst>
              <a:gd name="T0" fmla="*/ 100 w 181"/>
              <a:gd name="T1" fmla="*/ 0 h 43"/>
              <a:gd name="T2" fmla="*/ 56 w 181"/>
              <a:gd name="T3" fmla="*/ 5 h 43"/>
              <a:gd name="T4" fmla="*/ 0 w 181"/>
              <a:gd name="T5" fmla="*/ 22 h 43"/>
              <a:gd name="T6" fmla="*/ 2 w 181"/>
              <a:gd name="T7" fmla="*/ 43 h 43"/>
              <a:gd name="T8" fmla="*/ 60 w 181"/>
              <a:gd name="T9" fmla="*/ 24 h 43"/>
              <a:gd name="T10" fmla="*/ 100 w 181"/>
              <a:gd name="T11" fmla="*/ 20 h 43"/>
              <a:gd name="T12" fmla="*/ 143 w 181"/>
              <a:gd name="T13" fmla="*/ 25 h 43"/>
              <a:gd name="T14" fmla="*/ 173 w 181"/>
              <a:gd name="T15" fmla="*/ 28 h 43"/>
              <a:gd name="T16" fmla="*/ 181 w 181"/>
              <a:gd name="T17" fmla="*/ 28 h 43"/>
              <a:gd name="T18" fmla="*/ 181 w 181"/>
              <a:gd name="T19" fmla="*/ 8 h 43"/>
              <a:gd name="T20" fmla="*/ 173 w 181"/>
              <a:gd name="T21" fmla="*/ 8 h 43"/>
              <a:gd name="T22" fmla="*/ 146 w 181"/>
              <a:gd name="T23" fmla="*/ 5 h 43"/>
              <a:gd name="T24" fmla="*/ 100 w 181"/>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43">
                <a:moveTo>
                  <a:pt x="100" y="0"/>
                </a:moveTo>
                <a:cubicBezTo>
                  <a:pt x="87" y="0"/>
                  <a:pt x="73" y="1"/>
                  <a:pt x="56" y="5"/>
                </a:cubicBezTo>
                <a:cubicBezTo>
                  <a:pt x="31" y="10"/>
                  <a:pt x="14" y="16"/>
                  <a:pt x="0" y="22"/>
                </a:cubicBezTo>
                <a:cubicBezTo>
                  <a:pt x="0" y="28"/>
                  <a:pt x="1" y="35"/>
                  <a:pt x="2" y="43"/>
                </a:cubicBezTo>
                <a:cubicBezTo>
                  <a:pt x="16" y="37"/>
                  <a:pt x="33" y="30"/>
                  <a:pt x="60" y="24"/>
                </a:cubicBezTo>
                <a:cubicBezTo>
                  <a:pt x="75" y="21"/>
                  <a:pt x="88" y="20"/>
                  <a:pt x="100" y="20"/>
                </a:cubicBezTo>
                <a:cubicBezTo>
                  <a:pt x="117" y="20"/>
                  <a:pt x="130" y="22"/>
                  <a:pt x="143" y="25"/>
                </a:cubicBezTo>
                <a:cubicBezTo>
                  <a:pt x="153" y="26"/>
                  <a:pt x="163" y="28"/>
                  <a:pt x="173" y="28"/>
                </a:cubicBezTo>
                <a:cubicBezTo>
                  <a:pt x="176" y="28"/>
                  <a:pt x="178" y="28"/>
                  <a:pt x="181" y="28"/>
                </a:cubicBezTo>
                <a:cubicBezTo>
                  <a:pt x="181" y="21"/>
                  <a:pt x="181" y="14"/>
                  <a:pt x="181" y="8"/>
                </a:cubicBezTo>
                <a:cubicBezTo>
                  <a:pt x="178" y="8"/>
                  <a:pt x="176" y="8"/>
                  <a:pt x="173" y="8"/>
                </a:cubicBezTo>
                <a:cubicBezTo>
                  <a:pt x="165" y="8"/>
                  <a:pt x="156" y="7"/>
                  <a:pt x="146" y="5"/>
                </a:cubicBezTo>
                <a:cubicBezTo>
                  <a:pt x="133" y="3"/>
                  <a:pt x="118" y="0"/>
                  <a:pt x="100" y="0"/>
                </a:cubicBezTo>
              </a:path>
            </a:pathLst>
          </a:custGeom>
          <a:solidFill>
            <a:srgbClr val="63BD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964D090A-068B-4FCD-A456-B3976BF71392}"/>
              </a:ext>
            </a:extLst>
          </p:cNvPr>
          <p:cNvSpPr>
            <a:spLocks noEditPoints="1"/>
          </p:cNvSpPr>
          <p:nvPr/>
        </p:nvSpPr>
        <p:spPr bwMode="auto">
          <a:xfrm>
            <a:off x="8271697" y="4504049"/>
            <a:ext cx="846641" cy="283818"/>
          </a:xfrm>
          <a:custGeom>
            <a:avLst/>
            <a:gdLst>
              <a:gd name="T0" fmla="*/ 81 w 160"/>
              <a:gd name="T1" fmla="*/ 39 h 54"/>
              <a:gd name="T2" fmla="*/ 22 w 160"/>
              <a:gd name="T3" fmla="*/ 24 h 54"/>
              <a:gd name="T4" fmla="*/ 81 w 160"/>
              <a:gd name="T5" fmla="*/ 8 h 54"/>
              <a:gd name="T6" fmla="*/ 141 w 160"/>
              <a:gd name="T7" fmla="*/ 24 h 54"/>
              <a:gd name="T8" fmla="*/ 81 w 160"/>
              <a:gd name="T9" fmla="*/ 39 h 54"/>
              <a:gd name="T10" fmla="*/ 59 w 160"/>
              <a:gd name="T11" fmla="*/ 0 h 54"/>
              <a:gd name="T12" fmla="*/ 9 w 160"/>
              <a:gd name="T13" fmla="*/ 10 h 54"/>
              <a:gd name="T14" fmla="*/ 0 w 160"/>
              <a:gd name="T15" fmla="*/ 15 h 54"/>
              <a:gd name="T16" fmla="*/ 80 w 160"/>
              <a:gd name="T17" fmla="*/ 54 h 54"/>
              <a:gd name="T18" fmla="*/ 83 w 160"/>
              <a:gd name="T19" fmla="*/ 54 h 54"/>
              <a:gd name="T20" fmla="*/ 160 w 160"/>
              <a:gd name="T21" fmla="*/ 22 h 54"/>
              <a:gd name="T22" fmla="*/ 158 w 160"/>
              <a:gd name="T23" fmla="*/ 21 h 54"/>
              <a:gd name="T24" fmla="*/ 97 w 160"/>
              <a:gd name="T25" fmla="*/ 1 h 54"/>
              <a:gd name="T26" fmla="*/ 80 w 160"/>
              <a:gd name="T27" fmla="*/ 2 h 54"/>
              <a:gd name="T28" fmla="*/ 59 w 160"/>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54">
                <a:moveTo>
                  <a:pt x="81" y="39"/>
                </a:moveTo>
                <a:cubicBezTo>
                  <a:pt x="49" y="39"/>
                  <a:pt x="22" y="32"/>
                  <a:pt x="22" y="24"/>
                </a:cubicBezTo>
                <a:cubicBezTo>
                  <a:pt x="22" y="15"/>
                  <a:pt x="49" y="8"/>
                  <a:pt x="81" y="8"/>
                </a:cubicBezTo>
                <a:cubicBezTo>
                  <a:pt x="114" y="8"/>
                  <a:pt x="141" y="15"/>
                  <a:pt x="141" y="24"/>
                </a:cubicBezTo>
                <a:cubicBezTo>
                  <a:pt x="141" y="32"/>
                  <a:pt x="114" y="39"/>
                  <a:pt x="81" y="39"/>
                </a:cubicBezTo>
                <a:moveTo>
                  <a:pt x="59" y="0"/>
                </a:moveTo>
                <a:cubicBezTo>
                  <a:pt x="45" y="0"/>
                  <a:pt x="25" y="2"/>
                  <a:pt x="9" y="10"/>
                </a:cubicBezTo>
                <a:cubicBezTo>
                  <a:pt x="5" y="11"/>
                  <a:pt x="3" y="13"/>
                  <a:pt x="0" y="15"/>
                </a:cubicBezTo>
                <a:cubicBezTo>
                  <a:pt x="13" y="42"/>
                  <a:pt x="40" y="54"/>
                  <a:pt x="80" y="54"/>
                </a:cubicBezTo>
                <a:cubicBezTo>
                  <a:pt x="83" y="54"/>
                  <a:pt x="83" y="54"/>
                  <a:pt x="83" y="54"/>
                </a:cubicBezTo>
                <a:cubicBezTo>
                  <a:pt x="128" y="54"/>
                  <a:pt x="148" y="44"/>
                  <a:pt x="160" y="22"/>
                </a:cubicBezTo>
                <a:cubicBezTo>
                  <a:pt x="159" y="22"/>
                  <a:pt x="159" y="21"/>
                  <a:pt x="158" y="21"/>
                </a:cubicBezTo>
                <a:cubicBezTo>
                  <a:pt x="144" y="8"/>
                  <a:pt x="127" y="1"/>
                  <a:pt x="97" y="1"/>
                </a:cubicBezTo>
                <a:cubicBezTo>
                  <a:pt x="92" y="1"/>
                  <a:pt x="86" y="1"/>
                  <a:pt x="80" y="2"/>
                </a:cubicBezTo>
                <a:cubicBezTo>
                  <a:pt x="80" y="2"/>
                  <a:pt x="71" y="0"/>
                  <a:pt x="59" y="0"/>
                </a:cubicBezTo>
              </a:path>
            </a:pathLst>
          </a:custGeom>
          <a:solidFill>
            <a:srgbClr val="68C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89">
            <a:extLst>
              <a:ext uri="{FF2B5EF4-FFF2-40B4-BE49-F238E27FC236}">
                <a16:creationId xmlns:a16="http://schemas.microsoft.com/office/drawing/2014/main" id="{E289850A-D8BD-4575-8DB4-B6F21B59A0CE}"/>
              </a:ext>
            </a:extLst>
          </p:cNvPr>
          <p:cNvSpPr>
            <a:spLocks noChangeArrowheads="1"/>
          </p:cNvSpPr>
          <p:nvPr/>
        </p:nvSpPr>
        <p:spPr bwMode="auto">
          <a:xfrm>
            <a:off x="8388751" y="4545740"/>
            <a:ext cx="628567" cy="163556"/>
          </a:xfrm>
          <a:prstGeom prst="ellipse">
            <a:avLst/>
          </a:prstGeom>
          <a:solidFill>
            <a:srgbClr val="4C9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ACA42CA7-D033-45E7-B37A-BF804399AA74}"/>
              </a:ext>
            </a:extLst>
          </p:cNvPr>
          <p:cNvSpPr>
            <a:spLocks/>
          </p:cNvSpPr>
          <p:nvPr/>
        </p:nvSpPr>
        <p:spPr bwMode="auto">
          <a:xfrm>
            <a:off x="8436856" y="3126654"/>
            <a:ext cx="580462" cy="1488035"/>
          </a:xfrm>
          <a:custGeom>
            <a:avLst/>
            <a:gdLst>
              <a:gd name="T0" fmla="*/ 61 w 110"/>
              <a:gd name="T1" fmla="*/ 282 h 282"/>
              <a:gd name="T2" fmla="*/ 60 w 110"/>
              <a:gd name="T3" fmla="*/ 282 h 282"/>
              <a:gd name="T4" fmla="*/ 57 w 110"/>
              <a:gd name="T5" fmla="*/ 277 h 282"/>
              <a:gd name="T6" fmla="*/ 69 w 110"/>
              <a:gd name="T7" fmla="*/ 140 h 282"/>
              <a:gd name="T8" fmla="*/ 68 w 110"/>
              <a:gd name="T9" fmla="*/ 140 h 282"/>
              <a:gd name="T10" fmla="*/ 65 w 110"/>
              <a:gd name="T11" fmla="*/ 138 h 282"/>
              <a:gd name="T12" fmla="*/ 65 w 110"/>
              <a:gd name="T13" fmla="*/ 134 h 282"/>
              <a:gd name="T14" fmla="*/ 99 w 110"/>
              <a:gd name="T15" fmla="*/ 12 h 282"/>
              <a:gd name="T16" fmla="*/ 56 w 110"/>
              <a:gd name="T17" fmla="*/ 22 h 282"/>
              <a:gd name="T18" fmla="*/ 10 w 110"/>
              <a:gd name="T19" fmla="*/ 11 h 282"/>
              <a:gd name="T20" fmla="*/ 37 w 110"/>
              <a:gd name="T21" fmla="*/ 135 h 282"/>
              <a:gd name="T22" fmla="*/ 37 w 110"/>
              <a:gd name="T23" fmla="*/ 139 h 282"/>
              <a:gd name="T24" fmla="*/ 33 w 110"/>
              <a:gd name="T25" fmla="*/ 140 h 282"/>
              <a:gd name="T26" fmla="*/ 33 w 110"/>
              <a:gd name="T27" fmla="*/ 140 h 282"/>
              <a:gd name="T28" fmla="*/ 42 w 110"/>
              <a:gd name="T29" fmla="*/ 277 h 282"/>
              <a:gd name="T30" fmla="*/ 38 w 110"/>
              <a:gd name="T31" fmla="*/ 282 h 282"/>
              <a:gd name="T32" fmla="*/ 34 w 110"/>
              <a:gd name="T33" fmla="*/ 278 h 282"/>
              <a:gd name="T34" fmla="*/ 25 w 110"/>
              <a:gd name="T35" fmla="*/ 136 h 282"/>
              <a:gd name="T36" fmla="*/ 26 w 110"/>
              <a:gd name="T37" fmla="*/ 133 h 282"/>
              <a:gd name="T38" fmla="*/ 28 w 110"/>
              <a:gd name="T39" fmla="*/ 132 h 282"/>
              <a:gd name="T40" fmla="*/ 0 w 110"/>
              <a:gd name="T41" fmla="*/ 5 h 282"/>
              <a:gd name="T42" fmla="*/ 2 w 110"/>
              <a:gd name="T43" fmla="*/ 1 h 282"/>
              <a:gd name="T44" fmla="*/ 6 w 110"/>
              <a:gd name="T45" fmla="*/ 1 h 282"/>
              <a:gd name="T46" fmla="*/ 56 w 110"/>
              <a:gd name="T47" fmla="*/ 14 h 282"/>
              <a:gd name="T48" fmla="*/ 104 w 110"/>
              <a:gd name="T49" fmla="*/ 1 h 282"/>
              <a:gd name="T50" fmla="*/ 108 w 110"/>
              <a:gd name="T51" fmla="*/ 1 h 282"/>
              <a:gd name="T52" fmla="*/ 109 w 110"/>
              <a:gd name="T53" fmla="*/ 5 h 282"/>
              <a:gd name="T54" fmla="*/ 74 w 110"/>
              <a:gd name="T55" fmla="*/ 132 h 282"/>
              <a:gd name="T56" fmla="*/ 74 w 110"/>
              <a:gd name="T57" fmla="*/ 132 h 282"/>
              <a:gd name="T58" fmla="*/ 77 w 110"/>
              <a:gd name="T59" fmla="*/ 137 h 282"/>
              <a:gd name="T60" fmla="*/ 65 w 110"/>
              <a:gd name="T61" fmla="*/ 278 h 282"/>
              <a:gd name="T62" fmla="*/ 61 w 110"/>
              <a:gd name="T6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282">
                <a:moveTo>
                  <a:pt x="61" y="282"/>
                </a:moveTo>
                <a:cubicBezTo>
                  <a:pt x="60" y="282"/>
                  <a:pt x="60" y="282"/>
                  <a:pt x="60" y="282"/>
                </a:cubicBezTo>
                <a:cubicBezTo>
                  <a:pt x="58" y="281"/>
                  <a:pt x="57" y="279"/>
                  <a:pt x="57" y="277"/>
                </a:cubicBezTo>
                <a:cubicBezTo>
                  <a:pt x="69" y="140"/>
                  <a:pt x="69" y="140"/>
                  <a:pt x="69" y="140"/>
                </a:cubicBezTo>
                <a:cubicBezTo>
                  <a:pt x="68" y="140"/>
                  <a:pt x="68" y="140"/>
                  <a:pt x="68" y="140"/>
                </a:cubicBezTo>
                <a:cubicBezTo>
                  <a:pt x="67" y="139"/>
                  <a:pt x="66" y="139"/>
                  <a:pt x="65" y="138"/>
                </a:cubicBezTo>
                <a:cubicBezTo>
                  <a:pt x="65" y="137"/>
                  <a:pt x="65" y="136"/>
                  <a:pt x="65" y="134"/>
                </a:cubicBezTo>
                <a:cubicBezTo>
                  <a:pt x="99" y="12"/>
                  <a:pt x="99" y="12"/>
                  <a:pt x="99" y="12"/>
                </a:cubicBezTo>
                <a:cubicBezTo>
                  <a:pt x="90" y="15"/>
                  <a:pt x="74" y="21"/>
                  <a:pt x="56" y="22"/>
                </a:cubicBezTo>
                <a:cubicBezTo>
                  <a:pt x="38" y="22"/>
                  <a:pt x="20" y="16"/>
                  <a:pt x="10" y="11"/>
                </a:cubicBezTo>
                <a:cubicBezTo>
                  <a:pt x="37" y="135"/>
                  <a:pt x="37" y="135"/>
                  <a:pt x="37" y="135"/>
                </a:cubicBezTo>
                <a:cubicBezTo>
                  <a:pt x="38" y="137"/>
                  <a:pt x="37" y="138"/>
                  <a:pt x="37" y="139"/>
                </a:cubicBezTo>
                <a:cubicBezTo>
                  <a:pt x="36" y="140"/>
                  <a:pt x="35" y="140"/>
                  <a:pt x="33" y="140"/>
                </a:cubicBezTo>
                <a:cubicBezTo>
                  <a:pt x="33" y="140"/>
                  <a:pt x="33" y="140"/>
                  <a:pt x="33" y="140"/>
                </a:cubicBezTo>
                <a:cubicBezTo>
                  <a:pt x="42" y="277"/>
                  <a:pt x="42" y="277"/>
                  <a:pt x="42" y="277"/>
                </a:cubicBezTo>
                <a:cubicBezTo>
                  <a:pt x="42" y="279"/>
                  <a:pt x="41" y="281"/>
                  <a:pt x="38" y="282"/>
                </a:cubicBezTo>
                <a:cubicBezTo>
                  <a:pt x="36" y="282"/>
                  <a:pt x="34" y="280"/>
                  <a:pt x="34" y="278"/>
                </a:cubicBezTo>
                <a:cubicBezTo>
                  <a:pt x="25" y="136"/>
                  <a:pt x="25" y="136"/>
                  <a:pt x="25" y="136"/>
                </a:cubicBezTo>
                <a:cubicBezTo>
                  <a:pt x="25" y="135"/>
                  <a:pt x="25" y="134"/>
                  <a:pt x="26" y="133"/>
                </a:cubicBezTo>
                <a:cubicBezTo>
                  <a:pt x="26" y="133"/>
                  <a:pt x="27" y="132"/>
                  <a:pt x="28" y="132"/>
                </a:cubicBezTo>
                <a:cubicBezTo>
                  <a:pt x="0" y="5"/>
                  <a:pt x="0" y="5"/>
                  <a:pt x="0" y="5"/>
                </a:cubicBezTo>
                <a:cubicBezTo>
                  <a:pt x="0" y="4"/>
                  <a:pt x="0" y="2"/>
                  <a:pt x="2" y="1"/>
                </a:cubicBezTo>
                <a:cubicBezTo>
                  <a:pt x="3" y="0"/>
                  <a:pt x="5" y="0"/>
                  <a:pt x="6" y="1"/>
                </a:cubicBezTo>
                <a:cubicBezTo>
                  <a:pt x="6" y="1"/>
                  <a:pt x="31" y="14"/>
                  <a:pt x="56" y="14"/>
                </a:cubicBezTo>
                <a:cubicBezTo>
                  <a:pt x="81" y="13"/>
                  <a:pt x="103" y="1"/>
                  <a:pt x="104" y="1"/>
                </a:cubicBezTo>
                <a:cubicBezTo>
                  <a:pt x="105" y="0"/>
                  <a:pt x="107" y="0"/>
                  <a:pt x="108" y="1"/>
                </a:cubicBezTo>
                <a:cubicBezTo>
                  <a:pt x="109" y="2"/>
                  <a:pt x="110" y="4"/>
                  <a:pt x="109" y="5"/>
                </a:cubicBezTo>
                <a:cubicBezTo>
                  <a:pt x="74" y="132"/>
                  <a:pt x="74" y="132"/>
                  <a:pt x="74" y="132"/>
                </a:cubicBezTo>
                <a:cubicBezTo>
                  <a:pt x="74" y="132"/>
                  <a:pt x="74" y="132"/>
                  <a:pt x="74" y="132"/>
                </a:cubicBezTo>
                <a:cubicBezTo>
                  <a:pt x="76" y="133"/>
                  <a:pt x="78" y="134"/>
                  <a:pt x="77" y="137"/>
                </a:cubicBezTo>
                <a:cubicBezTo>
                  <a:pt x="65" y="278"/>
                  <a:pt x="65" y="278"/>
                  <a:pt x="65" y="278"/>
                </a:cubicBezTo>
                <a:cubicBezTo>
                  <a:pt x="65" y="280"/>
                  <a:pt x="63" y="282"/>
                  <a:pt x="61" y="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a:extLst>
              <a:ext uri="{FF2B5EF4-FFF2-40B4-BE49-F238E27FC236}">
                <a16:creationId xmlns:a16="http://schemas.microsoft.com/office/drawing/2014/main" id="{E2F784B3-599F-4102-87A2-8B4A46171151}"/>
              </a:ext>
            </a:extLst>
          </p:cNvPr>
          <p:cNvSpPr>
            <a:spLocks noEditPoints="1"/>
          </p:cNvSpPr>
          <p:nvPr/>
        </p:nvSpPr>
        <p:spPr bwMode="auto">
          <a:xfrm>
            <a:off x="8600411" y="3194000"/>
            <a:ext cx="195625" cy="407286"/>
          </a:xfrm>
          <a:custGeom>
            <a:avLst/>
            <a:gdLst>
              <a:gd name="T0" fmla="*/ 17 w 37"/>
              <a:gd name="T1" fmla="*/ 77 h 77"/>
              <a:gd name="T2" fmla="*/ 14 w 37"/>
              <a:gd name="T3" fmla="*/ 76 h 77"/>
              <a:gd name="T4" fmla="*/ 12 w 37"/>
              <a:gd name="T5" fmla="*/ 71 h 77"/>
              <a:gd name="T6" fmla="*/ 12 w 37"/>
              <a:gd name="T7" fmla="*/ 69 h 77"/>
              <a:gd name="T8" fmla="*/ 8 w 37"/>
              <a:gd name="T9" fmla="*/ 69 h 77"/>
              <a:gd name="T10" fmla="*/ 15 w 37"/>
              <a:gd name="T11" fmla="*/ 16 h 77"/>
              <a:gd name="T12" fmla="*/ 14 w 37"/>
              <a:gd name="T13" fmla="*/ 5 h 77"/>
              <a:gd name="T14" fmla="*/ 17 w 37"/>
              <a:gd name="T15" fmla="*/ 1 h 77"/>
              <a:gd name="T16" fmla="*/ 22 w 37"/>
              <a:gd name="T17" fmla="*/ 4 h 77"/>
              <a:gd name="T18" fmla="*/ 22 w 37"/>
              <a:gd name="T19" fmla="*/ 8 h 77"/>
              <a:gd name="T20" fmla="*/ 23 w 37"/>
              <a:gd name="T21" fmla="*/ 3 h 77"/>
              <a:gd name="T22" fmla="*/ 28 w 37"/>
              <a:gd name="T23" fmla="*/ 0 h 77"/>
              <a:gd name="T24" fmla="*/ 31 w 37"/>
              <a:gd name="T25" fmla="*/ 5 h 77"/>
              <a:gd name="T26" fmla="*/ 29 w 37"/>
              <a:gd name="T27" fmla="*/ 16 h 77"/>
              <a:gd name="T28" fmla="*/ 34 w 37"/>
              <a:gd name="T29" fmla="*/ 71 h 77"/>
              <a:gd name="T30" fmla="*/ 30 w 37"/>
              <a:gd name="T31" fmla="*/ 71 h 77"/>
              <a:gd name="T32" fmla="*/ 29 w 37"/>
              <a:gd name="T33" fmla="*/ 71 h 77"/>
              <a:gd name="T34" fmla="*/ 29 w 37"/>
              <a:gd name="T35" fmla="*/ 71 h 77"/>
              <a:gd name="T36" fmla="*/ 24 w 37"/>
              <a:gd name="T37" fmla="*/ 76 h 77"/>
              <a:gd name="T38" fmla="*/ 21 w 37"/>
              <a:gd name="T39" fmla="*/ 75 h 77"/>
              <a:gd name="T40" fmla="*/ 18 w 37"/>
              <a:gd name="T41" fmla="*/ 77 h 77"/>
              <a:gd name="T42" fmla="*/ 17 w 37"/>
              <a:gd name="T43" fmla="*/ 77 h 77"/>
              <a:gd name="T44" fmla="*/ 13 w 37"/>
              <a:gd name="T45" fmla="*/ 60 h 77"/>
              <a:gd name="T46" fmla="*/ 17 w 37"/>
              <a:gd name="T47" fmla="*/ 62 h 77"/>
              <a:gd name="T48" fmla="*/ 17 w 37"/>
              <a:gd name="T49" fmla="*/ 63 h 77"/>
              <a:gd name="T50" fmla="*/ 18 w 37"/>
              <a:gd name="T51" fmla="*/ 61 h 77"/>
              <a:gd name="T52" fmla="*/ 23 w 37"/>
              <a:gd name="T53" fmla="*/ 60 h 77"/>
              <a:gd name="T54" fmla="*/ 25 w 37"/>
              <a:gd name="T55" fmla="*/ 61 h 77"/>
              <a:gd name="T56" fmla="*/ 26 w 37"/>
              <a:gd name="T57" fmla="*/ 61 h 77"/>
              <a:gd name="T58" fmla="*/ 27 w 37"/>
              <a:gd name="T59" fmla="*/ 60 h 77"/>
              <a:gd name="T60" fmla="*/ 22 w 37"/>
              <a:gd name="T61" fmla="*/ 22 h 77"/>
              <a:gd name="T62" fmla="*/ 13 w 37"/>
              <a:gd name="T6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77">
                <a:moveTo>
                  <a:pt x="17" y="77"/>
                </a:moveTo>
                <a:cubicBezTo>
                  <a:pt x="16" y="77"/>
                  <a:pt x="15" y="76"/>
                  <a:pt x="14" y="76"/>
                </a:cubicBezTo>
                <a:cubicBezTo>
                  <a:pt x="12" y="74"/>
                  <a:pt x="12" y="72"/>
                  <a:pt x="12" y="71"/>
                </a:cubicBezTo>
                <a:cubicBezTo>
                  <a:pt x="12" y="70"/>
                  <a:pt x="12" y="70"/>
                  <a:pt x="12" y="69"/>
                </a:cubicBezTo>
                <a:cubicBezTo>
                  <a:pt x="11" y="69"/>
                  <a:pt x="9" y="69"/>
                  <a:pt x="8" y="69"/>
                </a:cubicBezTo>
                <a:cubicBezTo>
                  <a:pt x="4" y="67"/>
                  <a:pt x="0" y="66"/>
                  <a:pt x="15" y="16"/>
                </a:cubicBezTo>
                <a:cubicBezTo>
                  <a:pt x="14" y="5"/>
                  <a:pt x="14" y="5"/>
                  <a:pt x="14" y="5"/>
                </a:cubicBezTo>
                <a:cubicBezTo>
                  <a:pt x="13" y="3"/>
                  <a:pt x="15" y="1"/>
                  <a:pt x="17" y="1"/>
                </a:cubicBezTo>
                <a:cubicBezTo>
                  <a:pt x="19" y="0"/>
                  <a:pt x="21" y="2"/>
                  <a:pt x="22" y="4"/>
                </a:cubicBezTo>
                <a:cubicBezTo>
                  <a:pt x="22" y="8"/>
                  <a:pt x="22" y="8"/>
                  <a:pt x="22" y="8"/>
                </a:cubicBezTo>
                <a:cubicBezTo>
                  <a:pt x="23" y="3"/>
                  <a:pt x="23" y="3"/>
                  <a:pt x="23" y="3"/>
                </a:cubicBezTo>
                <a:cubicBezTo>
                  <a:pt x="24" y="1"/>
                  <a:pt x="26" y="0"/>
                  <a:pt x="28" y="0"/>
                </a:cubicBezTo>
                <a:cubicBezTo>
                  <a:pt x="30" y="1"/>
                  <a:pt x="32" y="3"/>
                  <a:pt x="31" y="5"/>
                </a:cubicBezTo>
                <a:cubicBezTo>
                  <a:pt x="29" y="16"/>
                  <a:pt x="29" y="16"/>
                  <a:pt x="29" y="16"/>
                </a:cubicBezTo>
                <a:cubicBezTo>
                  <a:pt x="37" y="69"/>
                  <a:pt x="37" y="69"/>
                  <a:pt x="34" y="71"/>
                </a:cubicBezTo>
                <a:cubicBezTo>
                  <a:pt x="33" y="71"/>
                  <a:pt x="31" y="71"/>
                  <a:pt x="30" y="71"/>
                </a:cubicBezTo>
                <a:cubicBezTo>
                  <a:pt x="29" y="71"/>
                  <a:pt x="29" y="71"/>
                  <a:pt x="29" y="71"/>
                </a:cubicBezTo>
                <a:cubicBezTo>
                  <a:pt x="29" y="71"/>
                  <a:pt x="29" y="71"/>
                  <a:pt x="29" y="71"/>
                </a:cubicBezTo>
                <a:cubicBezTo>
                  <a:pt x="28" y="73"/>
                  <a:pt x="27" y="76"/>
                  <a:pt x="24" y="76"/>
                </a:cubicBezTo>
                <a:cubicBezTo>
                  <a:pt x="23" y="76"/>
                  <a:pt x="22" y="76"/>
                  <a:pt x="21" y="75"/>
                </a:cubicBezTo>
                <a:cubicBezTo>
                  <a:pt x="20" y="76"/>
                  <a:pt x="19" y="76"/>
                  <a:pt x="18" y="77"/>
                </a:cubicBezTo>
                <a:lnTo>
                  <a:pt x="17" y="77"/>
                </a:lnTo>
                <a:close/>
                <a:moveTo>
                  <a:pt x="13" y="60"/>
                </a:moveTo>
                <a:cubicBezTo>
                  <a:pt x="14" y="60"/>
                  <a:pt x="16" y="61"/>
                  <a:pt x="17" y="62"/>
                </a:cubicBezTo>
                <a:cubicBezTo>
                  <a:pt x="17" y="63"/>
                  <a:pt x="17" y="63"/>
                  <a:pt x="17" y="63"/>
                </a:cubicBezTo>
                <a:cubicBezTo>
                  <a:pt x="17" y="62"/>
                  <a:pt x="18" y="62"/>
                  <a:pt x="18" y="61"/>
                </a:cubicBezTo>
                <a:cubicBezTo>
                  <a:pt x="19" y="60"/>
                  <a:pt x="21" y="59"/>
                  <a:pt x="23" y="60"/>
                </a:cubicBezTo>
                <a:cubicBezTo>
                  <a:pt x="24" y="60"/>
                  <a:pt x="25" y="61"/>
                  <a:pt x="25" y="61"/>
                </a:cubicBezTo>
                <a:cubicBezTo>
                  <a:pt x="26" y="61"/>
                  <a:pt x="26" y="61"/>
                  <a:pt x="26" y="61"/>
                </a:cubicBezTo>
                <a:cubicBezTo>
                  <a:pt x="26" y="61"/>
                  <a:pt x="27" y="60"/>
                  <a:pt x="27" y="60"/>
                </a:cubicBezTo>
                <a:cubicBezTo>
                  <a:pt x="26" y="51"/>
                  <a:pt x="24" y="36"/>
                  <a:pt x="22" y="22"/>
                </a:cubicBezTo>
                <a:cubicBezTo>
                  <a:pt x="18" y="37"/>
                  <a:pt x="14" y="52"/>
                  <a:pt x="1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58CF40F1-389A-49D4-B095-DD79F3EF1824}"/>
              </a:ext>
            </a:extLst>
          </p:cNvPr>
          <p:cNvSpPr>
            <a:spLocks/>
          </p:cNvSpPr>
          <p:nvPr/>
        </p:nvSpPr>
        <p:spPr bwMode="auto">
          <a:xfrm>
            <a:off x="8626067" y="2456396"/>
            <a:ext cx="723172" cy="654222"/>
          </a:xfrm>
          <a:custGeom>
            <a:avLst/>
            <a:gdLst>
              <a:gd name="T0" fmla="*/ 51 w 137"/>
              <a:gd name="T1" fmla="*/ 0 h 124"/>
              <a:gd name="T2" fmla="*/ 15 w 137"/>
              <a:gd name="T3" fmla="*/ 9 h 124"/>
              <a:gd name="T4" fmla="*/ 68 w 137"/>
              <a:gd name="T5" fmla="*/ 62 h 124"/>
              <a:gd name="T6" fmla="*/ 106 w 137"/>
              <a:gd name="T7" fmla="*/ 124 h 124"/>
              <a:gd name="T8" fmla="*/ 111 w 137"/>
              <a:gd name="T9" fmla="*/ 121 h 124"/>
              <a:gd name="T10" fmla="*/ 111 w 137"/>
              <a:gd name="T11" fmla="*/ 25 h 124"/>
              <a:gd name="T12" fmla="*/ 51 w 13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37" h="124">
                <a:moveTo>
                  <a:pt x="51" y="0"/>
                </a:moveTo>
                <a:cubicBezTo>
                  <a:pt x="35" y="0"/>
                  <a:pt x="22" y="4"/>
                  <a:pt x="15" y="9"/>
                </a:cubicBezTo>
                <a:cubicBezTo>
                  <a:pt x="0" y="23"/>
                  <a:pt x="41" y="31"/>
                  <a:pt x="68" y="62"/>
                </a:cubicBezTo>
                <a:cubicBezTo>
                  <a:pt x="91" y="89"/>
                  <a:pt x="95" y="124"/>
                  <a:pt x="106" y="124"/>
                </a:cubicBezTo>
                <a:cubicBezTo>
                  <a:pt x="107" y="124"/>
                  <a:pt x="109" y="123"/>
                  <a:pt x="111" y="121"/>
                </a:cubicBezTo>
                <a:cubicBezTo>
                  <a:pt x="127" y="108"/>
                  <a:pt x="137" y="56"/>
                  <a:pt x="111" y="25"/>
                </a:cubicBezTo>
                <a:cubicBezTo>
                  <a:pt x="96" y="7"/>
                  <a:pt x="71" y="0"/>
                  <a:pt x="51" y="0"/>
                </a:cubicBezTo>
              </a:path>
            </a:pathLst>
          </a:custGeom>
          <a:solidFill>
            <a:srgbClr val="ADE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a:extLst>
              <a:ext uri="{FF2B5EF4-FFF2-40B4-BE49-F238E27FC236}">
                <a16:creationId xmlns:a16="http://schemas.microsoft.com/office/drawing/2014/main" id="{22BC96F0-1C9B-42AA-89CB-72C7497AEDA6}"/>
              </a:ext>
            </a:extLst>
          </p:cNvPr>
          <p:cNvSpPr>
            <a:spLocks/>
          </p:cNvSpPr>
          <p:nvPr/>
        </p:nvSpPr>
        <p:spPr bwMode="auto">
          <a:xfrm>
            <a:off x="7996844" y="1889842"/>
            <a:ext cx="89795" cy="274197"/>
          </a:xfrm>
          <a:custGeom>
            <a:avLst/>
            <a:gdLst>
              <a:gd name="T0" fmla="*/ 0 w 56"/>
              <a:gd name="T1" fmla="*/ 86 h 171"/>
              <a:gd name="T2" fmla="*/ 27 w 56"/>
              <a:gd name="T3" fmla="*/ 0 h 171"/>
              <a:gd name="T4" fmla="*/ 56 w 56"/>
              <a:gd name="T5" fmla="*/ 86 h 171"/>
              <a:gd name="T6" fmla="*/ 27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7" y="0"/>
                </a:lnTo>
                <a:lnTo>
                  <a:pt x="56" y="86"/>
                </a:lnTo>
                <a:lnTo>
                  <a:pt x="27" y="171"/>
                </a:lnTo>
                <a:lnTo>
                  <a:pt x="0" y="8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4">
            <a:extLst>
              <a:ext uri="{FF2B5EF4-FFF2-40B4-BE49-F238E27FC236}">
                <a16:creationId xmlns:a16="http://schemas.microsoft.com/office/drawing/2014/main" id="{D35FFE74-4AD3-47C4-B528-A20EC6432FD3}"/>
              </a:ext>
            </a:extLst>
          </p:cNvPr>
          <p:cNvSpPr>
            <a:spLocks/>
          </p:cNvSpPr>
          <p:nvPr/>
        </p:nvSpPr>
        <p:spPr bwMode="auto">
          <a:xfrm>
            <a:off x="7902238" y="1979637"/>
            <a:ext cx="274196" cy="89795"/>
          </a:xfrm>
          <a:custGeom>
            <a:avLst/>
            <a:gdLst>
              <a:gd name="T0" fmla="*/ 86 w 171"/>
              <a:gd name="T1" fmla="*/ 56 h 56"/>
              <a:gd name="T2" fmla="*/ 0 w 171"/>
              <a:gd name="T3" fmla="*/ 30 h 56"/>
              <a:gd name="T4" fmla="*/ 86 w 171"/>
              <a:gd name="T5" fmla="*/ 0 h 56"/>
              <a:gd name="T6" fmla="*/ 171 w 171"/>
              <a:gd name="T7" fmla="*/ 30 h 56"/>
              <a:gd name="T8" fmla="*/ 86 w 171"/>
              <a:gd name="T9" fmla="*/ 56 h 56"/>
            </a:gdLst>
            <a:ahLst/>
            <a:cxnLst>
              <a:cxn ang="0">
                <a:pos x="T0" y="T1"/>
              </a:cxn>
              <a:cxn ang="0">
                <a:pos x="T2" y="T3"/>
              </a:cxn>
              <a:cxn ang="0">
                <a:pos x="T4" y="T5"/>
              </a:cxn>
              <a:cxn ang="0">
                <a:pos x="T6" y="T7"/>
              </a:cxn>
              <a:cxn ang="0">
                <a:pos x="T8" y="T9"/>
              </a:cxn>
            </a:cxnLst>
            <a:rect l="0" t="0" r="r" b="b"/>
            <a:pathLst>
              <a:path w="171" h="56">
                <a:moveTo>
                  <a:pt x="86" y="56"/>
                </a:moveTo>
                <a:lnTo>
                  <a:pt x="0" y="30"/>
                </a:lnTo>
                <a:lnTo>
                  <a:pt x="86" y="0"/>
                </a:lnTo>
                <a:lnTo>
                  <a:pt x="171" y="30"/>
                </a:lnTo>
                <a:lnTo>
                  <a:pt x="86"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5">
            <a:extLst>
              <a:ext uri="{FF2B5EF4-FFF2-40B4-BE49-F238E27FC236}">
                <a16:creationId xmlns:a16="http://schemas.microsoft.com/office/drawing/2014/main" id="{6BA773C3-680F-4B8E-A41E-A0F4AB045A40}"/>
              </a:ext>
            </a:extLst>
          </p:cNvPr>
          <p:cNvSpPr>
            <a:spLocks/>
          </p:cNvSpPr>
          <p:nvPr/>
        </p:nvSpPr>
        <p:spPr bwMode="auto">
          <a:xfrm>
            <a:off x="8816883" y="5363518"/>
            <a:ext cx="89795" cy="274197"/>
          </a:xfrm>
          <a:custGeom>
            <a:avLst/>
            <a:gdLst>
              <a:gd name="T0" fmla="*/ 0 w 56"/>
              <a:gd name="T1" fmla="*/ 85 h 171"/>
              <a:gd name="T2" fmla="*/ 29 w 56"/>
              <a:gd name="T3" fmla="*/ 0 h 171"/>
              <a:gd name="T4" fmla="*/ 56 w 56"/>
              <a:gd name="T5" fmla="*/ 85 h 171"/>
              <a:gd name="T6" fmla="*/ 29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9" y="0"/>
                </a:lnTo>
                <a:lnTo>
                  <a:pt x="56" y="85"/>
                </a:lnTo>
                <a:lnTo>
                  <a:pt x="29" y="171"/>
                </a:lnTo>
                <a:lnTo>
                  <a:pt x="0" y="85"/>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6">
            <a:extLst>
              <a:ext uri="{FF2B5EF4-FFF2-40B4-BE49-F238E27FC236}">
                <a16:creationId xmlns:a16="http://schemas.microsoft.com/office/drawing/2014/main" id="{6884CDB4-0B40-45DC-8E80-AA255EF3702D}"/>
              </a:ext>
            </a:extLst>
          </p:cNvPr>
          <p:cNvSpPr>
            <a:spLocks/>
          </p:cNvSpPr>
          <p:nvPr/>
        </p:nvSpPr>
        <p:spPr bwMode="auto">
          <a:xfrm>
            <a:off x="8727087" y="5453313"/>
            <a:ext cx="274196" cy="89795"/>
          </a:xfrm>
          <a:custGeom>
            <a:avLst/>
            <a:gdLst>
              <a:gd name="T0" fmla="*/ 85 w 171"/>
              <a:gd name="T1" fmla="*/ 56 h 56"/>
              <a:gd name="T2" fmla="*/ 0 w 171"/>
              <a:gd name="T3" fmla="*/ 29 h 56"/>
              <a:gd name="T4" fmla="*/ 85 w 171"/>
              <a:gd name="T5" fmla="*/ 0 h 56"/>
              <a:gd name="T6" fmla="*/ 171 w 171"/>
              <a:gd name="T7" fmla="*/ 29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29"/>
                </a:lnTo>
                <a:lnTo>
                  <a:pt x="85" y="0"/>
                </a:lnTo>
                <a:lnTo>
                  <a:pt x="171" y="29"/>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FAD9261C-263F-4F6A-BFBA-75AE5B2F713D}"/>
              </a:ext>
            </a:extLst>
          </p:cNvPr>
          <p:cNvSpPr>
            <a:spLocks/>
          </p:cNvSpPr>
          <p:nvPr/>
        </p:nvSpPr>
        <p:spPr bwMode="auto">
          <a:xfrm>
            <a:off x="9392534" y="2129285"/>
            <a:ext cx="89795" cy="279007"/>
          </a:xfrm>
          <a:custGeom>
            <a:avLst/>
            <a:gdLst>
              <a:gd name="T0" fmla="*/ 0 w 56"/>
              <a:gd name="T1" fmla="*/ 89 h 174"/>
              <a:gd name="T2" fmla="*/ 26 w 56"/>
              <a:gd name="T3" fmla="*/ 0 h 174"/>
              <a:gd name="T4" fmla="*/ 56 w 56"/>
              <a:gd name="T5" fmla="*/ 89 h 174"/>
              <a:gd name="T6" fmla="*/ 26 w 56"/>
              <a:gd name="T7" fmla="*/ 174 h 174"/>
              <a:gd name="T8" fmla="*/ 0 w 56"/>
              <a:gd name="T9" fmla="*/ 89 h 174"/>
            </a:gdLst>
            <a:ahLst/>
            <a:cxnLst>
              <a:cxn ang="0">
                <a:pos x="T0" y="T1"/>
              </a:cxn>
              <a:cxn ang="0">
                <a:pos x="T2" y="T3"/>
              </a:cxn>
              <a:cxn ang="0">
                <a:pos x="T4" y="T5"/>
              </a:cxn>
              <a:cxn ang="0">
                <a:pos x="T6" y="T7"/>
              </a:cxn>
              <a:cxn ang="0">
                <a:pos x="T8" y="T9"/>
              </a:cxn>
            </a:cxnLst>
            <a:rect l="0" t="0" r="r" b="b"/>
            <a:pathLst>
              <a:path w="56" h="174">
                <a:moveTo>
                  <a:pt x="0" y="89"/>
                </a:moveTo>
                <a:lnTo>
                  <a:pt x="26" y="0"/>
                </a:lnTo>
                <a:lnTo>
                  <a:pt x="56" y="89"/>
                </a:lnTo>
                <a:lnTo>
                  <a:pt x="26" y="174"/>
                </a:lnTo>
                <a:lnTo>
                  <a:pt x="0" y="89"/>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8">
            <a:extLst>
              <a:ext uri="{FF2B5EF4-FFF2-40B4-BE49-F238E27FC236}">
                <a16:creationId xmlns:a16="http://schemas.microsoft.com/office/drawing/2014/main" id="{63E80EEC-7DC1-4177-AFEA-2676C11CA6FB}"/>
              </a:ext>
            </a:extLst>
          </p:cNvPr>
          <p:cNvSpPr>
            <a:spLocks/>
          </p:cNvSpPr>
          <p:nvPr/>
        </p:nvSpPr>
        <p:spPr bwMode="auto">
          <a:xfrm>
            <a:off x="9297929" y="2223891"/>
            <a:ext cx="274196" cy="89795"/>
          </a:xfrm>
          <a:custGeom>
            <a:avLst/>
            <a:gdLst>
              <a:gd name="T0" fmla="*/ 85 w 171"/>
              <a:gd name="T1" fmla="*/ 56 h 56"/>
              <a:gd name="T2" fmla="*/ 0 w 171"/>
              <a:gd name="T3" fmla="*/ 30 h 56"/>
              <a:gd name="T4" fmla="*/ 85 w 171"/>
              <a:gd name="T5" fmla="*/ 0 h 56"/>
              <a:gd name="T6" fmla="*/ 171 w 171"/>
              <a:gd name="T7" fmla="*/ 30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30"/>
                </a:lnTo>
                <a:lnTo>
                  <a:pt x="85" y="0"/>
                </a:lnTo>
                <a:lnTo>
                  <a:pt x="171" y="30"/>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9">
            <a:extLst>
              <a:ext uri="{FF2B5EF4-FFF2-40B4-BE49-F238E27FC236}">
                <a16:creationId xmlns:a16="http://schemas.microsoft.com/office/drawing/2014/main" id="{31E1B8ED-DC1F-484A-8599-BFBA8266651C}"/>
              </a:ext>
            </a:extLst>
          </p:cNvPr>
          <p:cNvSpPr>
            <a:spLocks/>
          </p:cNvSpPr>
          <p:nvPr/>
        </p:nvSpPr>
        <p:spPr bwMode="auto">
          <a:xfrm>
            <a:off x="8303767" y="5499813"/>
            <a:ext cx="89795" cy="275800"/>
          </a:xfrm>
          <a:custGeom>
            <a:avLst/>
            <a:gdLst>
              <a:gd name="T0" fmla="*/ 0 w 56"/>
              <a:gd name="T1" fmla="*/ 86 h 172"/>
              <a:gd name="T2" fmla="*/ 27 w 56"/>
              <a:gd name="T3" fmla="*/ 0 h 172"/>
              <a:gd name="T4" fmla="*/ 56 w 56"/>
              <a:gd name="T5" fmla="*/ 86 h 172"/>
              <a:gd name="T6" fmla="*/ 27 w 56"/>
              <a:gd name="T7" fmla="*/ 172 h 172"/>
              <a:gd name="T8" fmla="*/ 0 w 56"/>
              <a:gd name="T9" fmla="*/ 86 h 172"/>
            </a:gdLst>
            <a:ahLst/>
            <a:cxnLst>
              <a:cxn ang="0">
                <a:pos x="T0" y="T1"/>
              </a:cxn>
              <a:cxn ang="0">
                <a:pos x="T2" y="T3"/>
              </a:cxn>
              <a:cxn ang="0">
                <a:pos x="T4" y="T5"/>
              </a:cxn>
              <a:cxn ang="0">
                <a:pos x="T6" y="T7"/>
              </a:cxn>
              <a:cxn ang="0">
                <a:pos x="T8" y="T9"/>
              </a:cxn>
            </a:cxnLst>
            <a:rect l="0" t="0" r="r" b="b"/>
            <a:pathLst>
              <a:path w="56" h="172">
                <a:moveTo>
                  <a:pt x="0" y="86"/>
                </a:moveTo>
                <a:lnTo>
                  <a:pt x="27" y="0"/>
                </a:lnTo>
                <a:lnTo>
                  <a:pt x="56" y="86"/>
                </a:lnTo>
                <a:lnTo>
                  <a:pt x="27" y="172"/>
                </a:lnTo>
                <a:lnTo>
                  <a:pt x="0" y="8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0">
            <a:extLst>
              <a:ext uri="{FF2B5EF4-FFF2-40B4-BE49-F238E27FC236}">
                <a16:creationId xmlns:a16="http://schemas.microsoft.com/office/drawing/2014/main" id="{4B2ED005-3B00-4836-B3DB-8C63FBCF536D}"/>
              </a:ext>
            </a:extLst>
          </p:cNvPr>
          <p:cNvSpPr>
            <a:spLocks/>
          </p:cNvSpPr>
          <p:nvPr/>
        </p:nvSpPr>
        <p:spPr bwMode="auto">
          <a:xfrm>
            <a:off x="8209161" y="5596023"/>
            <a:ext cx="280610" cy="89795"/>
          </a:xfrm>
          <a:custGeom>
            <a:avLst/>
            <a:gdLst>
              <a:gd name="T0" fmla="*/ 86 w 175"/>
              <a:gd name="T1" fmla="*/ 56 h 56"/>
              <a:gd name="T2" fmla="*/ 0 w 175"/>
              <a:gd name="T3" fmla="*/ 26 h 56"/>
              <a:gd name="T4" fmla="*/ 86 w 175"/>
              <a:gd name="T5" fmla="*/ 0 h 56"/>
              <a:gd name="T6" fmla="*/ 175 w 175"/>
              <a:gd name="T7" fmla="*/ 26 h 56"/>
              <a:gd name="T8" fmla="*/ 86 w 175"/>
              <a:gd name="T9" fmla="*/ 56 h 56"/>
            </a:gdLst>
            <a:ahLst/>
            <a:cxnLst>
              <a:cxn ang="0">
                <a:pos x="T0" y="T1"/>
              </a:cxn>
              <a:cxn ang="0">
                <a:pos x="T2" y="T3"/>
              </a:cxn>
              <a:cxn ang="0">
                <a:pos x="T4" y="T5"/>
              </a:cxn>
              <a:cxn ang="0">
                <a:pos x="T6" y="T7"/>
              </a:cxn>
              <a:cxn ang="0">
                <a:pos x="T8" y="T9"/>
              </a:cxn>
            </a:cxnLst>
            <a:rect l="0" t="0" r="r" b="b"/>
            <a:pathLst>
              <a:path w="175" h="56">
                <a:moveTo>
                  <a:pt x="86" y="56"/>
                </a:moveTo>
                <a:lnTo>
                  <a:pt x="0" y="26"/>
                </a:lnTo>
                <a:lnTo>
                  <a:pt x="86" y="0"/>
                </a:lnTo>
                <a:lnTo>
                  <a:pt x="175" y="26"/>
                </a:lnTo>
                <a:lnTo>
                  <a:pt x="86"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1">
            <a:extLst>
              <a:ext uri="{FF2B5EF4-FFF2-40B4-BE49-F238E27FC236}">
                <a16:creationId xmlns:a16="http://schemas.microsoft.com/office/drawing/2014/main" id="{56ADECF5-BA37-4C58-B411-64DD3F106196}"/>
              </a:ext>
            </a:extLst>
          </p:cNvPr>
          <p:cNvSpPr>
            <a:spLocks/>
          </p:cNvSpPr>
          <p:nvPr/>
        </p:nvSpPr>
        <p:spPr bwMode="auto">
          <a:xfrm>
            <a:off x="7459554" y="2427819"/>
            <a:ext cx="89795" cy="274197"/>
          </a:xfrm>
          <a:custGeom>
            <a:avLst/>
            <a:gdLst>
              <a:gd name="T0" fmla="*/ 0 w 56"/>
              <a:gd name="T1" fmla="*/ 86 h 171"/>
              <a:gd name="T2" fmla="*/ 29 w 56"/>
              <a:gd name="T3" fmla="*/ 0 h 171"/>
              <a:gd name="T4" fmla="*/ 56 w 56"/>
              <a:gd name="T5" fmla="*/ 86 h 171"/>
              <a:gd name="T6" fmla="*/ 29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9" y="0"/>
                </a:lnTo>
                <a:lnTo>
                  <a:pt x="56" y="86"/>
                </a:lnTo>
                <a:lnTo>
                  <a:pt x="29" y="171"/>
                </a:lnTo>
                <a:lnTo>
                  <a:pt x="0" y="86"/>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9CAA8952-B1A5-4FF0-9373-A0181973BD59}"/>
              </a:ext>
            </a:extLst>
          </p:cNvPr>
          <p:cNvSpPr>
            <a:spLocks/>
          </p:cNvSpPr>
          <p:nvPr/>
        </p:nvSpPr>
        <p:spPr bwMode="auto">
          <a:xfrm>
            <a:off x="7369759" y="2524028"/>
            <a:ext cx="274196" cy="88192"/>
          </a:xfrm>
          <a:custGeom>
            <a:avLst/>
            <a:gdLst>
              <a:gd name="T0" fmla="*/ 85 w 171"/>
              <a:gd name="T1" fmla="*/ 55 h 55"/>
              <a:gd name="T2" fmla="*/ 0 w 171"/>
              <a:gd name="T3" fmla="*/ 26 h 55"/>
              <a:gd name="T4" fmla="*/ 85 w 171"/>
              <a:gd name="T5" fmla="*/ 0 h 55"/>
              <a:gd name="T6" fmla="*/ 171 w 171"/>
              <a:gd name="T7" fmla="*/ 26 h 55"/>
              <a:gd name="T8" fmla="*/ 85 w 171"/>
              <a:gd name="T9" fmla="*/ 55 h 55"/>
            </a:gdLst>
            <a:ahLst/>
            <a:cxnLst>
              <a:cxn ang="0">
                <a:pos x="T0" y="T1"/>
              </a:cxn>
              <a:cxn ang="0">
                <a:pos x="T2" y="T3"/>
              </a:cxn>
              <a:cxn ang="0">
                <a:pos x="T4" y="T5"/>
              </a:cxn>
              <a:cxn ang="0">
                <a:pos x="T6" y="T7"/>
              </a:cxn>
              <a:cxn ang="0">
                <a:pos x="T8" y="T9"/>
              </a:cxn>
            </a:cxnLst>
            <a:rect l="0" t="0" r="r" b="b"/>
            <a:pathLst>
              <a:path w="171" h="55">
                <a:moveTo>
                  <a:pt x="85" y="55"/>
                </a:moveTo>
                <a:lnTo>
                  <a:pt x="0" y="26"/>
                </a:lnTo>
                <a:lnTo>
                  <a:pt x="85" y="0"/>
                </a:lnTo>
                <a:lnTo>
                  <a:pt x="171" y="26"/>
                </a:lnTo>
                <a:lnTo>
                  <a:pt x="85" y="55"/>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CCFEFB6E-942E-4D53-A8A7-80360C3FDED0}"/>
              </a:ext>
            </a:extLst>
          </p:cNvPr>
          <p:cNvSpPr>
            <a:spLocks/>
          </p:cNvSpPr>
          <p:nvPr/>
        </p:nvSpPr>
        <p:spPr bwMode="auto">
          <a:xfrm>
            <a:off x="9460255" y="4870341"/>
            <a:ext cx="89795" cy="274197"/>
          </a:xfrm>
          <a:custGeom>
            <a:avLst/>
            <a:gdLst>
              <a:gd name="T0" fmla="*/ 0 w 56"/>
              <a:gd name="T1" fmla="*/ 85 h 171"/>
              <a:gd name="T2" fmla="*/ 26 w 56"/>
              <a:gd name="T3" fmla="*/ 0 h 171"/>
              <a:gd name="T4" fmla="*/ 56 w 56"/>
              <a:gd name="T5" fmla="*/ 85 h 171"/>
              <a:gd name="T6" fmla="*/ 26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6" y="0"/>
                </a:lnTo>
                <a:lnTo>
                  <a:pt x="56" y="85"/>
                </a:lnTo>
                <a:lnTo>
                  <a:pt x="26" y="171"/>
                </a:lnTo>
                <a:lnTo>
                  <a:pt x="0" y="85"/>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4">
            <a:extLst>
              <a:ext uri="{FF2B5EF4-FFF2-40B4-BE49-F238E27FC236}">
                <a16:creationId xmlns:a16="http://schemas.microsoft.com/office/drawing/2014/main" id="{789FFC4C-294E-44AE-B5EC-1E7A89272EFA}"/>
              </a:ext>
            </a:extLst>
          </p:cNvPr>
          <p:cNvSpPr>
            <a:spLocks/>
          </p:cNvSpPr>
          <p:nvPr/>
        </p:nvSpPr>
        <p:spPr bwMode="auto">
          <a:xfrm>
            <a:off x="9364046" y="4964948"/>
            <a:ext cx="280610" cy="84985"/>
          </a:xfrm>
          <a:custGeom>
            <a:avLst/>
            <a:gdLst>
              <a:gd name="T0" fmla="*/ 86 w 175"/>
              <a:gd name="T1" fmla="*/ 53 h 53"/>
              <a:gd name="T2" fmla="*/ 0 w 175"/>
              <a:gd name="T3" fmla="*/ 26 h 53"/>
              <a:gd name="T4" fmla="*/ 86 w 175"/>
              <a:gd name="T5" fmla="*/ 0 h 53"/>
              <a:gd name="T6" fmla="*/ 175 w 175"/>
              <a:gd name="T7" fmla="*/ 26 h 53"/>
              <a:gd name="T8" fmla="*/ 86 w 175"/>
              <a:gd name="T9" fmla="*/ 53 h 53"/>
            </a:gdLst>
            <a:ahLst/>
            <a:cxnLst>
              <a:cxn ang="0">
                <a:pos x="T0" y="T1"/>
              </a:cxn>
              <a:cxn ang="0">
                <a:pos x="T2" y="T3"/>
              </a:cxn>
              <a:cxn ang="0">
                <a:pos x="T4" y="T5"/>
              </a:cxn>
              <a:cxn ang="0">
                <a:pos x="T6" y="T7"/>
              </a:cxn>
              <a:cxn ang="0">
                <a:pos x="T8" y="T9"/>
              </a:cxn>
            </a:cxnLst>
            <a:rect l="0" t="0" r="r" b="b"/>
            <a:pathLst>
              <a:path w="175" h="53">
                <a:moveTo>
                  <a:pt x="86" y="53"/>
                </a:moveTo>
                <a:lnTo>
                  <a:pt x="0" y="26"/>
                </a:lnTo>
                <a:lnTo>
                  <a:pt x="86" y="0"/>
                </a:lnTo>
                <a:lnTo>
                  <a:pt x="175" y="26"/>
                </a:lnTo>
                <a:lnTo>
                  <a:pt x="86" y="53"/>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ACA90369-4BAC-4BE3-86F9-8F858B674470}"/>
              </a:ext>
            </a:extLst>
          </p:cNvPr>
          <p:cNvSpPr>
            <a:spLocks/>
          </p:cNvSpPr>
          <p:nvPr/>
        </p:nvSpPr>
        <p:spPr bwMode="auto">
          <a:xfrm>
            <a:off x="7517280" y="2990643"/>
            <a:ext cx="64139" cy="184401"/>
          </a:xfrm>
          <a:custGeom>
            <a:avLst/>
            <a:gdLst>
              <a:gd name="T0" fmla="*/ 0 w 40"/>
              <a:gd name="T1" fmla="*/ 59 h 115"/>
              <a:gd name="T2" fmla="*/ 20 w 40"/>
              <a:gd name="T3" fmla="*/ 0 h 115"/>
              <a:gd name="T4" fmla="*/ 40 w 40"/>
              <a:gd name="T5" fmla="*/ 59 h 115"/>
              <a:gd name="T6" fmla="*/ 20 w 40"/>
              <a:gd name="T7" fmla="*/ 115 h 115"/>
              <a:gd name="T8" fmla="*/ 0 w 40"/>
              <a:gd name="T9" fmla="*/ 59 h 115"/>
            </a:gdLst>
            <a:ahLst/>
            <a:cxnLst>
              <a:cxn ang="0">
                <a:pos x="T0" y="T1"/>
              </a:cxn>
              <a:cxn ang="0">
                <a:pos x="T2" y="T3"/>
              </a:cxn>
              <a:cxn ang="0">
                <a:pos x="T4" y="T5"/>
              </a:cxn>
              <a:cxn ang="0">
                <a:pos x="T6" y="T7"/>
              </a:cxn>
              <a:cxn ang="0">
                <a:pos x="T8" y="T9"/>
              </a:cxn>
            </a:cxnLst>
            <a:rect l="0" t="0" r="r" b="b"/>
            <a:pathLst>
              <a:path w="40" h="115">
                <a:moveTo>
                  <a:pt x="0" y="59"/>
                </a:moveTo>
                <a:lnTo>
                  <a:pt x="20" y="0"/>
                </a:lnTo>
                <a:lnTo>
                  <a:pt x="40" y="59"/>
                </a:lnTo>
                <a:lnTo>
                  <a:pt x="20" y="115"/>
                </a:lnTo>
                <a:lnTo>
                  <a:pt x="0" y="59"/>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2052C1DC-1A86-461A-87BC-02FABA70526A}"/>
              </a:ext>
            </a:extLst>
          </p:cNvPr>
          <p:cNvSpPr>
            <a:spLocks/>
          </p:cNvSpPr>
          <p:nvPr/>
        </p:nvSpPr>
        <p:spPr bwMode="auto">
          <a:xfrm>
            <a:off x="7459554" y="3053178"/>
            <a:ext cx="179590" cy="59329"/>
          </a:xfrm>
          <a:custGeom>
            <a:avLst/>
            <a:gdLst>
              <a:gd name="T0" fmla="*/ 56 w 112"/>
              <a:gd name="T1" fmla="*/ 37 h 37"/>
              <a:gd name="T2" fmla="*/ 0 w 112"/>
              <a:gd name="T3" fmla="*/ 20 h 37"/>
              <a:gd name="T4" fmla="*/ 56 w 112"/>
              <a:gd name="T5" fmla="*/ 0 h 37"/>
              <a:gd name="T6" fmla="*/ 112 w 112"/>
              <a:gd name="T7" fmla="*/ 20 h 37"/>
              <a:gd name="T8" fmla="*/ 56 w 112"/>
              <a:gd name="T9" fmla="*/ 37 h 37"/>
            </a:gdLst>
            <a:ahLst/>
            <a:cxnLst>
              <a:cxn ang="0">
                <a:pos x="T0" y="T1"/>
              </a:cxn>
              <a:cxn ang="0">
                <a:pos x="T2" y="T3"/>
              </a:cxn>
              <a:cxn ang="0">
                <a:pos x="T4" y="T5"/>
              </a:cxn>
              <a:cxn ang="0">
                <a:pos x="T6" y="T7"/>
              </a:cxn>
              <a:cxn ang="0">
                <a:pos x="T8" y="T9"/>
              </a:cxn>
            </a:cxnLst>
            <a:rect l="0" t="0" r="r" b="b"/>
            <a:pathLst>
              <a:path w="112" h="37">
                <a:moveTo>
                  <a:pt x="56" y="37"/>
                </a:moveTo>
                <a:lnTo>
                  <a:pt x="0" y="20"/>
                </a:lnTo>
                <a:lnTo>
                  <a:pt x="56" y="0"/>
                </a:lnTo>
                <a:lnTo>
                  <a:pt x="112" y="20"/>
                </a:lnTo>
                <a:lnTo>
                  <a:pt x="56" y="37"/>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F4E47E0F-B3A9-42BD-8292-BEFA09E7EFF2}"/>
              </a:ext>
            </a:extLst>
          </p:cNvPr>
          <p:cNvSpPr>
            <a:spLocks/>
          </p:cNvSpPr>
          <p:nvPr/>
        </p:nvSpPr>
        <p:spPr bwMode="auto">
          <a:xfrm>
            <a:off x="8555659" y="1726378"/>
            <a:ext cx="57726" cy="184401"/>
          </a:xfrm>
          <a:custGeom>
            <a:avLst/>
            <a:gdLst>
              <a:gd name="T0" fmla="*/ 0 w 36"/>
              <a:gd name="T1" fmla="*/ 56 h 115"/>
              <a:gd name="T2" fmla="*/ 20 w 36"/>
              <a:gd name="T3" fmla="*/ 0 h 115"/>
              <a:gd name="T4" fmla="*/ 36 w 36"/>
              <a:gd name="T5" fmla="*/ 56 h 115"/>
              <a:gd name="T6" fmla="*/ 20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20" y="0"/>
                </a:lnTo>
                <a:lnTo>
                  <a:pt x="36" y="56"/>
                </a:lnTo>
                <a:lnTo>
                  <a:pt x="20" y="115"/>
                </a:lnTo>
                <a:lnTo>
                  <a:pt x="0" y="5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552629B5-E4AD-4A4C-9320-16AC7AB83706}"/>
              </a:ext>
            </a:extLst>
          </p:cNvPr>
          <p:cNvSpPr>
            <a:spLocks/>
          </p:cNvSpPr>
          <p:nvPr/>
        </p:nvSpPr>
        <p:spPr bwMode="auto">
          <a:xfrm>
            <a:off x="8497934" y="1790517"/>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DDC54073-8883-4311-AEFF-24E443A75C76}"/>
              </a:ext>
            </a:extLst>
          </p:cNvPr>
          <p:cNvSpPr>
            <a:spLocks/>
          </p:cNvSpPr>
          <p:nvPr/>
        </p:nvSpPr>
        <p:spPr bwMode="auto">
          <a:xfrm>
            <a:off x="8347061" y="2523743"/>
            <a:ext cx="62535" cy="179590"/>
          </a:xfrm>
          <a:custGeom>
            <a:avLst/>
            <a:gdLst>
              <a:gd name="T0" fmla="*/ 0 w 39"/>
              <a:gd name="T1" fmla="*/ 56 h 112"/>
              <a:gd name="T2" fmla="*/ 19 w 39"/>
              <a:gd name="T3" fmla="*/ 0 h 112"/>
              <a:gd name="T4" fmla="*/ 39 w 39"/>
              <a:gd name="T5" fmla="*/ 56 h 112"/>
              <a:gd name="T6" fmla="*/ 19 w 39"/>
              <a:gd name="T7" fmla="*/ 112 h 112"/>
              <a:gd name="T8" fmla="*/ 0 w 39"/>
              <a:gd name="T9" fmla="*/ 56 h 112"/>
            </a:gdLst>
            <a:ahLst/>
            <a:cxnLst>
              <a:cxn ang="0">
                <a:pos x="T0" y="T1"/>
              </a:cxn>
              <a:cxn ang="0">
                <a:pos x="T2" y="T3"/>
              </a:cxn>
              <a:cxn ang="0">
                <a:pos x="T4" y="T5"/>
              </a:cxn>
              <a:cxn ang="0">
                <a:pos x="T6" y="T7"/>
              </a:cxn>
              <a:cxn ang="0">
                <a:pos x="T8" y="T9"/>
              </a:cxn>
            </a:cxnLst>
            <a:rect l="0" t="0" r="r" b="b"/>
            <a:pathLst>
              <a:path w="39" h="112">
                <a:moveTo>
                  <a:pt x="0" y="56"/>
                </a:moveTo>
                <a:lnTo>
                  <a:pt x="19" y="0"/>
                </a:lnTo>
                <a:lnTo>
                  <a:pt x="39" y="56"/>
                </a:lnTo>
                <a:lnTo>
                  <a:pt x="19" y="112"/>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a:extLst>
              <a:ext uri="{FF2B5EF4-FFF2-40B4-BE49-F238E27FC236}">
                <a16:creationId xmlns:a16="http://schemas.microsoft.com/office/drawing/2014/main" id="{C67F378E-79CA-48A9-83BA-8D7FEBF6DAC3}"/>
              </a:ext>
            </a:extLst>
          </p:cNvPr>
          <p:cNvSpPr>
            <a:spLocks/>
          </p:cNvSpPr>
          <p:nvPr/>
        </p:nvSpPr>
        <p:spPr bwMode="auto">
          <a:xfrm>
            <a:off x="8287732" y="2583072"/>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
            <a:extLst>
              <a:ext uri="{FF2B5EF4-FFF2-40B4-BE49-F238E27FC236}">
                <a16:creationId xmlns:a16="http://schemas.microsoft.com/office/drawing/2014/main" id="{11E19C08-400C-4BC4-977D-48AD3FEBF77C}"/>
              </a:ext>
            </a:extLst>
          </p:cNvPr>
          <p:cNvSpPr>
            <a:spLocks/>
          </p:cNvSpPr>
          <p:nvPr/>
        </p:nvSpPr>
        <p:spPr bwMode="auto">
          <a:xfrm>
            <a:off x="9567314" y="5437278"/>
            <a:ext cx="57726" cy="184401"/>
          </a:xfrm>
          <a:custGeom>
            <a:avLst/>
            <a:gdLst>
              <a:gd name="T0" fmla="*/ 0 w 36"/>
              <a:gd name="T1" fmla="*/ 56 h 115"/>
              <a:gd name="T2" fmla="*/ 16 w 36"/>
              <a:gd name="T3" fmla="*/ 0 h 115"/>
              <a:gd name="T4" fmla="*/ 36 w 36"/>
              <a:gd name="T5" fmla="*/ 56 h 115"/>
              <a:gd name="T6" fmla="*/ 16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6" y="0"/>
                </a:lnTo>
                <a:lnTo>
                  <a:pt x="36" y="56"/>
                </a:lnTo>
                <a:lnTo>
                  <a:pt x="16" y="115"/>
                </a:lnTo>
                <a:lnTo>
                  <a:pt x="0" y="56"/>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2">
            <a:extLst>
              <a:ext uri="{FF2B5EF4-FFF2-40B4-BE49-F238E27FC236}">
                <a16:creationId xmlns:a16="http://schemas.microsoft.com/office/drawing/2014/main" id="{B3296EF5-B824-4661-9E0B-5BE42D9D5F02}"/>
              </a:ext>
            </a:extLst>
          </p:cNvPr>
          <p:cNvSpPr>
            <a:spLocks/>
          </p:cNvSpPr>
          <p:nvPr/>
        </p:nvSpPr>
        <p:spPr bwMode="auto">
          <a:xfrm>
            <a:off x="9503175" y="5499813"/>
            <a:ext cx="184400" cy="59329"/>
          </a:xfrm>
          <a:custGeom>
            <a:avLst/>
            <a:gdLst>
              <a:gd name="T0" fmla="*/ 56 w 115"/>
              <a:gd name="T1" fmla="*/ 37 h 37"/>
              <a:gd name="T2" fmla="*/ 0 w 115"/>
              <a:gd name="T3" fmla="*/ 17 h 37"/>
              <a:gd name="T4" fmla="*/ 56 w 115"/>
              <a:gd name="T5" fmla="*/ 0 h 37"/>
              <a:gd name="T6" fmla="*/ 115 w 115"/>
              <a:gd name="T7" fmla="*/ 17 h 37"/>
              <a:gd name="T8" fmla="*/ 56 w 115"/>
              <a:gd name="T9" fmla="*/ 37 h 37"/>
            </a:gdLst>
            <a:ahLst/>
            <a:cxnLst>
              <a:cxn ang="0">
                <a:pos x="T0" y="T1"/>
              </a:cxn>
              <a:cxn ang="0">
                <a:pos x="T2" y="T3"/>
              </a:cxn>
              <a:cxn ang="0">
                <a:pos x="T4" y="T5"/>
              </a:cxn>
              <a:cxn ang="0">
                <a:pos x="T6" y="T7"/>
              </a:cxn>
              <a:cxn ang="0">
                <a:pos x="T8" y="T9"/>
              </a:cxn>
            </a:cxnLst>
            <a:rect l="0" t="0" r="r" b="b"/>
            <a:pathLst>
              <a:path w="115" h="37">
                <a:moveTo>
                  <a:pt x="56" y="37"/>
                </a:moveTo>
                <a:lnTo>
                  <a:pt x="0" y="17"/>
                </a:lnTo>
                <a:lnTo>
                  <a:pt x="56" y="0"/>
                </a:lnTo>
                <a:lnTo>
                  <a:pt x="115" y="17"/>
                </a:lnTo>
                <a:lnTo>
                  <a:pt x="56" y="37"/>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3">
            <a:extLst>
              <a:ext uri="{FF2B5EF4-FFF2-40B4-BE49-F238E27FC236}">
                <a16:creationId xmlns:a16="http://schemas.microsoft.com/office/drawing/2014/main" id="{603ACDF2-799E-42BA-963B-BCF0FBC6CD3F}"/>
              </a:ext>
            </a:extLst>
          </p:cNvPr>
          <p:cNvSpPr>
            <a:spLocks/>
          </p:cNvSpPr>
          <p:nvPr/>
        </p:nvSpPr>
        <p:spPr bwMode="auto">
          <a:xfrm>
            <a:off x="8451288" y="5036406"/>
            <a:ext cx="59328" cy="184401"/>
          </a:xfrm>
          <a:custGeom>
            <a:avLst/>
            <a:gdLst>
              <a:gd name="T0" fmla="*/ 0 w 37"/>
              <a:gd name="T1" fmla="*/ 59 h 115"/>
              <a:gd name="T2" fmla="*/ 20 w 37"/>
              <a:gd name="T3" fmla="*/ 0 h 115"/>
              <a:gd name="T4" fmla="*/ 37 w 37"/>
              <a:gd name="T5" fmla="*/ 59 h 115"/>
              <a:gd name="T6" fmla="*/ 20 w 37"/>
              <a:gd name="T7" fmla="*/ 115 h 115"/>
              <a:gd name="T8" fmla="*/ 0 w 37"/>
              <a:gd name="T9" fmla="*/ 59 h 115"/>
            </a:gdLst>
            <a:ahLst/>
            <a:cxnLst>
              <a:cxn ang="0">
                <a:pos x="T0" y="T1"/>
              </a:cxn>
              <a:cxn ang="0">
                <a:pos x="T2" y="T3"/>
              </a:cxn>
              <a:cxn ang="0">
                <a:pos x="T4" y="T5"/>
              </a:cxn>
              <a:cxn ang="0">
                <a:pos x="T6" y="T7"/>
              </a:cxn>
              <a:cxn ang="0">
                <a:pos x="T8" y="T9"/>
              </a:cxn>
            </a:cxnLst>
            <a:rect l="0" t="0" r="r" b="b"/>
            <a:pathLst>
              <a:path w="37" h="115">
                <a:moveTo>
                  <a:pt x="0" y="59"/>
                </a:moveTo>
                <a:lnTo>
                  <a:pt x="20" y="0"/>
                </a:lnTo>
                <a:lnTo>
                  <a:pt x="37" y="59"/>
                </a:lnTo>
                <a:lnTo>
                  <a:pt x="20" y="115"/>
                </a:lnTo>
                <a:lnTo>
                  <a:pt x="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a:extLst>
              <a:ext uri="{FF2B5EF4-FFF2-40B4-BE49-F238E27FC236}">
                <a16:creationId xmlns:a16="http://schemas.microsoft.com/office/drawing/2014/main" id="{AEFDAA6E-5B64-46FD-8EA2-5436D5FA0F2D}"/>
              </a:ext>
            </a:extLst>
          </p:cNvPr>
          <p:cNvSpPr>
            <a:spLocks/>
          </p:cNvSpPr>
          <p:nvPr/>
        </p:nvSpPr>
        <p:spPr bwMode="auto">
          <a:xfrm>
            <a:off x="8388751" y="5098942"/>
            <a:ext cx="184400" cy="59329"/>
          </a:xfrm>
          <a:custGeom>
            <a:avLst/>
            <a:gdLst>
              <a:gd name="T0" fmla="*/ 59 w 115"/>
              <a:gd name="T1" fmla="*/ 37 h 37"/>
              <a:gd name="T2" fmla="*/ 0 w 115"/>
              <a:gd name="T3" fmla="*/ 20 h 37"/>
              <a:gd name="T4" fmla="*/ 59 w 115"/>
              <a:gd name="T5" fmla="*/ 0 h 37"/>
              <a:gd name="T6" fmla="*/ 115 w 115"/>
              <a:gd name="T7" fmla="*/ 20 h 37"/>
              <a:gd name="T8" fmla="*/ 59 w 115"/>
              <a:gd name="T9" fmla="*/ 37 h 37"/>
            </a:gdLst>
            <a:ahLst/>
            <a:cxnLst>
              <a:cxn ang="0">
                <a:pos x="T0" y="T1"/>
              </a:cxn>
              <a:cxn ang="0">
                <a:pos x="T2" y="T3"/>
              </a:cxn>
              <a:cxn ang="0">
                <a:pos x="T4" y="T5"/>
              </a:cxn>
              <a:cxn ang="0">
                <a:pos x="T6" y="T7"/>
              </a:cxn>
              <a:cxn ang="0">
                <a:pos x="T8" y="T9"/>
              </a:cxn>
            </a:cxnLst>
            <a:rect l="0" t="0" r="r" b="b"/>
            <a:pathLst>
              <a:path w="115" h="37">
                <a:moveTo>
                  <a:pt x="59" y="37"/>
                </a:moveTo>
                <a:lnTo>
                  <a:pt x="0" y="20"/>
                </a:lnTo>
                <a:lnTo>
                  <a:pt x="59" y="0"/>
                </a:lnTo>
                <a:lnTo>
                  <a:pt x="115" y="20"/>
                </a:lnTo>
                <a:lnTo>
                  <a:pt x="59"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a:extLst>
              <a:ext uri="{FF2B5EF4-FFF2-40B4-BE49-F238E27FC236}">
                <a16:creationId xmlns:a16="http://schemas.microsoft.com/office/drawing/2014/main" id="{8FFFA221-BB2C-42CF-BD1C-0B4518A36903}"/>
              </a:ext>
            </a:extLst>
          </p:cNvPr>
          <p:cNvSpPr>
            <a:spLocks/>
          </p:cNvSpPr>
          <p:nvPr/>
        </p:nvSpPr>
        <p:spPr bwMode="auto">
          <a:xfrm>
            <a:off x="9846321" y="1855090"/>
            <a:ext cx="57726" cy="177987"/>
          </a:xfrm>
          <a:custGeom>
            <a:avLst/>
            <a:gdLst>
              <a:gd name="T0" fmla="*/ 0 w 36"/>
              <a:gd name="T1" fmla="*/ 55 h 111"/>
              <a:gd name="T2" fmla="*/ 20 w 36"/>
              <a:gd name="T3" fmla="*/ 0 h 111"/>
              <a:gd name="T4" fmla="*/ 36 w 36"/>
              <a:gd name="T5" fmla="*/ 55 h 111"/>
              <a:gd name="T6" fmla="*/ 20 w 36"/>
              <a:gd name="T7" fmla="*/ 111 h 111"/>
              <a:gd name="T8" fmla="*/ 0 w 36"/>
              <a:gd name="T9" fmla="*/ 55 h 111"/>
            </a:gdLst>
            <a:ahLst/>
            <a:cxnLst>
              <a:cxn ang="0">
                <a:pos x="T0" y="T1"/>
              </a:cxn>
              <a:cxn ang="0">
                <a:pos x="T2" y="T3"/>
              </a:cxn>
              <a:cxn ang="0">
                <a:pos x="T4" y="T5"/>
              </a:cxn>
              <a:cxn ang="0">
                <a:pos x="T6" y="T7"/>
              </a:cxn>
              <a:cxn ang="0">
                <a:pos x="T8" y="T9"/>
              </a:cxn>
            </a:cxnLst>
            <a:rect l="0" t="0" r="r" b="b"/>
            <a:pathLst>
              <a:path w="36" h="111">
                <a:moveTo>
                  <a:pt x="0" y="55"/>
                </a:moveTo>
                <a:lnTo>
                  <a:pt x="20" y="0"/>
                </a:lnTo>
                <a:lnTo>
                  <a:pt x="36" y="55"/>
                </a:lnTo>
                <a:lnTo>
                  <a:pt x="20" y="111"/>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a:extLst>
              <a:ext uri="{FF2B5EF4-FFF2-40B4-BE49-F238E27FC236}">
                <a16:creationId xmlns:a16="http://schemas.microsoft.com/office/drawing/2014/main" id="{6A555FB6-79FF-4D68-B4F2-635B8E68885F}"/>
              </a:ext>
            </a:extLst>
          </p:cNvPr>
          <p:cNvSpPr>
            <a:spLocks/>
          </p:cNvSpPr>
          <p:nvPr/>
        </p:nvSpPr>
        <p:spPr bwMode="auto">
          <a:xfrm>
            <a:off x="9783784" y="1917625"/>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a:extLst>
              <a:ext uri="{FF2B5EF4-FFF2-40B4-BE49-F238E27FC236}">
                <a16:creationId xmlns:a16="http://schemas.microsoft.com/office/drawing/2014/main" id="{E6003DF3-57CB-4090-83AC-EA2F62F3AA59}"/>
              </a:ext>
            </a:extLst>
          </p:cNvPr>
          <p:cNvSpPr>
            <a:spLocks/>
          </p:cNvSpPr>
          <p:nvPr/>
        </p:nvSpPr>
        <p:spPr bwMode="auto">
          <a:xfrm>
            <a:off x="7965431" y="5411622"/>
            <a:ext cx="59328" cy="177987"/>
          </a:xfrm>
          <a:custGeom>
            <a:avLst/>
            <a:gdLst>
              <a:gd name="T0" fmla="*/ 0 w 37"/>
              <a:gd name="T1" fmla="*/ 55 h 111"/>
              <a:gd name="T2" fmla="*/ 20 w 37"/>
              <a:gd name="T3" fmla="*/ 0 h 111"/>
              <a:gd name="T4" fmla="*/ 37 w 37"/>
              <a:gd name="T5" fmla="*/ 55 h 111"/>
              <a:gd name="T6" fmla="*/ 20 w 37"/>
              <a:gd name="T7" fmla="*/ 111 h 111"/>
              <a:gd name="T8" fmla="*/ 0 w 37"/>
              <a:gd name="T9" fmla="*/ 55 h 111"/>
            </a:gdLst>
            <a:ahLst/>
            <a:cxnLst>
              <a:cxn ang="0">
                <a:pos x="T0" y="T1"/>
              </a:cxn>
              <a:cxn ang="0">
                <a:pos x="T2" y="T3"/>
              </a:cxn>
              <a:cxn ang="0">
                <a:pos x="T4" y="T5"/>
              </a:cxn>
              <a:cxn ang="0">
                <a:pos x="T6" y="T7"/>
              </a:cxn>
              <a:cxn ang="0">
                <a:pos x="T8" y="T9"/>
              </a:cxn>
            </a:cxnLst>
            <a:rect l="0" t="0" r="r" b="b"/>
            <a:pathLst>
              <a:path w="37" h="111">
                <a:moveTo>
                  <a:pt x="0" y="55"/>
                </a:moveTo>
                <a:lnTo>
                  <a:pt x="20" y="0"/>
                </a:lnTo>
                <a:lnTo>
                  <a:pt x="37" y="55"/>
                </a:lnTo>
                <a:lnTo>
                  <a:pt x="20" y="111"/>
                </a:lnTo>
                <a:lnTo>
                  <a:pt x="0" y="55"/>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8">
            <a:extLst>
              <a:ext uri="{FF2B5EF4-FFF2-40B4-BE49-F238E27FC236}">
                <a16:creationId xmlns:a16="http://schemas.microsoft.com/office/drawing/2014/main" id="{CB4B3CE8-3CFD-4C61-B71C-F377FE5D8B2E}"/>
              </a:ext>
            </a:extLst>
          </p:cNvPr>
          <p:cNvSpPr>
            <a:spLocks/>
          </p:cNvSpPr>
          <p:nvPr/>
        </p:nvSpPr>
        <p:spPr bwMode="auto">
          <a:xfrm>
            <a:off x="7907705" y="5469348"/>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9">
            <a:extLst>
              <a:ext uri="{FF2B5EF4-FFF2-40B4-BE49-F238E27FC236}">
                <a16:creationId xmlns:a16="http://schemas.microsoft.com/office/drawing/2014/main" id="{9B15604B-EF9A-46A8-A48E-ECC1C7CC28DC}"/>
              </a:ext>
            </a:extLst>
          </p:cNvPr>
          <p:cNvSpPr>
            <a:spLocks/>
          </p:cNvSpPr>
          <p:nvPr/>
        </p:nvSpPr>
        <p:spPr bwMode="auto">
          <a:xfrm>
            <a:off x="8976883" y="1885354"/>
            <a:ext cx="59328" cy="179590"/>
          </a:xfrm>
          <a:custGeom>
            <a:avLst/>
            <a:gdLst>
              <a:gd name="T0" fmla="*/ 0 w 37"/>
              <a:gd name="T1" fmla="*/ 56 h 112"/>
              <a:gd name="T2" fmla="*/ 20 w 37"/>
              <a:gd name="T3" fmla="*/ 0 h 112"/>
              <a:gd name="T4" fmla="*/ 37 w 37"/>
              <a:gd name="T5" fmla="*/ 56 h 112"/>
              <a:gd name="T6" fmla="*/ 20 w 37"/>
              <a:gd name="T7" fmla="*/ 112 h 112"/>
              <a:gd name="T8" fmla="*/ 0 w 37"/>
              <a:gd name="T9" fmla="*/ 56 h 112"/>
            </a:gdLst>
            <a:ahLst/>
            <a:cxnLst>
              <a:cxn ang="0">
                <a:pos x="T0" y="T1"/>
              </a:cxn>
              <a:cxn ang="0">
                <a:pos x="T2" y="T3"/>
              </a:cxn>
              <a:cxn ang="0">
                <a:pos x="T4" y="T5"/>
              </a:cxn>
              <a:cxn ang="0">
                <a:pos x="T6" y="T7"/>
              </a:cxn>
              <a:cxn ang="0">
                <a:pos x="T8" y="T9"/>
              </a:cxn>
            </a:cxnLst>
            <a:rect l="0" t="0" r="r" b="b"/>
            <a:pathLst>
              <a:path w="37" h="112">
                <a:moveTo>
                  <a:pt x="0" y="56"/>
                </a:moveTo>
                <a:lnTo>
                  <a:pt x="20" y="0"/>
                </a:lnTo>
                <a:lnTo>
                  <a:pt x="37" y="56"/>
                </a:lnTo>
                <a:lnTo>
                  <a:pt x="20" y="112"/>
                </a:lnTo>
                <a:lnTo>
                  <a:pt x="0" y="5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0">
            <a:extLst>
              <a:ext uri="{FF2B5EF4-FFF2-40B4-BE49-F238E27FC236}">
                <a16:creationId xmlns:a16="http://schemas.microsoft.com/office/drawing/2014/main" id="{7A9F2DA2-D18A-43C9-9CAA-0693B375C8DF}"/>
              </a:ext>
            </a:extLst>
          </p:cNvPr>
          <p:cNvSpPr>
            <a:spLocks/>
          </p:cNvSpPr>
          <p:nvPr/>
        </p:nvSpPr>
        <p:spPr bwMode="auto">
          <a:xfrm>
            <a:off x="8919158" y="1949493"/>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1">
            <a:extLst>
              <a:ext uri="{FF2B5EF4-FFF2-40B4-BE49-F238E27FC236}">
                <a16:creationId xmlns:a16="http://schemas.microsoft.com/office/drawing/2014/main" id="{88FB763F-8C38-4DED-BA20-0835562FC76C}"/>
              </a:ext>
            </a:extLst>
          </p:cNvPr>
          <p:cNvSpPr>
            <a:spLocks/>
          </p:cNvSpPr>
          <p:nvPr/>
        </p:nvSpPr>
        <p:spPr bwMode="auto">
          <a:xfrm>
            <a:off x="9947340" y="2435552"/>
            <a:ext cx="52915" cy="152332"/>
          </a:xfrm>
          <a:custGeom>
            <a:avLst/>
            <a:gdLst>
              <a:gd name="T0" fmla="*/ 0 w 33"/>
              <a:gd name="T1" fmla="*/ 49 h 95"/>
              <a:gd name="T2" fmla="*/ 16 w 33"/>
              <a:gd name="T3" fmla="*/ 0 h 95"/>
              <a:gd name="T4" fmla="*/ 33 w 33"/>
              <a:gd name="T5" fmla="*/ 49 h 95"/>
              <a:gd name="T6" fmla="*/ 16 w 33"/>
              <a:gd name="T7" fmla="*/ 95 h 95"/>
              <a:gd name="T8" fmla="*/ 0 w 33"/>
              <a:gd name="T9" fmla="*/ 49 h 95"/>
            </a:gdLst>
            <a:ahLst/>
            <a:cxnLst>
              <a:cxn ang="0">
                <a:pos x="T0" y="T1"/>
              </a:cxn>
              <a:cxn ang="0">
                <a:pos x="T2" y="T3"/>
              </a:cxn>
              <a:cxn ang="0">
                <a:pos x="T4" y="T5"/>
              </a:cxn>
              <a:cxn ang="0">
                <a:pos x="T6" y="T7"/>
              </a:cxn>
              <a:cxn ang="0">
                <a:pos x="T8" y="T9"/>
              </a:cxn>
            </a:cxnLst>
            <a:rect l="0" t="0" r="r" b="b"/>
            <a:pathLst>
              <a:path w="33" h="95">
                <a:moveTo>
                  <a:pt x="0" y="49"/>
                </a:moveTo>
                <a:lnTo>
                  <a:pt x="16" y="0"/>
                </a:lnTo>
                <a:lnTo>
                  <a:pt x="33" y="49"/>
                </a:lnTo>
                <a:lnTo>
                  <a:pt x="16" y="95"/>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a:extLst>
              <a:ext uri="{FF2B5EF4-FFF2-40B4-BE49-F238E27FC236}">
                <a16:creationId xmlns:a16="http://schemas.microsoft.com/office/drawing/2014/main" id="{82E5B318-5960-4184-8781-C516FA9E7BA4}"/>
              </a:ext>
            </a:extLst>
          </p:cNvPr>
          <p:cNvSpPr>
            <a:spLocks/>
          </p:cNvSpPr>
          <p:nvPr/>
        </p:nvSpPr>
        <p:spPr bwMode="auto">
          <a:xfrm>
            <a:off x="9894426" y="2486863"/>
            <a:ext cx="152331" cy="48105"/>
          </a:xfrm>
          <a:custGeom>
            <a:avLst/>
            <a:gdLst>
              <a:gd name="T0" fmla="*/ 49 w 95"/>
              <a:gd name="T1" fmla="*/ 30 h 30"/>
              <a:gd name="T2" fmla="*/ 0 w 95"/>
              <a:gd name="T3" fmla="*/ 17 h 30"/>
              <a:gd name="T4" fmla="*/ 49 w 95"/>
              <a:gd name="T5" fmla="*/ 0 h 30"/>
              <a:gd name="T6" fmla="*/ 95 w 95"/>
              <a:gd name="T7" fmla="*/ 17 h 30"/>
              <a:gd name="T8" fmla="*/ 49 w 95"/>
              <a:gd name="T9" fmla="*/ 30 h 30"/>
            </a:gdLst>
            <a:ahLst/>
            <a:cxnLst>
              <a:cxn ang="0">
                <a:pos x="T0" y="T1"/>
              </a:cxn>
              <a:cxn ang="0">
                <a:pos x="T2" y="T3"/>
              </a:cxn>
              <a:cxn ang="0">
                <a:pos x="T4" y="T5"/>
              </a:cxn>
              <a:cxn ang="0">
                <a:pos x="T6" y="T7"/>
              </a:cxn>
              <a:cxn ang="0">
                <a:pos x="T8" y="T9"/>
              </a:cxn>
            </a:cxnLst>
            <a:rect l="0" t="0" r="r" b="b"/>
            <a:pathLst>
              <a:path w="95" h="30">
                <a:moveTo>
                  <a:pt x="49" y="30"/>
                </a:moveTo>
                <a:lnTo>
                  <a:pt x="0" y="17"/>
                </a:lnTo>
                <a:lnTo>
                  <a:pt x="49" y="0"/>
                </a:lnTo>
                <a:lnTo>
                  <a:pt x="95" y="17"/>
                </a:lnTo>
                <a:lnTo>
                  <a:pt x="49"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a:extLst>
              <a:ext uri="{FF2B5EF4-FFF2-40B4-BE49-F238E27FC236}">
                <a16:creationId xmlns:a16="http://schemas.microsoft.com/office/drawing/2014/main" id="{5B7C8E7B-4EA9-4248-9732-7121C77CD6FD}"/>
              </a:ext>
            </a:extLst>
          </p:cNvPr>
          <p:cNvSpPr>
            <a:spLocks/>
          </p:cNvSpPr>
          <p:nvPr/>
        </p:nvSpPr>
        <p:spPr bwMode="auto">
          <a:xfrm>
            <a:off x="7695388" y="2207332"/>
            <a:ext cx="48105" cy="152332"/>
          </a:xfrm>
          <a:custGeom>
            <a:avLst/>
            <a:gdLst>
              <a:gd name="T0" fmla="*/ 0 w 30"/>
              <a:gd name="T1" fmla="*/ 49 h 95"/>
              <a:gd name="T2" fmla="*/ 14 w 30"/>
              <a:gd name="T3" fmla="*/ 0 h 95"/>
              <a:gd name="T4" fmla="*/ 30 w 30"/>
              <a:gd name="T5" fmla="*/ 49 h 95"/>
              <a:gd name="T6" fmla="*/ 14 w 30"/>
              <a:gd name="T7" fmla="*/ 95 h 95"/>
              <a:gd name="T8" fmla="*/ 0 w 30"/>
              <a:gd name="T9" fmla="*/ 49 h 95"/>
            </a:gdLst>
            <a:ahLst/>
            <a:cxnLst>
              <a:cxn ang="0">
                <a:pos x="T0" y="T1"/>
              </a:cxn>
              <a:cxn ang="0">
                <a:pos x="T2" y="T3"/>
              </a:cxn>
              <a:cxn ang="0">
                <a:pos x="T4" y="T5"/>
              </a:cxn>
              <a:cxn ang="0">
                <a:pos x="T6" y="T7"/>
              </a:cxn>
              <a:cxn ang="0">
                <a:pos x="T8" y="T9"/>
              </a:cxn>
            </a:cxnLst>
            <a:rect l="0" t="0" r="r" b="b"/>
            <a:pathLst>
              <a:path w="30" h="95">
                <a:moveTo>
                  <a:pt x="0" y="49"/>
                </a:moveTo>
                <a:lnTo>
                  <a:pt x="14" y="0"/>
                </a:lnTo>
                <a:lnTo>
                  <a:pt x="30" y="49"/>
                </a:lnTo>
                <a:lnTo>
                  <a:pt x="14" y="95"/>
                </a:lnTo>
                <a:lnTo>
                  <a:pt x="0" y="4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4">
            <a:extLst>
              <a:ext uri="{FF2B5EF4-FFF2-40B4-BE49-F238E27FC236}">
                <a16:creationId xmlns:a16="http://schemas.microsoft.com/office/drawing/2014/main" id="{D393C7F0-F11B-4FC3-8F36-C10E40BBA0FE}"/>
              </a:ext>
            </a:extLst>
          </p:cNvPr>
          <p:cNvSpPr>
            <a:spLocks/>
          </p:cNvSpPr>
          <p:nvPr/>
        </p:nvSpPr>
        <p:spPr bwMode="auto">
          <a:xfrm>
            <a:off x="7642474" y="2260247"/>
            <a:ext cx="153935" cy="46502"/>
          </a:xfrm>
          <a:custGeom>
            <a:avLst/>
            <a:gdLst>
              <a:gd name="T0" fmla="*/ 47 w 96"/>
              <a:gd name="T1" fmla="*/ 29 h 29"/>
              <a:gd name="T2" fmla="*/ 0 w 96"/>
              <a:gd name="T3" fmla="*/ 16 h 29"/>
              <a:gd name="T4" fmla="*/ 47 w 96"/>
              <a:gd name="T5" fmla="*/ 0 h 29"/>
              <a:gd name="T6" fmla="*/ 96 w 96"/>
              <a:gd name="T7" fmla="*/ 16 h 29"/>
              <a:gd name="T8" fmla="*/ 47 w 96"/>
              <a:gd name="T9" fmla="*/ 29 h 29"/>
            </a:gdLst>
            <a:ahLst/>
            <a:cxnLst>
              <a:cxn ang="0">
                <a:pos x="T0" y="T1"/>
              </a:cxn>
              <a:cxn ang="0">
                <a:pos x="T2" y="T3"/>
              </a:cxn>
              <a:cxn ang="0">
                <a:pos x="T4" y="T5"/>
              </a:cxn>
              <a:cxn ang="0">
                <a:pos x="T6" y="T7"/>
              </a:cxn>
              <a:cxn ang="0">
                <a:pos x="T8" y="T9"/>
              </a:cxn>
            </a:cxnLst>
            <a:rect l="0" t="0" r="r" b="b"/>
            <a:pathLst>
              <a:path w="96" h="29">
                <a:moveTo>
                  <a:pt x="47" y="29"/>
                </a:moveTo>
                <a:lnTo>
                  <a:pt x="0" y="16"/>
                </a:lnTo>
                <a:lnTo>
                  <a:pt x="47" y="0"/>
                </a:lnTo>
                <a:lnTo>
                  <a:pt x="96" y="16"/>
                </a:lnTo>
                <a:lnTo>
                  <a:pt x="47" y="2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5">
            <a:extLst>
              <a:ext uri="{FF2B5EF4-FFF2-40B4-BE49-F238E27FC236}">
                <a16:creationId xmlns:a16="http://schemas.microsoft.com/office/drawing/2014/main" id="{F0E61023-4E31-4F04-B599-2131F425B43C}"/>
              </a:ext>
            </a:extLst>
          </p:cNvPr>
          <p:cNvSpPr>
            <a:spLocks/>
          </p:cNvSpPr>
          <p:nvPr/>
        </p:nvSpPr>
        <p:spPr bwMode="auto">
          <a:xfrm>
            <a:off x="9259445" y="3827378"/>
            <a:ext cx="48105" cy="153935"/>
          </a:xfrm>
          <a:custGeom>
            <a:avLst/>
            <a:gdLst>
              <a:gd name="T0" fmla="*/ 0 w 30"/>
              <a:gd name="T1" fmla="*/ 50 h 96"/>
              <a:gd name="T2" fmla="*/ 14 w 30"/>
              <a:gd name="T3" fmla="*/ 0 h 96"/>
              <a:gd name="T4" fmla="*/ 30 w 30"/>
              <a:gd name="T5" fmla="*/ 50 h 96"/>
              <a:gd name="T6" fmla="*/ 14 w 30"/>
              <a:gd name="T7" fmla="*/ 96 h 96"/>
              <a:gd name="T8" fmla="*/ 0 w 30"/>
              <a:gd name="T9" fmla="*/ 50 h 96"/>
            </a:gdLst>
            <a:ahLst/>
            <a:cxnLst>
              <a:cxn ang="0">
                <a:pos x="T0" y="T1"/>
              </a:cxn>
              <a:cxn ang="0">
                <a:pos x="T2" y="T3"/>
              </a:cxn>
              <a:cxn ang="0">
                <a:pos x="T4" y="T5"/>
              </a:cxn>
              <a:cxn ang="0">
                <a:pos x="T6" y="T7"/>
              </a:cxn>
              <a:cxn ang="0">
                <a:pos x="T8" y="T9"/>
              </a:cxn>
            </a:cxnLst>
            <a:rect l="0" t="0" r="r" b="b"/>
            <a:pathLst>
              <a:path w="30" h="96">
                <a:moveTo>
                  <a:pt x="0" y="50"/>
                </a:moveTo>
                <a:lnTo>
                  <a:pt x="14" y="0"/>
                </a:lnTo>
                <a:lnTo>
                  <a:pt x="30" y="50"/>
                </a:lnTo>
                <a:lnTo>
                  <a:pt x="14" y="96"/>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a:extLst>
              <a:ext uri="{FF2B5EF4-FFF2-40B4-BE49-F238E27FC236}">
                <a16:creationId xmlns:a16="http://schemas.microsoft.com/office/drawing/2014/main" id="{F487FFE3-50FA-4AD6-A123-07501E2B6B0F}"/>
              </a:ext>
            </a:extLst>
          </p:cNvPr>
          <p:cNvSpPr>
            <a:spLocks/>
          </p:cNvSpPr>
          <p:nvPr/>
        </p:nvSpPr>
        <p:spPr bwMode="auto">
          <a:xfrm>
            <a:off x="9208133" y="3880292"/>
            <a:ext cx="152331" cy="48105"/>
          </a:xfrm>
          <a:custGeom>
            <a:avLst/>
            <a:gdLst>
              <a:gd name="T0" fmla="*/ 46 w 95"/>
              <a:gd name="T1" fmla="*/ 30 h 30"/>
              <a:gd name="T2" fmla="*/ 0 w 95"/>
              <a:gd name="T3" fmla="*/ 17 h 30"/>
              <a:gd name="T4" fmla="*/ 46 w 95"/>
              <a:gd name="T5" fmla="*/ 0 h 30"/>
              <a:gd name="T6" fmla="*/ 95 w 95"/>
              <a:gd name="T7" fmla="*/ 17 h 30"/>
              <a:gd name="T8" fmla="*/ 46 w 95"/>
              <a:gd name="T9" fmla="*/ 30 h 30"/>
            </a:gdLst>
            <a:ahLst/>
            <a:cxnLst>
              <a:cxn ang="0">
                <a:pos x="T0" y="T1"/>
              </a:cxn>
              <a:cxn ang="0">
                <a:pos x="T2" y="T3"/>
              </a:cxn>
              <a:cxn ang="0">
                <a:pos x="T4" y="T5"/>
              </a:cxn>
              <a:cxn ang="0">
                <a:pos x="T6" y="T7"/>
              </a:cxn>
              <a:cxn ang="0">
                <a:pos x="T8" y="T9"/>
              </a:cxn>
            </a:cxnLst>
            <a:rect l="0" t="0" r="r" b="b"/>
            <a:pathLst>
              <a:path w="95" h="30">
                <a:moveTo>
                  <a:pt x="46" y="30"/>
                </a:moveTo>
                <a:lnTo>
                  <a:pt x="0" y="17"/>
                </a:lnTo>
                <a:lnTo>
                  <a:pt x="46" y="0"/>
                </a:lnTo>
                <a:lnTo>
                  <a:pt x="95" y="17"/>
                </a:lnTo>
                <a:lnTo>
                  <a:pt x="4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a:extLst>
              <a:ext uri="{FF2B5EF4-FFF2-40B4-BE49-F238E27FC236}">
                <a16:creationId xmlns:a16="http://schemas.microsoft.com/office/drawing/2014/main" id="{C0A7823F-E5F1-4B2A-8377-A216E2A801DE}"/>
              </a:ext>
            </a:extLst>
          </p:cNvPr>
          <p:cNvSpPr>
            <a:spLocks/>
          </p:cNvSpPr>
          <p:nvPr/>
        </p:nvSpPr>
        <p:spPr bwMode="auto">
          <a:xfrm>
            <a:off x="9657110" y="2788319"/>
            <a:ext cx="57726" cy="184401"/>
          </a:xfrm>
          <a:custGeom>
            <a:avLst/>
            <a:gdLst>
              <a:gd name="T0" fmla="*/ 0 w 36"/>
              <a:gd name="T1" fmla="*/ 56 h 115"/>
              <a:gd name="T2" fmla="*/ 19 w 36"/>
              <a:gd name="T3" fmla="*/ 0 h 115"/>
              <a:gd name="T4" fmla="*/ 36 w 36"/>
              <a:gd name="T5" fmla="*/ 56 h 115"/>
              <a:gd name="T6" fmla="*/ 19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9" y="0"/>
                </a:lnTo>
                <a:lnTo>
                  <a:pt x="36" y="56"/>
                </a:lnTo>
                <a:lnTo>
                  <a:pt x="19" y="115"/>
                </a:lnTo>
                <a:lnTo>
                  <a:pt x="0"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8">
            <a:extLst>
              <a:ext uri="{FF2B5EF4-FFF2-40B4-BE49-F238E27FC236}">
                <a16:creationId xmlns:a16="http://schemas.microsoft.com/office/drawing/2014/main" id="{3CEF2B21-B957-4D35-AEA9-FBEB4D89A58A}"/>
              </a:ext>
            </a:extLst>
          </p:cNvPr>
          <p:cNvSpPr>
            <a:spLocks/>
          </p:cNvSpPr>
          <p:nvPr/>
        </p:nvSpPr>
        <p:spPr bwMode="auto">
          <a:xfrm>
            <a:off x="9592970" y="2852458"/>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TextBox 135">
            <a:extLst>
              <a:ext uri="{FF2B5EF4-FFF2-40B4-BE49-F238E27FC236}">
                <a16:creationId xmlns:a16="http://schemas.microsoft.com/office/drawing/2014/main" id="{F9387AB8-7E69-4ABB-A7E0-2EFC020DF2EC}"/>
              </a:ext>
            </a:extLst>
          </p:cNvPr>
          <p:cNvSpPr txBox="1"/>
          <p:nvPr/>
        </p:nvSpPr>
        <p:spPr>
          <a:xfrm>
            <a:off x="924769" y="1165443"/>
            <a:ext cx="5310542" cy="1311128"/>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Steps of Methodology</a:t>
            </a:r>
          </a:p>
        </p:txBody>
      </p:sp>
      <p:sp>
        <p:nvSpPr>
          <p:cNvPr id="177" name="Oval 176">
            <a:extLst>
              <a:ext uri="{FF2B5EF4-FFF2-40B4-BE49-F238E27FC236}">
                <a16:creationId xmlns:a16="http://schemas.microsoft.com/office/drawing/2014/main" id="{616E2B3C-239B-4E73-BA5B-927EFC550D08}"/>
              </a:ext>
            </a:extLst>
          </p:cNvPr>
          <p:cNvSpPr/>
          <p:nvPr/>
        </p:nvSpPr>
        <p:spPr>
          <a:xfrm>
            <a:off x="924769" y="2959249"/>
            <a:ext cx="600841" cy="600841"/>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01</a:t>
            </a:r>
          </a:p>
        </p:txBody>
      </p:sp>
      <p:sp>
        <p:nvSpPr>
          <p:cNvPr id="181" name="Rectangle 180">
            <a:extLst>
              <a:ext uri="{FF2B5EF4-FFF2-40B4-BE49-F238E27FC236}">
                <a16:creationId xmlns:a16="http://schemas.microsoft.com/office/drawing/2014/main" id="{90E146DD-A942-4CDE-843D-98D1415E9680}"/>
              </a:ext>
            </a:extLst>
          </p:cNvPr>
          <p:cNvSpPr/>
          <p:nvPr/>
        </p:nvSpPr>
        <p:spPr>
          <a:xfrm>
            <a:off x="607493" y="3700702"/>
            <a:ext cx="1913252" cy="276999"/>
          </a:xfrm>
          <a:prstGeom prst="rect">
            <a:avLst/>
          </a:prstGeom>
        </p:spPr>
        <p:txBody>
          <a:bodyPr wrap="square" lIns="0" tIns="0" rIns="0" bIns="0">
            <a:spAutoFit/>
          </a:bodyPr>
          <a:lstStyle/>
          <a:p>
            <a:r>
              <a:rPr lang="en-US" dirty="0">
                <a:latin typeface="Times New Roman" panose="02020603050405020304" pitchFamily="18" charset="0"/>
                <a:cs typeface="Times New Roman" panose="02020603050405020304" pitchFamily="18" charset="0"/>
              </a:rPr>
              <a:t>Pre-Process Dataset</a:t>
            </a:r>
          </a:p>
        </p:txBody>
      </p:sp>
      <p:sp>
        <p:nvSpPr>
          <p:cNvPr id="179" name="Oval 178">
            <a:extLst>
              <a:ext uri="{FF2B5EF4-FFF2-40B4-BE49-F238E27FC236}">
                <a16:creationId xmlns:a16="http://schemas.microsoft.com/office/drawing/2014/main" id="{7F4B4CD4-068A-41D0-A636-C7CF098C3C90}"/>
              </a:ext>
            </a:extLst>
          </p:cNvPr>
          <p:cNvSpPr/>
          <p:nvPr/>
        </p:nvSpPr>
        <p:spPr>
          <a:xfrm>
            <a:off x="2895961" y="2959249"/>
            <a:ext cx="600841" cy="600841"/>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02</a:t>
            </a:r>
          </a:p>
        </p:txBody>
      </p:sp>
      <p:sp>
        <p:nvSpPr>
          <p:cNvPr id="182" name="Rectangle 181">
            <a:extLst>
              <a:ext uri="{FF2B5EF4-FFF2-40B4-BE49-F238E27FC236}">
                <a16:creationId xmlns:a16="http://schemas.microsoft.com/office/drawing/2014/main" id="{9D4CC1D4-FEFB-4AE6-B0F4-47F6F0A98B27}"/>
              </a:ext>
            </a:extLst>
          </p:cNvPr>
          <p:cNvSpPr/>
          <p:nvPr/>
        </p:nvSpPr>
        <p:spPr>
          <a:xfrm>
            <a:off x="2642897" y="3716563"/>
            <a:ext cx="1671126" cy="830997"/>
          </a:xfrm>
          <a:prstGeom prst="rect">
            <a:avLst/>
          </a:prstGeom>
        </p:spPr>
        <p:txBody>
          <a:bodyPr wrap="square" lIns="0" tIns="0" rIns="0" bIns="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Apply Machine Learning Algorithms</a:t>
            </a:r>
          </a:p>
        </p:txBody>
      </p:sp>
      <p:sp>
        <p:nvSpPr>
          <p:cNvPr id="180" name="Oval 179">
            <a:extLst>
              <a:ext uri="{FF2B5EF4-FFF2-40B4-BE49-F238E27FC236}">
                <a16:creationId xmlns:a16="http://schemas.microsoft.com/office/drawing/2014/main" id="{FEE4B9F3-2BF3-453C-9B9C-0CDA60460F7A}"/>
              </a:ext>
            </a:extLst>
          </p:cNvPr>
          <p:cNvSpPr/>
          <p:nvPr/>
        </p:nvSpPr>
        <p:spPr>
          <a:xfrm>
            <a:off x="4867152" y="2959249"/>
            <a:ext cx="600841" cy="600841"/>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03</a:t>
            </a:r>
          </a:p>
        </p:txBody>
      </p:sp>
      <p:sp>
        <p:nvSpPr>
          <p:cNvPr id="183" name="Rectangle 182">
            <a:extLst>
              <a:ext uri="{FF2B5EF4-FFF2-40B4-BE49-F238E27FC236}">
                <a16:creationId xmlns:a16="http://schemas.microsoft.com/office/drawing/2014/main" id="{DF5CCD1B-A345-44F1-AA5A-ED8B78448AD1}"/>
              </a:ext>
            </a:extLst>
          </p:cNvPr>
          <p:cNvSpPr/>
          <p:nvPr/>
        </p:nvSpPr>
        <p:spPr>
          <a:xfrm>
            <a:off x="4407845" y="3732754"/>
            <a:ext cx="1671126" cy="553998"/>
          </a:xfrm>
          <a:prstGeom prst="rect">
            <a:avLst/>
          </a:prstGeom>
        </p:spPr>
        <p:txBody>
          <a:bodyPr wrap="square" lIns="0" tIns="0" rIns="0" bIns="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Evaluate and Visualize Results</a:t>
            </a:r>
          </a:p>
        </p:txBody>
      </p:sp>
      <p:cxnSp>
        <p:nvCxnSpPr>
          <p:cNvPr id="210" name="Straight Arrow Connector 209">
            <a:extLst>
              <a:ext uri="{FF2B5EF4-FFF2-40B4-BE49-F238E27FC236}">
                <a16:creationId xmlns:a16="http://schemas.microsoft.com/office/drawing/2014/main" id="{6139C6AE-4271-4B63-8906-F908896AB011}"/>
              </a:ext>
            </a:extLst>
          </p:cNvPr>
          <p:cNvCxnSpPr/>
          <p:nvPr/>
        </p:nvCxnSpPr>
        <p:spPr>
          <a:xfrm>
            <a:off x="1985814" y="3259669"/>
            <a:ext cx="449943" cy="0"/>
          </a:xfrm>
          <a:prstGeom prst="straightConnector1">
            <a:avLst/>
          </a:prstGeom>
          <a:ln>
            <a:solidFill>
              <a:srgbClr val="A7E8FF"/>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12523FB-BF10-4A56-AD5C-7B9F1FE2696D}"/>
              </a:ext>
            </a:extLst>
          </p:cNvPr>
          <p:cNvCxnSpPr/>
          <p:nvPr/>
        </p:nvCxnSpPr>
        <p:spPr>
          <a:xfrm>
            <a:off x="3957006" y="3259669"/>
            <a:ext cx="449943" cy="0"/>
          </a:xfrm>
          <a:prstGeom prst="straightConnector1">
            <a:avLst/>
          </a:prstGeom>
          <a:ln>
            <a:solidFill>
              <a:srgbClr val="A7E8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9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Rectangle 7310">
            <a:extLst>
              <a:ext uri="{FF2B5EF4-FFF2-40B4-BE49-F238E27FC236}">
                <a16:creationId xmlns:a16="http://schemas.microsoft.com/office/drawing/2014/main" id="{EA2D51A3-00FF-4A4E-B688-A0B5EB1322A3}"/>
              </a:ext>
            </a:extLst>
          </p:cNvPr>
          <p:cNvSpPr/>
          <p:nvPr/>
        </p:nvSpPr>
        <p:spPr>
          <a:xfrm>
            <a:off x="361287" y="3541333"/>
            <a:ext cx="6179752" cy="3051739"/>
          </a:xfrm>
          <a:prstGeom prst="rect">
            <a:avLst/>
          </a:prstGeom>
          <a:solidFill>
            <a:srgbClr val="E6F9F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Freeform: Shape 220">
            <a:extLst>
              <a:ext uri="{FF2B5EF4-FFF2-40B4-BE49-F238E27FC236}">
                <a16:creationId xmlns:a16="http://schemas.microsoft.com/office/drawing/2014/main" id="{1918A1F5-D888-4A78-92D4-1F36167F6475}"/>
              </a:ext>
            </a:extLst>
          </p:cNvPr>
          <p:cNvSpPr>
            <a:spLocks/>
          </p:cNvSpPr>
          <p:nvPr/>
        </p:nvSpPr>
        <p:spPr bwMode="auto">
          <a:xfrm rot="20935521">
            <a:off x="14198" y="4662512"/>
            <a:ext cx="12141904" cy="3358931"/>
          </a:xfrm>
          <a:custGeom>
            <a:avLst/>
            <a:gdLst>
              <a:gd name="connsiteX0" fmla="*/ 10482419 w 12141904"/>
              <a:gd name="connsiteY0" fmla="*/ 1391398 h 3358931"/>
              <a:gd name="connsiteX1" fmla="*/ 11543185 w 12141904"/>
              <a:gd name="connsiteY1" fmla="*/ 1897756 h 3358931"/>
              <a:gd name="connsiteX2" fmla="*/ 12124757 w 12141904"/>
              <a:gd name="connsiteY2" fmla="*/ 2429571 h 3358931"/>
              <a:gd name="connsiteX3" fmla="*/ 12141904 w 12141904"/>
              <a:gd name="connsiteY3" fmla="*/ 2454907 h 3358931"/>
              <a:gd name="connsiteX4" fmla="*/ 11964957 w 12141904"/>
              <a:gd name="connsiteY4" fmla="*/ 3358931 h 3358931"/>
              <a:gd name="connsiteX5" fmla="*/ 0 w 12141904"/>
              <a:gd name="connsiteY5" fmla="*/ 1016997 h 3358931"/>
              <a:gd name="connsiteX6" fmla="*/ 113090 w 12141904"/>
              <a:gd name="connsiteY6" fmla="*/ 439218 h 3358931"/>
              <a:gd name="connsiteX7" fmla="*/ 215771 w 12141904"/>
              <a:gd name="connsiteY7" fmla="*/ 374444 h 3358931"/>
              <a:gd name="connsiteX8" fmla="*/ 4018171 w 12141904"/>
              <a:gd name="connsiteY8" fmla="*/ 968714 h 3358931"/>
              <a:gd name="connsiteX9" fmla="*/ 8530720 w 12141904"/>
              <a:gd name="connsiteY9" fmla="*/ 1660755 h 3358931"/>
              <a:gd name="connsiteX10" fmla="*/ 10482419 w 12141904"/>
              <a:gd name="connsiteY10" fmla="*/ 1391398 h 335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41904" h="3358931">
                <a:moveTo>
                  <a:pt x="10482419" y="1391398"/>
                </a:moveTo>
                <a:cubicBezTo>
                  <a:pt x="10806639" y="1468377"/>
                  <a:pt x="11155099" y="1625205"/>
                  <a:pt x="11543185" y="1897756"/>
                </a:cubicBezTo>
                <a:cubicBezTo>
                  <a:pt x="11795633" y="2071062"/>
                  <a:pt x="11985400" y="2248784"/>
                  <a:pt x="12124757" y="2429571"/>
                </a:cubicBezTo>
                <a:lnTo>
                  <a:pt x="12141904" y="2454907"/>
                </a:lnTo>
                <a:lnTo>
                  <a:pt x="11964957" y="3358931"/>
                </a:lnTo>
                <a:lnTo>
                  <a:pt x="0" y="1016997"/>
                </a:lnTo>
                <a:lnTo>
                  <a:pt x="113090" y="439218"/>
                </a:lnTo>
                <a:lnTo>
                  <a:pt x="215771" y="374444"/>
                </a:lnTo>
                <a:cubicBezTo>
                  <a:pt x="1091321" y="-148057"/>
                  <a:pt x="2087350" y="-266650"/>
                  <a:pt x="4018171" y="968714"/>
                </a:cubicBezTo>
                <a:cubicBezTo>
                  <a:pt x="6206819" y="2371756"/>
                  <a:pt x="7448692" y="2011516"/>
                  <a:pt x="8530720" y="1660755"/>
                </a:cubicBezTo>
                <a:cubicBezTo>
                  <a:pt x="9173174" y="1439160"/>
                  <a:pt x="9769134" y="1222045"/>
                  <a:pt x="10482419" y="1391398"/>
                </a:cubicBezTo>
                <a:close/>
              </a:path>
            </a:pathLst>
          </a:custGeom>
          <a:gradFill flip="none" rotWithShape="1">
            <a:gsLst>
              <a:gs pos="22000">
                <a:srgbClr val="A7E8FF"/>
              </a:gs>
              <a:gs pos="86000">
                <a:srgbClr val="A7E8FF">
                  <a:alpha val="0"/>
                </a:srgbClr>
              </a:gs>
            </a:gsLst>
            <a:lin ang="5400000" scaled="1"/>
            <a:tileRect/>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72" name="TextBox 171">
            <a:extLst>
              <a:ext uri="{FF2B5EF4-FFF2-40B4-BE49-F238E27FC236}">
                <a16:creationId xmlns:a16="http://schemas.microsoft.com/office/drawing/2014/main" id="{8075E37D-807D-45EC-9DDD-D94F40F706B5}"/>
              </a:ext>
            </a:extLst>
          </p:cNvPr>
          <p:cNvSpPr txBox="1"/>
          <p:nvPr/>
        </p:nvSpPr>
        <p:spPr>
          <a:xfrm>
            <a:off x="1450329" y="124759"/>
            <a:ext cx="9291343" cy="1130356"/>
          </a:xfrm>
          <a:prstGeom prst="rect">
            <a:avLst/>
          </a:prstGeom>
          <a:noFill/>
        </p:spPr>
        <p:txBody>
          <a:bodyPr wrap="square" lIns="0" rtlCol="0" anchor="ctr">
            <a:noAutofit/>
          </a:bodyPr>
          <a:lstStyle/>
          <a:p>
            <a:pPr algn="ctr">
              <a:lnSpc>
                <a:spcPct val="90000"/>
              </a:lnSpc>
            </a:pPr>
            <a:r>
              <a:rPr lang="en-US" sz="3600" dirty="0">
                <a:solidFill>
                  <a:schemeClr val="tx1">
                    <a:lumMod val="75000"/>
                    <a:lumOff val="25000"/>
                  </a:schemeClr>
                </a:solidFill>
                <a:latin typeface="Arial Rounded MT Bold" panose="020F0704030504030204" pitchFamily="34" charset="0"/>
              </a:rPr>
              <a:t>Expected Results Visualization</a:t>
            </a:r>
          </a:p>
        </p:txBody>
      </p:sp>
      <p:grpSp>
        <p:nvGrpSpPr>
          <p:cNvPr id="200" name="Group 199">
            <a:extLst>
              <a:ext uri="{FF2B5EF4-FFF2-40B4-BE49-F238E27FC236}">
                <a16:creationId xmlns:a16="http://schemas.microsoft.com/office/drawing/2014/main" id="{B33188A5-BFFD-4246-9180-B09782E9A5D8}"/>
              </a:ext>
            </a:extLst>
          </p:cNvPr>
          <p:cNvGrpSpPr/>
          <p:nvPr/>
        </p:nvGrpSpPr>
        <p:grpSpPr>
          <a:xfrm>
            <a:off x="1189273" y="2472345"/>
            <a:ext cx="239713" cy="287338"/>
            <a:chOff x="5507038" y="788988"/>
            <a:chExt cx="239713" cy="287338"/>
          </a:xfrm>
          <a:solidFill>
            <a:schemeClr val="bg1"/>
          </a:solidFill>
        </p:grpSpPr>
        <p:sp>
          <p:nvSpPr>
            <p:cNvPr id="201" name="Rectangle 1600">
              <a:extLst>
                <a:ext uri="{FF2B5EF4-FFF2-40B4-BE49-F238E27FC236}">
                  <a16:creationId xmlns:a16="http://schemas.microsoft.com/office/drawing/2014/main" id="{B2C368EB-425F-4306-B117-A6143FBE0893}"/>
                </a:ext>
              </a:extLst>
            </p:cNvPr>
            <p:cNvSpPr>
              <a:spLocks noChangeArrowheads="1"/>
            </p:cNvSpPr>
            <p:nvPr/>
          </p:nvSpPr>
          <p:spPr bwMode="auto">
            <a:xfrm>
              <a:off x="5507038"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601">
              <a:extLst>
                <a:ext uri="{FF2B5EF4-FFF2-40B4-BE49-F238E27FC236}">
                  <a16:creationId xmlns:a16="http://schemas.microsoft.com/office/drawing/2014/main" id="{8AAD5034-1221-4B8A-BA44-1DEA92C988B4}"/>
                </a:ext>
              </a:extLst>
            </p:cNvPr>
            <p:cNvSpPr>
              <a:spLocks noChangeArrowheads="1"/>
            </p:cNvSpPr>
            <p:nvPr/>
          </p:nvSpPr>
          <p:spPr bwMode="auto">
            <a:xfrm>
              <a:off x="5708650"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602">
              <a:extLst>
                <a:ext uri="{FF2B5EF4-FFF2-40B4-BE49-F238E27FC236}">
                  <a16:creationId xmlns:a16="http://schemas.microsoft.com/office/drawing/2014/main" id="{9849A724-4807-4F4E-80B5-56CE93301776}"/>
                </a:ext>
              </a:extLst>
            </p:cNvPr>
            <p:cNvSpPr>
              <a:spLocks noChangeArrowheads="1"/>
            </p:cNvSpPr>
            <p:nvPr/>
          </p:nvSpPr>
          <p:spPr bwMode="auto">
            <a:xfrm>
              <a:off x="5507038" y="9032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603">
              <a:extLst>
                <a:ext uri="{FF2B5EF4-FFF2-40B4-BE49-F238E27FC236}">
                  <a16:creationId xmlns:a16="http://schemas.microsoft.com/office/drawing/2014/main" id="{127CAC99-A75D-4167-9BB6-3A84169B2538}"/>
                </a:ext>
              </a:extLst>
            </p:cNvPr>
            <p:cNvSpPr>
              <a:spLocks noChangeArrowheads="1"/>
            </p:cNvSpPr>
            <p:nvPr/>
          </p:nvSpPr>
          <p:spPr bwMode="auto">
            <a:xfrm>
              <a:off x="5708650" y="941388"/>
              <a:ext cx="38100"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04">
              <a:extLst>
                <a:ext uri="{FF2B5EF4-FFF2-40B4-BE49-F238E27FC236}">
                  <a16:creationId xmlns:a16="http://schemas.microsoft.com/office/drawing/2014/main" id="{E3F8F26B-EF5D-4FCC-949F-7D241D9B917E}"/>
                </a:ext>
              </a:extLst>
            </p:cNvPr>
            <p:cNvSpPr>
              <a:spLocks/>
            </p:cNvSpPr>
            <p:nvPr/>
          </p:nvSpPr>
          <p:spPr bwMode="auto">
            <a:xfrm>
              <a:off x="5507038" y="788988"/>
              <a:ext cx="239713" cy="104775"/>
            </a:xfrm>
            <a:custGeom>
              <a:avLst/>
              <a:gdLst>
                <a:gd name="T0" fmla="*/ 679 w 754"/>
                <a:gd name="T1" fmla="*/ 0 h 333"/>
                <a:gd name="T2" fmla="*/ 76 w 754"/>
                <a:gd name="T3" fmla="*/ 0 h 333"/>
                <a:gd name="T4" fmla="*/ 68 w 754"/>
                <a:gd name="T5" fmla="*/ 1 h 333"/>
                <a:gd name="T6" fmla="*/ 61 w 754"/>
                <a:gd name="T7" fmla="*/ 2 h 333"/>
                <a:gd name="T8" fmla="*/ 53 w 754"/>
                <a:gd name="T9" fmla="*/ 4 h 333"/>
                <a:gd name="T10" fmla="*/ 46 w 754"/>
                <a:gd name="T11" fmla="*/ 6 h 333"/>
                <a:gd name="T12" fmla="*/ 40 w 754"/>
                <a:gd name="T13" fmla="*/ 10 h 333"/>
                <a:gd name="T14" fmla="*/ 34 w 754"/>
                <a:gd name="T15" fmla="*/ 13 h 333"/>
                <a:gd name="T16" fmla="*/ 27 w 754"/>
                <a:gd name="T17" fmla="*/ 17 h 333"/>
                <a:gd name="T18" fmla="*/ 22 w 754"/>
                <a:gd name="T19" fmla="*/ 23 h 333"/>
                <a:gd name="T20" fmla="*/ 17 w 754"/>
                <a:gd name="T21" fmla="*/ 27 h 333"/>
                <a:gd name="T22" fmla="*/ 13 w 754"/>
                <a:gd name="T23" fmla="*/ 34 h 333"/>
                <a:gd name="T24" fmla="*/ 10 w 754"/>
                <a:gd name="T25" fmla="*/ 40 h 333"/>
                <a:gd name="T26" fmla="*/ 6 w 754"/>
                <a:gd name="T27" fmla="*/ 46 h 333"/>
                <a:gd name="T28" fmla="*/ 3 w 754"/>
                <a:gd name="T29" fmla="*/ 53 h 333"/>
                <a:gd name="T30" fmla="*/ 2 w 754"/>
                <a:gd name="T31" fmla="*/ 61 h 333"/>
                <a:gd name="T32" fmla="*/ 1 w 754"/>
                <a:gd name="T33" fmla="*/ 68 h 333"/>
                <a:gd name="T34" fmla="*/ 0 w 754"/>
                <a:gd name="T35" fmla="*/ 76 h 333"/>
                <a:gd name="T36" fmla="*/ 0 w 754"/>
                <a:gd name="T37" fmla="*/ 333 h 333"/>
                <a:gd name="T38" fmla="*/ 121 w 754"/>
                <a:gd name="T39" fmla="*/ 333 h 333"/>
                <a:gd name="T40" fmla="*/ 121 w 754"/>
                <a:gd name="T41" fmla="*/ 90 h 333"/>
                <a:gd name="T42" fmla="*/ 634 w 754"/>
                <a:gd name="T43" fmla="*/ 90 h 333"/>
                <a:gd name="T44" fmla="*/ 634 w 754"/>
                <a:gd name="T45" fmla="*/ 333 h 333"/>
                <a:gd name="T46" fmla="*/ 754 w 754"/>
                <a:gd name="T47" fmla="*/ 333 h 333"/>
                <a:gd name="T48" fmla="*/ 754 w 754"/>
                <a:gd name="T49" fmla="*/ 76 h 333"/>
                <a:gd name="T50" fmla="*/ 754 w 754"/>
                <a:gd name="T51" fmla="*/ 68 h 333"/>
                <a:gd name="T52" fmla="*/ 753 w 754"/>
                <a:gd name="T53" fmla="*/ 61 h 333"/>
                <a:gd name="T54" fmla="*/ 751 w 754"/>
                <a:gd name="T55" fmla="*/ 53 h 333"/>
                <a:gd name="T56" fmla="*/ 749 w 754"/>
                <a:gd name="T57" fmla="*/ 46 h 333"/>
                <a:gd name="T58" fmla="*/ 745 w 754"/>
                <a:gd name="T59" fmla="*/ 40 h 333"/>
                <a:gd name="T60" fmla="*/ 742 w 754"/>
                <a:gd name="T61" fmla="*/ 34 h 333"/>
                <a:gd name="T62" fmla="*/ 738 w 754"/>
                <a:gd name="T63" fmla="*/ 27 h 333"/>
                <a:gd name="T64" fmla="*/ 732 w 754"/>
                <a:gd name="T65" fmla="*/ 23 h 333"/>
                <a:gd name="T66" fmla="*/ 728 w 754"/>
                <a:gd name="T67" fmla="*/ 17 h 333"/>
                <a:gd name="T68" fmla="*/ 721 w 754"/>
                <a:gd name="T69" fmla="*/ 13 h 333"/>
                <a:gd name="T70" fmla="*/ 715 w 754"/>
                <a:gd name="T71" fmla="*/ 10 h 333"/>
                <a:gd name="T72" fmla="*/ 709 w 754"/>
                <a:gd name="T73" fmla="*/ 6 h 333"/>
                <a:gd name="T74" fmla="*/ 702 w 754"/>
                <a:gd name="T75" fmla="*/ 4 h 333"/>
                <a:gd name="T76" fmla="*/ 694 w 754"/>
                <a:gd name="T77" fmla="*/ 2 h 333"/>
                <a:gd name="T78" fmla="*/ 687 w 754"/>
                <a:gd name="T79" fmla="*/ 1 h 333"/>
                <a:gd name="T80" fmla="*/ 679 w 754"/>
                <a:gd name="T81" fmla="*/ 1 h 333"/>
                <a:gd name="T82" fmla="*/ 679 w 754"/>
                <a:gd name="T8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4" h="333">
                  <a:moveTo>
                    <a:pt x="679" y="0"/>
                  </a:moveTo>
                  <a:lnTo>
                    <a:pt x="76" y="0"/>
                  </a:lnTo>
                  <a:lnTo>
                    <a:pt x="68" y="1"/>
                  </a:lnTo>
                  <a:lnTo>
                    <a:pt x="61" y="2"/>
                  </a:lnTo>
                  <a:lnTo>
                    <a:pt x="53" y="4"/>
                  </a:lnTo>
                  <a:lnTo>
                    <a:pt x="46" y="6"/>
                  </a:lnTo>
                  <a:lnTo>
                    <a:pt x="40" y="10"/>
                  </a:lnTo>
                  <a:lnTo>
                    <a:pt x="34" y="13"/>
                  </a:lnTo>
                  <a:lnTo>
                    <a:pt x="27" y="17"/>
                  </a:lnTo>
                  <a:lnTo>
                    <a:pt x="22" y="23"/>
                  </a:lnTo>
                  <a:lnTo>
                    <a:pt x="17" y="27"/>
                  </a:lnTo>
                  <a:lnTo>
                    <a:pt x="13" y="34"/>
                  </a:lnTo>
                  <a:lnTo>
                    <a:pt x="10" y="40"/>
                  </a:lnTo>
                  <a:lnTo>
                    <a:pt x="6" y="46"/>
                  </a:lnTo>
                  <a:lnTo>
                    <a:pt x="3" y="53"/>
                  </a:lnTo>
                  <a:lnTo>
                    <a:pt x="2" y="61"/>
                  </a:lnTo>
                  <a:lnTo>
                    <a:pt x="1" y="68"/>
                  </a:lnTo>
                  <a:lnTo>
                    <a:pt x="0" y="76"/>
                  </a:lnTo>
                  <a:lnTo>
                    <a:pt x="0" y="333"/>
                  </a:lnTo>
                  <a:lnTo>
                    <a:pt x="121" y="333"/>
                  </a:lnTo>
                  <a:lnTo>
                    <a:pt x="121" y="90"/>
                  </a:lnTo>
                  <a:lnTo>
                    <a:pt x="634" y="90"/>
                  </a:lnTo>
                  <a:lnTo>
                    <a:pt x="634" y="333"/>
                  </a:lnTo>
                  <a:lnTo>
                    <a:pt x="754" y="333"/>
                  </a:lnTo>
                  <a:lnTo>
                    <a:pt x="754" y="76"/>
                  </a:lnTo>
                  <a:lnTo>
                    <a:pt x="754" y="68"/>
                  </a:lnTo>
                  <a:lnTo>
                    <a:pt x="753" y="61"/>
                  </a:lnTo>
                  <a:lnTo>
                    <a:pt x="751" y="53"/>
                  </a:lnTo>
                  <a:lnTo>
                    <a:pt x="749" y="46"/>
                  </a:lnTo>
                  <a:lnTo>
                    <a:pt x="745" y="40"/>
                  </a:lnTo>
                  <a:lnTo>
                    <a:pt x="742" y="34"/>
                  </a:lnTo>
                  <a:lnTo>
                    <a:pt x="738" y="27"/>
                  </a:lnTo>
                  <a:lnTo>
                    <a:pt x="732" y="23"/>
                  </a:lnTo>
                  <a:lnTo>
                    <a:pt x="728" y="17"/>
                  </a:lnTo>
                  <a:lnTo>
                    <a:pt x="721" y="13"/>
                  </a:lnTo>
                  <a:lnTo>
                    <a:pt x="715" y="10"/>
                  </a:lnTo>
                  <a:lnTo>
                    <a:pt x="709" y="6"/>
                  </a:lnTo>
                  <a:lnTo>
                    <a:pt x="702" y="4"/>
                  </a:lnTo>
                  <a:lnTo>
                    <a:pt x="694" y="2"/>
                  </a:lnTo>
                  <a:lnTo>
                    <a:pt x="687" y="1"/>
                  </a:lnTo>
                  <a:lnTo>
                    <a:pt x="679" y="1"/>
                  </a:lnTo>
                  <a:lnTo>
                    <a:pt x="6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05">
              <a:extLst>
                <a:ext uri="{FF2B5EF4-FFF2-40B4-BE49-F238E27FC236}">
                  <a16:creationId xmlns:a16="http://schemas.microsoft.com/office/drawing/2014/main" id="{1B3B97D5-34E7-4484-B0F6-63639CE5B271}"/>
                </a:ext>
              </a:extLst>
            </p:cNvPr>
            <p:cNvSpPr>
              <a:spLocks noEditPoints="1"/>
            </p:cNvSpPr>
            <p:nvPr/>
          </p:nvSpPr>
          <p:spPr bwMode="auto">
            <a:xfrm>
              <a:off x="5507038" y="979488"/>
              <a:ext cx="239713" cy="96838"/>
            </a:xfrm>
            <a:custGeom>
              <a:avLst/>
              <a:gdLst>
                <a:gd name="T0" fmla="*/ 581 w 754"/>
                <a:gd name="T1" fmla="*/ 178 h 302"/>
                <a:gd name="T2" fmla="*/ 574 w 754"/>
                <a:gd name="T3" fmla="*/ 169 h 302"/>
                <a:gd name="T4" fmla="*/ 576 w 754"/>
                <a:gd name="T5" fmla="*/ 158 h 302"/>
                <a:gd name="T6" fmla="*/ 586 w 754"/>
                <a:gd name="T7" fmla="*/ 151 h 302"/>
                <a:gd name="T8" fmla="*/ 597 w 754"/>
                <a:gd name="T9" fmla="*/ 154 h 302"/>
                <a:gd name="T10" fmla="*/ 604 w 754"/>
                <a:gd name="T11" fmla="*/ 162 h 302"/>
                <a:gd name="T12" fmla="*/ 602 w 754"/>
                <a:gd name="T13" fmla="*/ 175 h 302"/>
                <a:gd name="T14" fmla="*/ 592 w 754"/>
                <a:gd name="T15" fmla="*/ 181 h 302"/>
                <a:gd name="T16" fmla="*/ 523 w 754"/>
                <a:gd name="T17" fmla="*/ 180 h 302"/>
                <a:gd name="T18" fmla="*/ 514 w 754"/>
                <a:gd name="T19" fmla="*/ 172 h 302"/>
                <a:gd name="T20" fmla="*/ 514 w 754"/>
                <a:gd name="T21" fmla="*/ 160 h 302"/>
                <a:gd name="T22" fmla="*/ 523 w 754"/>
                <a:gd name="T23" fmla="*/ 152 h 302"/>
                <a:gd name="T24" fmla="*/ 534 w 754"/>
                <a:gd name="T25" fmla="*/ 152 h 302"/>
                <a:gd name="T26" fmla="*/ 542 w 754"/>
                <a:gd name="T27" fmla="*/ 160 h 302"/>
                <a:gd name="T28" fmla="*/ 542 w 754"/>
                <a:gd name="T29" fmla="*/ 171 h 302"/>
                <a:gd name="T30" fmla="*/ 534 w 754"/>
                <a:gd name="T31" fmla="*/ 180 h 302"/>
                <a:gd name="T32" fmla="*/ 453 w 754"/>
                <a:gd name="T33" fmla="*/ 181 h 302"/>
                <a:gd name="T34" fmla="*/ 444 w 754"/>
                <a:gd name="T35" fmla="*/ 202 h 302"/>
                <a:gd name="T36" fmla="*/ 422 w 754"/>
                <a:gd name="T37" fmla="*/ 211 h 302"/>
                <a:gd name="T38" fmla="*/ 315 w 754"/>
                <a:gd name="T39" fmla="*/ 206 h 302"/>
                <a:gd name="T40" fmla="*/ 303 w 754"/>
                <a:gd name="T41" fmla="*/ 187 h 302"/>
                <a:gd name="T42" fmla="*/ 304 w 754"/>
                <a:gd name="T43" fmla="*/ 139 h 302"/>
                <a:gd name="T44" fmla="*/ 321 w 754"/>
                <a:gd name="T45" fmla="*/ 123 h 302"/>
                <a:gd name="T46" fmla="*/ 429 w 754"/>
                <a:gd name="T47" fmla="*/ 121 h 302"/>
                <a:gd name="T48" fmla="*/ 448 w 754"/>
                <a:gd name="T49" fmla="*/ 134 h 302"/>
                <a:gd name="T50" fmla="*/ 453 w 754"/>
                <a:gd name="T51" fmla="*/ 181 h 302"/>
                <a:gd name="T52" fmla="*/ 218 w 754"/>
                <a:gd name="T53" fmla="*/ 178 h 302"/>
                <a:gd name="T54" fmla="*/ 212 w 754"/>
                <a:gd name="T55" fmla="*/ 169 h 302"/>
                <a:gd name="T56" fmla="*/ 214 w 754"/>
                <a:gd name="T57" fmla="*/ 158 h 302"/>
                <a:gd name="T58" fmla="*/ 223 w 754"/>
                <a:gd name="T59" fmla="*/ 151 h 302"/>
                <a:gd name="T60" fmla="*/ 235 w 754"/>
                <a:gd name="T61" fmla="*/ 154 h 302"/>
                <a:gd name="T62" fmla="*/ 241 w 754"/>
                <a:gd name="T63" fmla="*/ 162 h 302"/>
                <a:gd name="T64" fmla="*/ 239 w 754"/>
                <a:gd name="T65" fmla="*/ 175 h 302"/>
                <a:gd name="T66" fmla="*/ 230 w 754"/>
                <a:gd name="T67" fmla="*/ 181 h 302"/>
                <a:gd name="T68" fmla="*/ 164 w 754"/>
                <a:gd name="T69" fmla="*/ 181 h 302"/>
                <a:gd name="T70" fmla="*/ 154 w 754"/>
                <a:gd name="T71" fmla="*/ 175 h 302"/>
                <a:gd name="T72" fmla="*/ 151 w 754"/>
                <a:gd name="T73" fmla="*/ 162 h 302"/>
                <a:gd name="T74" fmla="*/ 158 w 754"/>
                <a:gd name="T75" fmla="*/ 154 h 302"/>
                <a:gd name="T76" fmla="*/ 169 w 754"/>
                <a:gd name="T77" fmla="*/ 151 h 302"/>
                <a:gd name="T78" fmla="*/ 179 w 754"/>
                <a:gd name="T79" fmla="*/ 158 h 302"/>
                <a:gd name="T80" fmla="*/ 181 w 754"/>
                <a:gd name="T81" fmla="*/ 169 h 302"/>
                <a:gd name="T82" fmla="*/ 175 w 754"/>
                <a:gd name="T83" fmla="*/ 178 h 302"/>
                <a:gd name="T84" fmla="*/ 634 w 754"/>
                <a:gd name="T85" fmla="*/ 61 h 302"/>
                <a:gd name="T86" fmla="*/ 0 w 754"/>
                <a:gd name="T87" fmla="*/ 227 h 302"/>
                <a:gd name="T88" fmla="*/ 6 w 754"/>
                <a:gd name="T89" fmla="*/ 255 h 302"/>
                <a:gd name="T90" fmla="*/ 22 w 754"/>
                <a:gd name="T91" fmla="*/ 280 h 302"/>
                <a:gd name="T92" fmla="*/ 46 w 754"/>
                <a:gd name="T93" fmla="*/ 296 h 302"/>
                <a:gd name="T94" fmla="*/ 76 w 754"/>
                <a:gd name="T95" fmla="*/ 302 h 302"/>
                <a:gd name="T96" fmla="*/ 702 w 754"/>
                <a:gd name="T97" fmla="*/ 298 h 302"/>
                <a:gd name="T98" fmla="*/ 728 w 754"/>
                <a:gd name="T99" fmla="*/ 284 h 302"/>
                <a:gd name="T100" fmla="*/ 745 w 754"/>
                <a:gd name="T101" fmla="*/ 262 h 302"/>
                <a:gd name="T102" fmla="*/ 754 w 754"/>
                <a:gd name="T103" fmla="*/ 234 h 302"/>
                <a:gd name="T104" fmla="*/ 634 w 754"/>
                <a:gd name="T105" fmla="*/ 6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4" h="302">
                  <a:moveTo>
                    <a:pt x="588" y="181"/>
                  </a:moveTo>
                  <a:lnTo>
                    <a:pt x="586" y="181"/>
                  </a:lnTo>
                  <a:lnTo>
                    <a:pt x="583" y="180"/>
                  </a:lnTo>
                  <a:lnTo>
                    <a:pt x="581" y="178"/>
                  </a:lnTo>
                  <a:lnTo>
                    <a:pt x="578" y="177"/>
                  </a:lnTo>
                  <a:lnTo>
                    <a:pt x="576" y="175"/>
                  </a:lnTo>
                  <a:lnTo>
                    <a:pt x="575" y="172"/>
                  </a:lnTo>
                  <a:lnTo>
                    <a:pt x="574" y="169"/>
                  </a:lnTo>
                  <a:lnTo>
                    <a:pt x="574" y="166"/>
                  </a:lnTo>
                  <a:lnTo>
                    <a:pt x="574" y="162"/>
                  </a:lnTo>
                  <a:lnTo>
                    <a:pt x="575" y="160"/>
                  </a:lnTo>
                  <a:lnTo>
                    <a:pt x="576" y="158"/>
                  </a:lnTo>
                  <a:lnTo>
                    <a:pt x="578" y="156"/>
                  </a:lnTo>
                  <a:lnTo>
                    <a:pt x="581" y="154"/>
                  </a:lnTo>
                  <a:lnTo>
                    <a:pt x="583" y="152"/>
                  </a:lnTo>
                  <a:lnTo>
                    <a:pt x="586" y="151"/>
                  </a:lnTo>
                  <a:lnTo>
                    <a:pt x="588" y="151"/>
                  </a:lnTo>
                  <a:lnTo>
                    <a:pt x="592" y="151"/>
                  </a:lnTo>
                  <a:lnTo>
                    <a:pt x="595" y="152"/>
                  </a:lnTo>
                  <a:lnTo>
                    <a:pt x="597" y="154"/>
                  </a:lnTo>
                  <a:lnTo>
                    <a:pt x="599" y="156"/>
                  </a:lnTo>
                  <a:lnTo>
                    <a:pt x="602" y="158"/>
                  </a:lnTo>
                  <a:lnTo>
                    <a:pt x="603" y="160"/>
                  </a:lnTo>
                  <a:lnTo>
                    <a:pt x="604" y="162"/>
                  </a:lnTo>
                  <a:lnTo>
                    <a:pt x="604" y="166"/>
                  </a:lnTo>
                  <a:lnTo>
                    <a:pt x="604" y="169"/>
                  </a:lnTo>
                  <a:lnTo>
                    <a:pt x="603" y="171"/>
                  </a:lnTo>
                  <a:lnTo>
                    <a:pt x="602" y="175"/>
                  </a:lnTo>
                  <a:lnTo>
                    <a:pt x="599" y="177"/>
                  </a:lnTo>
                  <a:lnTo>
                    <a:pt x="597" y="178"/>
                  </a:lnTo>
                  <a:lnTo>
                    <a:pt x="595" y="180"/>
                  </a:lnTo>
                  <a:lnTo>
                    <a:pt x="592" y="181"/>
                  </a:lnTo>
                  <a:lnTo>
                    <a:pt x="588" y="181"/>
                  </a:lnTo>
                  <a:close/>
                  <a:moveTo>
                    <a:pt x="529" y="181"/>
                  </a:moveTo>
                  <a:lnTo>
                    <a:pt x="525" y="181"/>
                  </a:lnTo>
                  <a:lnTo>
                    <a:pt x="523" y="180"/>
                  </a:lnTo>
                  <a:lnTo>
                    <a:pt x="520" y="178"/>
                  </a:lnTo>
                  <a:lnTo>
                    <a:pt x="517" y="177"/>
                  </a:lnTo>
                  <a:lnTo>
                    <a:pt x="516" y="175"/>
                  </a:lnTo>
                  <a:lnTo>
                    <a:pt x="514" y="172"/>
                  </a:lnTo>
                  <a:lnTo>
                    <a:pt x="513" y="169"/>
                  </a:lnTo>
                  <a:lnTo>
                    <a:pt x="513" y="166"/>
                  </a:lnTo>
                  <a:lnTo>
                    <a:pt x="513" y="162"/>
                  </a:lnTo>
                  <a:lnTo>
                    <a:pt x="514" y="160"/>
                  </a:lnTo>
                  <a:lnTo>
                    <a:pt x="516" y="158"/>
                  </a:lnTo>
                  <a:lnTo>
                    <a:pt x="517" y="156"/>
                  </a:lnTo>
                  <a:lnTo>
                    <a:pt x="520" y="154"/>
                  </a:lnTo>
                  <a:lnTo>
                    <a:pt x="523" y="152"/>
                  </a:lnTo>
                  <a:lnTo>
                    <a:pt x="525" y="151"/>
                  </a:lnTo>
                  <a:lnTo>
                    <a:pt x="529" y="151"/>
                  </a:lnTo>
                  <a:lnTo>
                    <a:pt x="532" y="151"/>
                  </a:lnTo>
                  <a:lnTo>
                    <a:pt x="534" y="152"/>
                  </a:lnTo>
                  <a:lnTo>
                    <a:pt x="536" y="154"/>
                  </a:lnTo>
                  <a:lnTo>
                    <a:pt x="538" y="156"/>
                  </a:lnTo>
                  <a:lnTo>
                    <a:pt x="541" y="158"/>
                  </a:lnTo>
                  <a:lnTo>
                    <a:pt x="542" y="160"/>
                  </a:lnTo>
                  <a:lnTo>
                    <a:pt x="543" y="162"/>
                  </a:lnTo>
                  <a:lnTo>
                    <a:pt x="543" y="166"/>
                  </a:lnTo>
                  <a:lnTo>
                    <a:pt x="543" y="169"/>
                  </a:lnTo>
                  <a:lnTo>
                    <a:pt x="542" y="171"/>
                  </a:lnTo>
                  <a:lnTo>
                    <a:pt x="541" y="175"/>
                  </a:lnTo>
                  <a:lnTo>
                    <a:pt x="538" y="177"/>
                  </a:lnTo>
                  <a:lnTo>
                    <a:pt x="536" y="179"/>
                  </a:lnTo>
                  <a:lnTo>
                    <a:pt x="534" y="180"/>
                  </a:lnTo>
                  <a:lnTo>
                    <a:pt x="532" y="181"/>
                  </a:lnTo>
                  <a:lnTo>
                    <a:pt x="529" y="181"/>
                  </a:lnTo>
                  <a:lnTo>
                    <a:pt x="529" y="181"/>
                  </a:lnTo>
                  <a:close/>
                  <a:moveTo>
                    <a:pt x="453" y="181"/>
                  </a:moveTo>
                  <a:lnTo>
                    <a:pt x="452" y="187"/>
                  </a:lnTo>
                  <a:lnTo>
                    <a:pt x="450" y="192"/>
                  </a:lnTo>
                  <a:lnTo>
                    <a:pt x="448" y="198"/>
                  </a:lnTo>
                  <a:lnTo>
                    <a:pt x="444" y="202"/>
                  </a:lnTo>
                  <a:lnTo>
                    <a:pt x="440" y="206"/>
                  </a:lnTo>
                  <a:lnTo>
                    <a:pt x="434" y="209"/>
                  </a:lnTo>
                  <a:lnTo>
                    <a:pt x="429" y="211"/>
                  </a:lnTo>
                  <a:lnTo>
                    <a:pt x="422" y="211"/>
                  </a:lnTo>
                  <a:lnTo>
                    <a:pt x="333" y="211"/>
                  </a:lnTo>
                  <a:lnTo>
                    <a:pt x="326" y="211"/>
                  </a:lnTo>
                  <a:lnTo>
                    <a:pt x="321" y="209"/>
                  </a:lnTo>
                  <a:lnTo>
                    <a:pt x="315" y="206"/>
                  </a:lnTo>
                  <a:lnTo>
                    <a:pt x="311" y="202"/>
                  </a:lnTo>
                  <a:lnTo>
                    <a:pt x="307" y="198"/>
                  </a:lnTo>
                  <a:lnTo>
                    <a:pt x="304" y="192"/>
                  </a:lnTo>
                  <a:lnTo>
                    <a:pt x="303" y="187"/>
                  </a:lnTo>
                  <a:lnTo>
                    <a:pt x="302" y="181"/>
                  </a:lnTo>
                  <a:lnTo>
                    <a:pt x="302" y="151"/>
                  </a:lnTo>
                  <a:lnTo>
                    <a:pt x="303" y="145"/>
                  </a:lnTo>
                  <a:lnTo>
                    <a:pt x="304" y="139"/>
                  </a:lnTo>
                  <a:lnTo>
                    <a:pt x="307" y="134"/>
                  </a:lnTo>
                  <a:lnTo>
                    <a:pt x="311" y="129"/>
                  </a:lnTo>
                  <a:lnTo>
                    <a:pt x="315" y="126"/>
                  </a:lnTo>
                  <a:lnTo>
                    <a:pt x="321" y="123"/>
                  </a:lnTo>
                  <a:lnTo>
                    <a:pt x="326" y="121"/>
                  </a:lnTo>
                  <a:lnTo>
                    <a:pt x="333" y="120"/>
                  </a:lnTo>
                  <a:lnTo>
                    <a:pt x="422" y="120"/>
                  </a:lnTo>
                  <a:lnTo>
                    <a:pt x="429" y="121"/>
                  </a:lnTo>
                  <a:lnTo>
                    <a:pt x="434" y="123"/>
                  </a:lnTo>
                  <a:lnTo>
                    <a:pt x="440" y="126"/>
                  </a:lnTo>
                  <a:lnTo>
                    <a:pt x="444" y="129"/>
                  </a:lnTo>
                  <a:lnTo>
                    <a:pt x="448" y="134"/>
                  </a:lnTo>
                  <a:lnTo>
                    <a:pt x="450" y="139"/>
                  </a:lnTo>
                  <a:lnTo>
                    <a:pt x="452" y="145"/>
                  </a:lnTo>
                  <a:lnTo>
                    <a:pt x="453" y="151"/>
                  </a:lnTo>
                  <a:lnTo>
                    <a:pt x="453" y="181"/>
                  </a:lnTo>
                  <a:close/>
                  <a:moveTo>
                    <a:pt x="227" y="181"/>
                  </a:moveTo>
                  <a:lnTo>
                    <a:pt x="223" y="181"/>
                  </a:lnTo>
                  <a:lnTo>
                    <a:pt x="221" y="180"/>
                  </a:lnTo>
                  <a:lnTo>
                    <a:pt x="218" y="178"/>
                  </a:lnTo>
                  <a:lnTo>
                    <a:pt x="215" y="177"/>
                  </a:lnTo>
                  <a:lnTo>
                    <a:pt x="214" y="175"/>
                  </a:lnTo>
                  <a:lnTo>
                    <a:pt x="212" y="172"/>
                  </a:lnTo>
                  <a:lnTo>
                    <a:pt x="212" y="169"/>
                  </a:lnTo>
                  <a:lnTo>
                    <a:pt x="211" y="166"/>
                  </a:lnTo>
                  <a:lnTo>
                    <a:pt x="212" y="162"/>
                  </a:lnTo>
                  <a:lnTo>
                    <a:pt x="212" y="160"/>
                  </a:lnTo>
                  <a:lnTo>
                    <a:pt x="214" y="158"/>
                  </a:lnTo>
                  <a:lnTo>
                    <a:pt x="215" y="156"/>
                  </a:lnTo>
                  <a:lnTo>
                    <a:pt x="218" y="154"/>
                  </a:lnTo>
                  <a:lnTo>
                    <a:pt x="221" y="152"/>
                  </a:lnTo>
                  <a:lnTo>
                    <a:pt x="223" y="151"/>
                  </a:lnTo>
                  <a:lnTo>
                    <a:pt x="227" y="151"/>
                  </a:lnTo>
                  <a:lnTo>
                    <a:pt x="230" y="151"/>
                  </a:lnTo>
                  <a:lnTo>
                    <a:pt x="232" y="152"/>
                  </a:lnTo>
                  <a:lnTo>
                    <a:pt x="235" y="154"/>
                  </a:lnTo>
                  <a:lnTo>
                    <a:pt x="238" y="156"/>
                  </a:lnTo>
                  <a:lnTo>
                    <a:pt x="239" y="158"/>
                  </a:lnTo>
                  <a:lnTo>
                    <a:pt x="241" y="160"/>
                  </a:lnTo>
                  <a:lnTo>
                    <a:pt x="241" y="162"/>
                  </a:lnTo>
                  <a:lnTo>
                    <a:pt x="242" y="166"/>
                  </a:lnTo>
                  <a:lnTo>
                    <a:pt x="241" y="169"/>
                  </a:lnTo>
                  <a:lnTo>
                    <a:pt x="241" y="171"/>
                  </a:lnTo>
                  <a:lnTo>
                    <a:pt x="239" y="175"/>
                  </a:lnTo>
                  <a:lnTo>
                    <a:pt x="238" y="177"/>
                  </a:lnTo>
                  <a:lnTo>
                    <a:pt x="235" y="179"/>
                  </a:lnTo>
                  <a:lnTo>
                    <a:pt x="232" y="180"/>
                  </a:lnTo>
                  <a:lnTo>
                    <a:pt x="230" y="181"/>
                  </a:lnTo>
                  <a:lnTo>
                    <a:pt x="227" y="181"/>
                  </a:lnTo>
                  <a:lnTo>
                    <a:pt x="227" y="181"/>
                  </a:lnTo>
                  <a:close/>
                  <a:moveTo>
                    <a:pt x="166" y="181"/>
                  </a:moveTo>
                  <a:lnTo>
                    <a:pt x="164" y="181"/>
                  </a:lnTo>
                  <a:lnTo>
                    <a:pt x="160" y="180"/>
                  </a:lnTo>
                  <a:lnTo>
                    <a:pt x="158" y="178"/>
                  </a:lnTo>
                  <a:lnTo>
                    <a:pt x="156" y="177"/>
                  </a:lnTo>
                  <a:lnTo>
                    <a:pt x="154" y="175"/>
                  </a:lnTo>
                  <a:lnTo>
                    <a:pt x="152" y="172"/>
                  </a:lnTo>
                  <a:lnTo>
                    <a:pt x="151" y="169"/>
                  </a:lnTo>
                  <a:lnTo>
                    <a:pt x="151" y="166"/>
                  </a:lnTo>
                  <a:lnTo>
                    <a:pt x="151" y="162"/>
                  </a:lnTo>
                  <a:lnTo>
                    <a:pt x="152" y="160"/>
                  </a:lnTo>
                  <a:lnTo>
                    <a:pt x="154" y="158"/>
                  </a:lnTo>
                  <a:lnTo>
                    <a:pt x="156" y="156"/>
                  </a:lnTo>
                  <a:lnTo>
                    <a:pt x="158" y="154"/>
                  </a:lnTo>
                  <a:lnTo>
                    <a:pt x="160" y="152"/>
                  </a:lnTo>
                  <a:lnTo>
                    <a:pt x="164" y="151"/>
                  </a:lnTo>
                  <a:lnTo>
                    <a:pt x="166" y="151"/>
                  </a:lnTo>
                  <a:lnTo>
                    <a:pt x="169" y="151"/>
                  </a:lnTo>
                  <a:lnTo>
                    <a:pt x="172" y="152"/>
                  </a:lnTo>
                  <a:lnTo>
                    <a:pt x="175" y="154"/>
                  </a:lnTo>
                  <a:lnTo>
                    <a:pt x="177" y="156"/>
                  </a:lnTo>
                  <a:lnTo>
                    <a:pt x="179" y="158"/>
                  </a:lnTo>
                  <a:lnTo>
                    <a:pt x="180" y="160"/>
                  </a:lnTo>
                  <a:lnTo>
                    <a:pt x="181" y="162"/>
                  </a:lnTo>
                  <a:lnTo>
                    <a:pt x="181" y="166"/>
                  </a:lnTo>
                  <a:lnTo>
                    <a:pt x="181" y="169"/>
                  </a:lnTo>
                  <a:lnTo>
                    <a:pt x="180" y="171"/>
                  </a:lnTo>
                  <a:lnTo>
                    <a:pt x="179" y="175"/>
                  </a:lnTo>
                  <a:lnTo>
                    <a:pt x="177" y="177"/>
                  </a:lnTo>
                  <a:lnTo>
                    <a:pt x="175" y="178"/>
                  </a:lnTo>
                  <a:lnTo>
                    <a:pt x="172" y="180"/>
                  </a:lnTo>
                  <a:lnTo>
                    <a:pt x="169" y="181"/>
                  </a:lnTo>
                  <a:lnTo>
                    <a:pt x="166" y="181"/>
                  </a:lnTo>
                  <a:close/>
                  <a:moveTo>
                    <a:pt x="634" y="61"/>
                  </a:moveTo>
                  <a:lnTo>
                    <a:pt x="121" y="61"/>
                  </a:lnTo>
                  <a:lnTo>
                    <a:pt x="121" y="0"/>
                  </a:lnTo>
                  <a:lnTo>
                    <a:pt x="0" y="0"/>
                  </a:lnTo>
                  <a:lnTo>
                    <a:pt x="0" y="227"/>
                  </a:lnTo>
                  <a:lnTo>
                    <a:pt x="1" y="234"/>
                  </a:lnTo>
                  <a:lnTo>
                    <a:pt x="2" y="241"/>
                  </a:lnTo>
                  <a:lnTo>
                    <a:pt x="3" y="249"/>
                  </a:lnTo>
                  <a:lnTo>
                    <a:pt x="6" y="255"/>
                  </a:lnTo>
                  <a:lnTo>
                    <a:pt x="10" y="262"/>
                  </a:lnTo>
                  <a:lnTo>
                    <a:pt x="13" y="269"/>
                  </a:lnTo>
                  <a:lnTo>
                    <a:pt x="17" y="274"/>
                  </a:lnTo>
                  <a:lnTo>
                    <a:pt x="22" y="280"/>
                  </a:lnTo>
                  <a:lnTo>
                    <a:pt x="27" y="284"/>
                  </a:lnTo>
                  <a:lnTo>
                    <a:pt x="33" y="288"/>
                  </a:lnTo>
                  <a:lnTo>
                    <a:pt x="40" y="293"/>
                  </a:lnTo>
                  <a:lnTo>
                    <a:pt x="46" y="296"/>
                  </a:lnTo>
                  <a:lnTo>
                    <a:pt x="53" y="298"/>
                  </a:lnTo>
                  <a:lnTo>
                    <a:pt x="61" y="301"/>
                  </a:lnTo>
                  <a:lnTo>
                    <a:pt x="68" y="302"/>
                  </a:lnTo>
                  <a:lnTo>
                    <a:pt x="76" y="302"/>
                  </a:lnTo>
                  <a:lnTo>
                    <a:pt x="679" y="302"/>
                  </a:lnTo>
                  <a:lnTo>
                    <a:pt x="687" y="302"/>
                  </a:lnTo>
                  <a:lnTo>
                    <a:pt x="694" y="301"/>
                  </a:lnTo>
                  <a:lnTo>
                    <a:pt x="702" y="298"/>
                  </a:lnTo>
                  <a:lnTo>
                    <a:pt x="709" y="296"/>
                  </a:lnTo>
                  <a:lnTo>
                    <a:pt x="715" y="293"/>
                  </a:lnTo>
                  <a:lnTo>
                    <a:pt x="721" y="288"/>
                  </a:lnTo>
                  <a:lnTo>
                    <a:pt x="728" y="284"/>
                  </a:lnTo>
                  <a:lnTo>
                    <a:pt x="732" y="280"/>
                  </a:lnTo>
                  <a:lnTo>
                    <a:pt x="738" y="274"/>
                  </a:lnTo>
                  <a:lnTo>
                    <a:pt x="742" y="269"/>
                  </a:lnTo>
                  <a:lnTo>
                    <a:pt x="745" y="262"/>
                  </a:lnTo>
                  <a:lnTo>
                    <a:pt x="749" y="255"/>
                  </a:lnTo>
                  <a:lnTo>
                    <a:pt x="751" y="249"/>
                  </a:lnTo>
                  <a:lnTo>
                    <a:pt x="753" y="241"/>
                  </a:lnTo>
                  <a:lnTo>
                    <a:pt x="754" y="234"/>
                  </a:lnTo>
                  <a:lnTo>
                    <a:pt x="754" y="227"/>
                  </a:lnTo>
                  <a:lnTo>
                    <a:pt x="754" y="0"/>
                  </a:lnTo>
                  <a:lnTo>
                    <a:pt x="634" y="0"/>
                  </a:lnTo>
                  <a:lnTo>
                    <a:pt x="634"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06">
              <a:extLst>
                <a:ext uri="{FF2B5EF4-FFF2-40B4-BE49-F238E27FC236}">
                  <a16:creationId xmlns:a16="http://schemas.microsoft.com/office/drawing/2014/main" id="{EC97A0C3-88BE-4A9F-8FC3-1CFC4D098D12}"/>
                </a:ext>
              </a:extLst>
            </p:cNvPr>
            <p:cNvSpPr>
              <a:spLocks/>
            </p:cNvSpPr>
            <p:nvPr/>
          </p:nvSpPr>
          <p:spPr bwMode="auto">
            <a:xfrm>
              <a:off x="5568950" y="8747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5 h 30"/>
                <a:gd name="T12" fmla="*/ 359 w 361"/>
                <a:gd name="T13" fmla="*/ 23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3 h 30"/>
                <a:gd name="T60" fmla="*/ 4 w 361"/>
                <a:gd name="T61" fmla="*/ 25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5"/>
                  </a:lnTo>
                  <a:lnTo>
                    <a:pt x="359" y="23"/>
                  </a:lnTo>
                  <a:lnTo>
                    <a:pt x="360" y="21"/>
                  </a:lnTo>
                  <a:lnTo>
                    <a:pt x="361" y="18"/>
                  </a:lnTo>
                  <a:lnTo>
                    <a:pt x="361" y="15"/>
                  </a:lnTo>
                  <a:lnTo>
                    <a:pt x="361" y="12"/>
                  </a:lnTo>
                  <a:lnTo>
                    <a:pt x="360" y="9"/>
                  </a:lnTo>
                  <a:lnTo>
                    <a:pt x="359" y="7"/>
                  </a:lnTo>
                  <a:lnTo>
                    <a:pt x="357" y="4"/>
                  </a:lnTo>
                  <a:lnTo>
                    <a:pt x="355" y="2"/>
                  </a:lnTo>
                  <a:lnTo>
                    <a:pt x="353" y="1"/>
                  </a:lnTo>
                  <a:lnTo>
                    <a:pt x="349" y="0"/>
                  </a:lnTo>
                  <a:lnTo>
                    <a:pt x="346" y="0"/>
                  </a:lnTo>
                  <a:lnTo>
                    <a:pt x="14" y="0"/>
                  </a:lnTo>
                  <a:lnTo>
                    <a:pt x="12" y="0"/>
                  </a:lnTo>
                  <a:lnTo>
                    <a:pt x="9" y="1"/>
                  </a:lnTo>
                  <a:lnTo>
                    <a:pt x="6" y="2"/>
                  </a:lnTo>
                  <a:lnTo>
                    <a:pt x="4" y="4"/>
                  </a:lnTo>
                  <a:lnTo>
                    <a:pt x="2" y="7"/>
                  </a:lnTo>
                  <a:lnTo>
                    <a:pt x="1" y="9"/>
                  </a:lnTo>
                  <a:lnTo>
                    <a:pt x="0" y="12"/>
                  </a:lnTo>
                  <a:lnTo>
                    <a:pt x="0" y="15"/>
                  </a:lnTo>
                  <a:lnTo>
                    <a:pt x="0" y="18"/>
                  </a:lnTo>
                  <a:lnTo>
                    <a:pt x="1" y="21"/>
                  </a:lnTo>
                  <a:lnTo>
                    <a:pt x="2" y="23"/>
                  </a:lnTo>
                  <a:lnTo>
                    <a:pt x="4" y="25"/>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07">
              <a:extLst>
                <a:ext uri="{FF2B5EF4-FFF2-40B4-BE49-F238E27FC236}">
                  <a16:creationId xmlns:a16="http://schemas.microsoft.com/office/drawing/2014/main" id="{A51A5F1E-D40C-4503-BB8F-C6E37945EBB5}"/>
                </a:ext>
              </a:extLst>
            </p:cNvPr>
            <p:cNvSpPr>
              <a:spLocks/>
            </p:cNvSpPr>
            <p:nvPr/>
          </p:nvSpPr>
          <p:spPr bwMode="auto">
            <a:xfrm>
              <a:off x="5568950" y="893763"/>
              <a:ext cx="115888" cy="9525"/>
            </a:xfrm>
            <a:custGeom>
              <a:avLst/>
              <a:gdLst>
                <a:gd name="T0" fmla="*/ 14 w 361"/>
                <a:gd name="T1" fmla="*/ 30 h 30"/>
                <a:gd name="T2" fmla="*/ 346 w 361"/>
                <a:gd name="T3" fmla="*/ 30 h 30"/>
                <a:gd name="T4" fmla="*/ 349 w 361"/>
                <a:gd name="T5" fmla="*/ 30 h 30"/>
                <a:gd name="T6" fmla="*/ 353 w 361"/>
                <a:gd name="T7" fmla="*/ 28 h 30"/>
                <a:gd name="T8" fmla="*/ 355 w 361"/>
                <a:gd name="T9" fmla="*/ 27 h 30"/>
                <a:gd name="T10" fmla="*/ 357 w 361"/>
                <a:gd name="T11" fmla="*/ 25 h 30"/>
                <a:gd name="T12" fmla="*/ 359 w 361"/>
                <a:gd name="T13" fmla="*/ 23 h 30"/>
                <a:gd name="T14" fmla="*/ 360 w 361"/>
                <a:gd name="T15" fmla="*/ 21 h 30"/>
                <a:gd name="T16" fmla="*/ 361 w 361"/>
                <a:gd name="T17" fmla="*/ 17 h 30"/>
                <a:gd name="T18" fmla="*/ 361 w 361"/>
                <a:gd name="T19" fmla="*/ 14 h 30"/>
                <a:gd name="T20" fmla="*/ 361 w 361"/>
                <a:gd name="T21" fmla="*/ 12 h 30"/>
                <a:gd name="T22" fmla="*/ 360 w 361"/>
                <a:gd name="T23" fmla="*/ 9 h 30"/>
                <a:gd name="T24" fmla="*/ 359 w 361"/>
                <a:gd name="T25" fmla="*/ 6 h 30"/>
                <a:gd name="T26" fmla="*/ 357 w 361"/>
                <a:gd name="T27" fmla="*/ 4 h 30"/>
                <a:gd name="T28" fmla="*/ 355 w 361"/>
                <a:gd name="T29" fmla="*/ 2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2 h 30"/>
                <a:gd name="T44" fmla="*/ 4 w 361"/>
                <a:gd name="T45" fmla="*/ 4 h 30"/>
                <a:gd name="T46" fmla="*/ 2 w 361"/>
                <a:gd name="T47" fmla="*/ 6 h 30"/>
                <a:gd name="T48" fmla="*/ 1 w 361"/>
                <a:gd name="T49" fmla="*/ 9 h 30"/>
                <a:gd name="T50" fmla="*/ 0 w 361"/>
                <a:gd name="T51" fmla="*/ 12 h 30"/>
                <a:gd name="T52" fmla="*/ 0 w 361"/>
                <a:gd name="T53" fmla="*/ 14 h 30"/>
                <a:gd name="T54" fmla="*/ 0 w 361"/>
                <a:gd name="T55" fmla="*/ 17 h 30"/>
                <a:gd name="T56" fmla="*/ 1 w 361"/>
                <a:gd name="T57" fmla="*/ 21 h 30"/>
                <a:gd name="T58" fmla="*/ 2 w 361"/>
                <a:gd name="T59" fmla="*/ 23 h 30"/>
                <a:gd name="T60" fmla="*/ 4 w 361"/>
                <a:gd name="T61" fmla="*/ 25 h 30"/>
                <a:gd name="T62" fmla="*/ 6 w 361"/>
                <a:gd name="T63" fmla="*/ 27 h 30"/>
                <a:gd name="T64" fmla="*/ 9 w 361"/>
                <a:gd name="T65" fmla="*/ 28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8"/>
                  </a:lnTo>
                  <a:lnTo>
                    <a:pt x="355" y="27"/>
                  </a:lnTo>
                  <a:lnTo>
                    <a:pt x="357" y="25"/>
                  </a:lnTo>
                  <a:lnTo>
                    <a:pt x="359" y="23"/>
                  </a:lnTo>
                  <a:lnTo>
                    <a:pt x="360" y="21"/>
                  </a:lnTo>
                  <a:lnTo>
                    <a:pt x="361" y="17"/>
                  </a:lnTo>
                  <a:lnTo>
                    <a:pt x="361" y="14"/>
                  </a:lnTo>
                  <a:lnTo>
                    <a:pt x="361" y="12"/>
                  </a:lnTo>
                  <a:lnTo>
                    <a:pt x="360" y="9"/>
                  </a:lnTo>
                  <a:lnTo>
                    <a:pt x="359" y="6"/>
                  </a:lnTo>
                  <a:lnTo>
                    <a:pt x="357" y="4"/>
                  </a:lnTo>
                  <a:lnTo>
                    <a:pt x="355" y="2"/>
                  </a:lnTo>
                  <a:lnTo>
                    <a:pt x="353" y="1"/>
                  </a:lnTo>
                  <a:lnTo>
                    <a:pt x="349" y="0"/>
                  </a:lnTo>
                  <a:lnTo>
                    <a:pt x="346" y="0"/>
                  </a:lnTo>
                  <a:lnTo>
                    <a:pt x="14" y="0"/>
                  </a:lnTo>
                  <a:lnTo>
                    <a:pt x="12" y="0"/>
                  </a:lnTo>
                  <a:lnTo>
                    <a:pt x="9" y="1"/>
                  </a:lnTo>
                  <a:lnTo>
                    <a:pt x="6" y="2"/>
                  </a:lnTo>
                  <a:lnTo>
                    <a:pt x="4" y="4"/>
                  </a:lnTo>
                  <a:lnTo>
                    <a:pt x="2" y="6"/>
                  </a:lnTo>
                  <a:lnTo>
                    <a:pt x="1" y="9"/>
                  </a:lnTo>
                  <a:lnTo>
                    <a:pt x="0" y="12"/>
                  </a:lnTo>
                  <a:lnTo>
                    <a:pt x="0" y="14"/>
                  </a:lnTo>
                  <a:lnTo>
                    <a:pt x="0" y="17"/>
                  </a:lnTo>
                  <a:lnTo>
                    <a:pt x="1" y="21"/>
                  </a:lnTo>
                  <a:lnTo>
                    <a:pt x="2" y="23"/>
                  </a:lnTo>
                  <a:lnTo>
                    <a:pt x="4" y="25"/>
                  </a:lnTo>
                  <a:lnTo>
                    <a:pt x="6" y="27"/>
                  </a:lnTo>
                  <a:lnTo>
                    <a:pt x="9" y="28"/>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608">
              <a:extLst>
                <a:ext uri="{FF2B5EF4-FFF2-40B4-BE49-F238E27FC236}">
                  <a16:creationId xmlns:a16="http://schemas.microsoft.com/office/drawing/2014/main" id="{24511654-A042-4A0F-B481-4B07A45F8488}"/>
                </a:ext>
              </a:extLst>
            </p:cNvPr>
            <p:cNvSpPr>
              <a:spLocks/>
            </p:cNvSpPr>
            <p:nvPr/>
          </p:nvSpPr>
          <p:spPr bwMode="auto">
            <a:xfrm>
              <a:off x="5568950" y="91281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9 h 30"/>
                <a:gd name="T18" fmla="*/ 361 w 361"/>
                <a:gd name="T19" fmla="*/ 16 h 30"/>
                <a:gd name="T20" fmla="*/ 361 w 361"/>
                <a:gd name="T21" fmla="*/ 13 h 30"/>
                <a:gd name="T22" fmla="*/ 360 w 361"/>
                <a:gd name="T23" fmla="*/ 10 h 30"/>
                <a:gd name="T24" fmla="*/ 359 w 361"/>
                <a:gd name="T25" fmla="*/ 7 h 30"/>
                <a:gd name="T26" fmla="*/ 357 w 361"/>
                <a:gd name="T27" fmla="*/ 5 h 30"/>
                <a:gd name="T28" fmla="*/ 355 w 361"/>
                <a:gd name="T29" fmla="*/ 4 h 30"/>
                <a:gd name="T30" fmla="*/ 353 w 361"/>
                <a:gd name="T31" fmla="*/ 2 h 30"/>
                <a:gd name="T32" fmla="*/ 349 w 361"/>
                <a:gd name="T33" fmla="*/ 0 h 30"/>
                <a:gd name="T34" fmla="*/ 346 w 361"/>
                <a:gd name="T35" fmla="*/ 0 h 30"/>
                <a:gd name="T36" fmla="*/ 14 w 361"/>
                <a:gd name="T37" fmla="*/ 0 h 30"/>
                <a:gd name="T38" fmla="*/ 12 w 361"/>
                <a:gd name="T39" fmla="*/ 0 h 30"/>
                <a:gd name="T40" fmla="*/ 9 w 361"/>
                <a:gd name="T41" fmla="*/ 2 h 30"/>
                <a:gd name="T42" fmla="*/ 6 w 361"/>
                <a:gd name="T43" fmla="*/ 4 h 30"/>
                <a:gd name="T44" fmla="*/ 4 w 361"/>
                <a:gd name="T45" fmla="*/ 5 h 30"/>
                <a:gd name="T46" fmla="*/ 2 w 361"/>
                <a:gd name="T47" fmla="*/ 7 h 30"/>
                <a:gd name="T48" fmla="*/ 1 w 361"/>
                <a:gd name="T49" fmla="*/ 10 h 30"/>
                <a:gd name="T50" fmla="*/ 0 w 361"/>
                <a:gd name="T51" fmla="*/ 13 h 30"/>
                <a:gd name="T52" fmla="*/ 0 w 361"/>
                <a:gd name="T53" fmla="*/ 16 h 30"/>
                <a:gd name="T54" fmla="*/ 0 w 361"/>
                <a:gd name="T55" fmla="*/ 19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 name="T70" fmla="*/ 14 w 361"/>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0">
                  <a:moveTo>
                    <a:pt x="14" y="30"/>
                  </a:moveTo>
                  <a:lnTo>
                    <a:pt x="346" y="30"/>
                  </a:lnTo>
                  <a:lnTo>
                    <a:pt x="349" y="30"/>
                  </a:lnTo>
                  <a:lnTo>
                    <a:pt x="353" y="29"/>
                  </a:lnTo>
                  <a:lnTo>
                    <a:pt x="355" y="28"/>
                  </a:lnTo>
                  <a:lnTo>
                    <a:pt x="357" y="26"/>
                  </a:lnTo>
                  <a:lnTo>
                    <a:pt x="359" y="24"/>
                  </a:lnTo>
                  <a:lnTo>
                    <a:pt x="360" y="21"/>
                  </a:lnTo>
                  <a:lnTo>
                    <a:pt x="361" y="19"/>
                  </a:lnTo>
                  <a:lnTo>
                    <a:pt x="361" y="16"/>
                  </a:lnTo>
                  <a:lnTo>
                    <a:pt x="361" y="13"/>
                  </a:lnTo>
                  <a:lnTo>
                    <a:pt x="360" y="10"/>
                  </a:lnTo>
                  <a:lnTo>
                    <a:pt x="359" y="7"/>
                  </a:lnTo>
                  <a:lnTo>
                    <a:pt x="357" y="5"/>
                  </a:lnTo>
                  <a:lnTo>
                    <a:pt x="355" y="4"/>
                  </a:lnTo>
                  <a:lnTo>
                    <a:pt x="353" y="2"/>
                  </a:lnTo>
                  <a:lnTo>
                    <a:pt x="349" y="0"/>
                  </a:lnTo>
                  <a:lnTo>
                    <a:pt x="346" y="0"/>
                  </a:lnTo>
                  <a:lnTo>
                    <a:pt x="14" y="0"/>
                  </a:lnTo>
                  <a:lnTo>
                    <a:pt x="12" y="0"/>
                  </a:lnTo>
                  <a:lnTo>
                    <a:pt x="9" y="2"/>
                  </a:lnTo>
                  <a:lnTo>
                    <a:pt x="6" y="4"/>
                  </a:lnTo>
                  <a:lnTo>
                    <a:pt x="4" y="5"/>
                  </a:lnTo>
                  <a:lnTo>
                    <a:pt x="2" y="7"/>
                  </a:lnTo>
                  <a:lnTo>
                    <a:pt x="1" y="10"/>
                  </a:lnTo>
                  <a:lnTo>
                    <a:pt x="0" y="13"/>
                  </a:lnTo>
                  <a:lnTo>
                    <a:pt x="0" y="16"/>
                  </a:lnTo>
                  <a:lnTo>
                    <a:pt x="0" y="19"/>
                  </a:lnTo>
                  <a:lnTo>
                    <a:pt x="1" y="21"/>
                  </a:lnTo>
                  <a:lnTo>
                    <a:pt x="2" y="24"/>
                  </a:lnTo>
                  <a:lnTo>
                    <a:pt x="4" y="26"/>
                  </a:lnTo>
                  <a:lnTo>
                    <a:pt x="6" y="28"/>
                  </a:lnTo>
                  <a:lnTo>
                    <a:pt x="9" y="29"/>
                  </a:lnTo>
                  <a:lnTo>
                    <a:pt x="12" y="30"/>
                  </a:lnTo>
                  <a:lnTo>
                    <a:pt x="14"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9">
              <a:extLst>
                <a:ext uri="{FF2B5EF4-FFF2-40B4-BE49-F238E27FC236}">
                  <a16:creationId xmlns:a16="http://schemas.microsoft.com/office/drawing/2014/main" id="{71ADC8AF-FC6F-4347-BF32-6163E7E27649}"/>
                </a:ext>
              </a:extLst>
            </p:cNvPr>
            <p:cNvSpPr>
              <a:spLocks/>
            </p:cNvSpPr>
            <p:nvPr/>
          </p:nvSpPr>
          <p:spPr bwMode="auto">
            <a:xfrm>
              <a:off x="5568950" y="931863"/>
              <a:ext cx="115888" cy="9525"/>
            </a:xfrm>
            <a:custGeom>
              <a:avLst/>
              <a:gdLst>
                <a:gd name="T0" fmla="*/ 14 w 361"/>
                <a:gd name="T1" fmla="*/ 30 h 30"/>
                <a:gd name="T2" fmla="*/ 346 w 361"/>
                <a:gd name="T3" fmla="*/ 30 h 30"/>
                <a:gd name="T4" fmla="*/ 349 w 361"/>
                <a:gd name="T5" fmla="*/ 30 h 30"/>
                <a:gd name="T6" fmla="*/ 353 w 361"/>
                <a:gd name="T7" fmla="*/ 29 h 30"/>
                <a:gd name="T8" fmla="*/ 355 w 361"/>
                <a:gd name="T9" fmla="*/ 28 h 30"/>
                <a:gd name="T10" fmla="*/ 357 w 361"/>
                <a:gd name="T11" fmla="*/ 26 h 30"/>
                <a:gd name="T12" fmla="*/ 359 w 361"/>
                <a:gd name="T13" fmla="*/ 24 h 30"/>
                <a:gd name="T14" fmla="*/ 360 w 361"/>
                <a:gd name="T15" fmla="*/ 21 h 30"/>
                <a:gd name="T16" fmla="*/ 361 w 361"/>
                <a:gd name="T17" fmla="*/ 18 h 30"/>
                <a:gd name="T18" fmla="*/ 361 w 361"/>
                <a:gd name="T19" fmla="*/ 15 h 30"/>
                <a:gd name="T20" fmla="*/ 361 w 361"/>
                <a:gd name="T21" fmla="*/ 12 h 30"/>
                <a:gd name="T22" fmla="*/ 360 w 361"/>
                <a:gd name="T23" fmla="*/ 9 h 30"/>
                <a:gd name="T24" fmla="*/ 359 w 361"/>
                <a:gd name="T25" fmla="*/ 7 h 30"/>
                <a:gd name="T26" fmla="*/ 357 w 361"/>
                <a:gd name="T27" fmla="*/ 5 h 30"/>
                <a:gd name="T28" fmla="*/ 355 w 361"/>
                <a:gd name="T29" fmla="*/ 3 h 30"/>
                <a:gd name="T30" fmla="*/ 353 w 361"/>
                <a:gd name="T31" fmla="*/ 1 h 30"/>
                <a:gd name="T32" fmla="*/ 349 w 361"/>
                <a:gd name="T33" fmla="*/ 0 h 30"/>
                <a:gd name="T34" fmla="*/ 346 w 361"/>
                <a:gd name="T35" fmla="*/ 0 h 30"/>
                <a:gd name="T36" fmla="*/ 14 w 361"/>
                <a:gd name="T37" fmla="*/ 0 h 30"/>
                <a:gd name="T38" fmla="*/ 12 w 361"/>
                <a:gd name="T39" fmla="*/ 0 h 30"/>
                <a:gd name="T40" fmla="*/ 9 w 361"/>
                <a:gd name="T41" fmla="*/ 1 h 30"/>
                <a:gd name="T42" fmla="*/ 6 w 361"/>
                <a:gd name="T43" fmla="*/ 3 h 30"/>
                <a:gd name="T44" fmla="*/ 4 w 361"/>
                <a:gd name="T45" fmla="*/ 5 h 30"/>
                <a:gd name="T46" fmla="*/ 2 w 361"/>
                <a:gd name="T47" fmla="*/ 7 h 30"/>
                <a:gd name="T48" fmla="*/ 1 w 361"/>
                <a:gd name="T49" fmla="*/ 9 h 30"/>
                <a:gd name="T50" fmla="*/ 0 w 361"/>
                <a:gd name="T51" fmla="*/ 12 h 30"/>
                <a:gd name="T52" fmla="*/ 0 w 361"/>
                <a:gd name="T53" fmla="*/ 15 h 30"/>
                <a:gd name="T54" fmla="*/ 0 w 361"/>
                <a:gd name="T55" fmla="*/ 18 h 30"/>
                <a:gd name="T56" fmla="*/ 1 w 361"/>
                <a:gd name="T57" fmla="*/ 21 h 30"/>
                <a:gd name="T58" fmla="*/ 2 w 361"/>
                <a:gd name="T59" fmla="*/ 24 h 30"/>
                <a:gd name="T60" fmla="*/ 4 w 361"/>
                <a:gd name="T61" fmla="*/ 26 h 30"/>
                <a:gd name="T62" fmla="*/ 6 w 361"/>
                <a:gd name="T63" fmla="*/ 28 h 30"/>
                <a:gd name="T64" fmla="*/ 9 w 361"/>
                <a:gd name="T65" fmla="*/ 29 h 30"/>
                <a:gd name="T66" fmla="*/ 12 w 361"/>
                <a:gd name="T67" fmla="*/ 30 h 30"/>
                <a:gd name="T68" fmla="*/ 14 w 361"/>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0">
                  <a:moveTo>
                    <a:pt x="14" y="30"/>
                  </a:moveTo>
                  <a:lnTo>
                    <a:pt x="346" y="30"/>
                  </a:lnTo>
                  <a:lnTo>
                    <a:pt x="349" y="30"/>
                  </a:lnTo>
                  <a:lnTo>
                    <a:pt x="353" y="29"/>
                  </a:lnTo>
                  <a:lnTo>
                    <a:pt x="355" y="28"/>
                  </a:lnTo>
                  <a:lnTo>
                    <a:pt x="357" y="26"/>
                  </a:lnTo>
                  <a:lnTo>
                    <a:pt x="359" y="24"/>
                  </a:lnTo>
                  <a:lnTo>
                    <a:pt x="360" y="21"/>
                  </a:lnTo>
                  <a:lnTo>
                    <a:pt x="361" y="18"/>
                  </a:lnTo>
                  <a:lnTo>
                    <a:pt x="361" y="15"/>
                  </a:lnTo>
                  <a:lnTo>
                    <a:pt x="361" y="12"/>
                  </a:lnTo>
                  <a:lnTo>
                    <a:pt x="360" y="9"/>
                  </a:lnTo>
                  <a:lnTo>
                    <a:pt x="359" y="7"/>
                  </a:lnTo>
                  <a:lnTo>
                    <a:pt x="357" y="5"/>
                  </a:lnTo>
                  <a:lnTo>
                    <a:pt x="355" y="3"/>
                  </a:lnTo>
                  <a:lnTo>
                    <a:pt x="353" y="1"/>
                  </a:lnTo>
                  <a:lnTo>
                    <a:pt x="349" y="0"/>
                  </a:lnTo>
                  <a:lnTo>
                    <a:pt x="346" y="0"/>
                  </a:lnTo>
                  <a:lnTo>
                    <a:pt x="14" y="0"/>
                  </a:lnTo>
                  <a:lnTo>
                    <a:pt x="12" y="0"/>
                  </a:lnTo>
                  <a:lnTo>
                    <a:pt x="9" y="1"/>
                  </a:lnTo>
                  <a:lnTo>
                    <a:pt x="6" y="3"/>
                  </a:lnTo>
                  <a:lnTo>
                    <a:pt x="4" y="5"/>
                  </a:lnTo>
                  <a:lnTo>
                    <a:pt x="2" y="7"/>
                  </a:lnTo>
                  <a:lnTo>
                    <a:pt x="1" y="9"/>
                  </a:lnTo>
                  <a:lnTo>
                    <a:pt x="0" y="12"/>
                  </a:lnTo>
                  <a:lnTo>
                    <a:pt x="0" y="15"/>
                  </a:lnTo>
                  <a:lnTo>
                    <a:pt x="0" y="18"/>
                  </a:lnTo>
                  <a:lnTo>
                    <a:pt x="1" y="21"/>
                  </a:lnTo>
                  <a:lnTo>
                    <a:pt x="2" y="24"/>
                  </a:lnTo>
                  <a:lnTo>
                    <a:pt x="4" y="26"/>
                  </a:lnTo>
                  <a:lnTo>
                    <a:pt x="6" y="28"/>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0">
              <a:extLst>
                <a:ext uri="{FF2B5EF4-FFF2-40B4-BE49-F238E27FC236}">
                  <a16:creationId xmlns:a16="http://schemas.microsoft.com/office/drawing/2014/main" id="{27282880-0FE3-4A3A-B116-0189D2D3E82D}"/>
                </a:ext>
              </a:extLst>
            </p:cNvPr>
            <p:cNvSpPr>
              <a:spLocks/>
            </p:cNvSpPr>
            <p:nvPr/>
          </p:nvSpPr>
          <p:spPr bwMode="auto">
            <a:xfrm>
              <a:off x="5568950" y="950913"/>
              <a:ext cx="115888" cy="9525"/>
            </a:xfrm>
            <a:custGeom>
              <a:avLst/>
              <a:gdLst>
                <a:gd name="T0" fmla="*/ 14 w 361"/>
                <a:gd name="T1" fmla="*/ 31 h 31"/>
                <a:gd name="T2" fmla="*/ 346 w 361"/>
                <a:gd name="T3" fmla="*/ 31 h 31"/>
                <a:gd name="T4" fmla="*/ 349 w 361"/>
                <a:gd name="T5" fmla="*/ 30 h 31"/>
                <a:gd name="T6" fmla="*/ 353 w 361"/>
                <a:gd name="T7" fmla="*/ 29 h 31"/>
                <a:gd name="T8" fmla="*/ 355 w 361"/>
                <a:gd name="T9" fmla="*/ 28 h 31"/>
                <a:gd name="T10" fmla="*/ 357 w 361"/>
                <a:gd name="T11" fmla="*/ 27 h 31"/>
                <a:gd name="T12" fmla="*/ 359 w 361"/>
                <a:gd name="T13" fmla="*/ 24 h 31"/>
                <a:gd name="T14" fmla="*/ 360 w 361"/>
                <a:gd name="T15" fmla="*/ 21 h 31"/>
                <a:gd name="T16" fmla="*/ 361 w 361"/>
                <a:gd name="T17" fmla="*/ 19 h 31"/>
                <a:gd name="T18" fmla="*/ 361 w 361"/>
                <a:gd name="T19" fmla="*/ 16 h 31"/>
                <a:gd name="T20" fmla="*/ 361 w 361"/>
                <a:gd name="T21" fmla="*/ 12 h 31"/>
                <a:gd name="T22" fmla="*/ 360 w 361"/>
                <a:gd name="T23" fmla="*/ 10 h 31"/>
                <a:gd name="T24" fmla="*/ 359 w 361"/>
                <a:gd name="T25" fmla="*/ 7 h 31"/>
                <a:gd name="T26" fmla="*/ 357 w 361"/>
                <a:gd name="T27" fmla="*/ 4 h 31"/>
                <a:gd name="T28" fmla="*/ 355 w 361"/>
                <a:gd name="T29" fmla="*/ 3 h 31"/>
                <a:gd name="T30" fmla="*/ 353 w 361"/>
                <a:gd name="T31" fmla="*/ 1 h 31"/>
                <a:gd name="T32" fmla="*/ 349 w 361"/>
                <a:gd name="T33" fmla="*/ 1 h 31"/>
                <a:gd name="T34" fmla="*/ 346 w 361"/>
                <a:gd name="T35" fmla="*/ 0 h 31"/>
                <a:gd name="T36" fmla="*/ 14 w 361"/>
                <a:gd name="T37" fmla="*/ 0 h 31"/>
                <a:gd name="T38" fmla="*/ 12 w 361"/>
                <a:gd name="T39" fmla="*/ 1 h 31"/>
                <a:gd name="T40" fmla="*/ 9 w 361"/>
                <a:gd name="T41" fmla="*/ 1 h 31"/>
                <a:gd name="T42" fmla="*/ 6 w 361"/>
                <a:gd name="T43" fmla="*/ 3 h 31"/>
                <a:gd name="T44" fmla="*/ 4 w 361"/>
                <a:gd name="T45" fmla="*/ 4 h 31"/>
                <a:gd name="T46" fmla="*/ 2 w 361"/>
                <a:gd name="T47" fmla="*/ 7 h 31"/>
                <a:gd name="T48" fmla="*/ 1 w 361"/>
                <a:gd name="T49" fmla="*/ 10 h 31"/>
                <a:gd name="T50" fmla="*/ 0 w 361"/>
                <a:gd name="T51" fmla="*/ 12 h 31"/>
                <a:gd name="T52" fmla="*/ 0 w 361"/>
                <a:gd name="T53" fmla="*/ 16 h 31"/>
                <a:gd name="T54" fmla="*/ 0 w 361"/>
                <a:gd name="T55" fmla="*/ 19 h 31"/>
                <a:gd name="T56" fmla="*/ 1 w 361"/>
                <a:gd name="T57" fmla="*/ 21 h 31"/>
                <a:gd name="T58" fmla="*/ 2 w 361"/>
                <a:gd name="T59" fmla="*/ 24 h 31"/>
                <a:gd name="T60" fmla="*/ 4 w 361"/>
                <a:gd name="T61" fmla="*/ 27 h 31"/>
                <a:gd name="T62" fmla="*/ 6 w 361"/>
                <a:gd name="T63" fmla="*/ 28 h 31"/>
                <a:gd name="T64" fmla="*/ 9 w 361"/>
                <a:gd name="T65" fmla="*/ 30 h 31"/>
                <a:gd name="T66" fmla="*/ 12 w 361"/>
                <a:gd name="T67" fmla="*/ 30 h 31"/>
                <a:gd name="T68" fmla="*/ 14 w 361"/>
                <a:gd name="T69" fmla="*/ 31 h 31"/>
                <a:gd name="T70" fmla="*/ 14 w 361"/>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1">
                  <a:moveTo>
                    <a:pt x="14" y="31"/>
                  </a:moveTo>
                  <a:lnTo>
                    <a:pt x="346" y="31"/>
                  </a:lnTo>
                  <a:lnTo>
                    <a:pt x="349" y="30"/>
                  </a:lnTo>
                  <a:lnTo>
                    <a:pt x="353" y="29"/>
                  </a:lnTo>
                  <a:lnTo>
                    <a:pt x="355" y="28"/>
                  </a:lnTo>
                  <a:lnTo>
                    <a:pt x="357" y="27"/>
                  </a:lnTo>
                  <a:lnTo>
                    <a:pt x="359" y="24"/>
                  </a:lnTo>
                  <a:lnTo>
                    <a:pt x="360" y="21"/>
                  </a:lnTo>
                  <a:lnTo>
                    <a:pt x="361" y="19"/>
                  </a:lnTo>
                  <a:lnTo>
                    <a:pt x="361" y="16"/>
                  </a:lnTo>
                  <a:lnTo>
                    <a:pt x="361" y="12"/>
                  </a:lnTo>
                  <a:lnTo>
                    <a:pt x="360" y="10"/>
                  </a:lnTo>
                  <a:lnTo>
                    <a:pt x="359" y="7"/>
                  </a:lnTo>
                  <a:lnTo>
                    <a:pt x="357" y="4"/>
                  </a:lnTo>
                  <a:lnTo>
                    <a:pt x="355" y="3"/>
                  </a:lnTo>
                  <a:lnTo>
                    <a:pt x="353" y="1"/>
                  </a:lnTo>
                  <a:lnTo>
                    <a:pt x="349" y="1"/>
                  </a:lnTo>
                  <a:lnTo>
                    <a:pt x="346" y="0"/>
                  </a:lnTo>
                  <a:lnTo>
                    <a:pt x="14" y="0"/>
                  </a:lnTo>
                  <a:lnTo>
                    <a:pt x="12" y="1"/>
                  </a:lnTo>
                  <a:lnTo>
                    <a:pt x="9" y="1"/>
                  </a:lnTo>
                  <a:lnTo>
                    <a:pt x="6" y="3"/>
                  </a:lnTo>
                  <a:lnTo>
                    <a:pt x="4" y="4"/>
                  </a:lnTo>
                  <a:lnTo>
                    <a:pt x="2" y="7"/>
                  </a:lnTo>
                  <a:lnTo>
                    <a:pt x="1" y="10"/>
                  </a:lnTo>
                  <a:lnTo>
                    <a:pt x="0" y="12"/>
                  </a:lnTo>
                  <a:lnTo>
                    <a:pt x="0" y="16"/>
                  </a:lnTo>
                  <a:lnTo>
                    <a:pt x="0" y="19"/>
                  </a:lnTo>
                  <a:lnTo>
                    <a:pt x="1" y="21"/>
                  </a:lnTo>
                  <a:lnTo>
                    <a:pt x="2" y="24"/>
                  </a:lnTo>
                  <a:lnTo>
                    <a:pt x="4" y="27"/>
                  </a:lnTo>
                  <a:lnTo>
                    <a:pt x="6" y="28"/>
                  </a:lnTo>
                  <a:lnTo>
                    <a:pt x="9" y="30"/>
                  </a:lnTo>
                  <a:lnTo>
                    <a:pt x="12" y="30"/>
                  </a:lnTo>
                  <a:lnTo>
                    <a:pt x="14" y="31"/>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11">
              <a:extLst>
                <a:ext uri="{FF2B5EF4-FFF2-40B4-BE49-F238E27FC236}">
                  <a16:creationId xmlns:a16="http://schemas.microsoft.com/office/drawing/2014/main" id="{FA9AB747-AE19-436E-B801-D41E84CBD467}"/>
                </a:ext>
              </a:extLst>
            </p:cNvPr>
            <p:cNvSpPr>
              <a:spLocks/>
            </p:cNvSpPr>
            <p:nvPr/>
          </p:nvSpPr>
          <p:spPr bwMode="auto">
            <a:xfrm>
              <a:off x="5568950" y="855663"/>
              <a:ext cx="71438" cy="9525"/>
            </a:xfrm>
            <a:custGeom>
              <a:avLst/>
              <a:gdLst>
                <a:gd name="T0" fmla="*/ 14 w 225"/>
                <a:gd name="T1" fmla="*/ 30 h 30"/>
                <a:gd name="T2" fmla="*/ 211 w 225"/>
                <a:gd name="T3" fmla="*/ 30 h 30"/>
                <a:gd name="T4" fmla="*/ 213 w 225"/>
                <a:gd name="T5" fmla="*/ 29 h 30"/>
                <a:gd name="T6" fmla="*/ 216 w 225"/>
                <a:gd name="T7" fmla="*/ 29 h 30"/>
                <a:gd name="T8" fmla="*/ 219 w 225"/>
                <a:gd name="T9" fmla="*/ 27 h 30"/>
                <a:gd name="T10" fmla="*/ 221 w 225"/>
                <a:gd name="T11" fmla="*/ 26 h 30"/>
                <a:gd name="T12" fmla="*/ 223 w 225"/>
                <a:gd name="T13" fmla="*/ 23 h 30"/>
                <a:gd name="T14" fmla="*/ 224 w 225"/>
                <a:gd name="T15" fmla="*/ 20 h 30"/>
                <a:gd name="T16" fmla="*/ 225 w 225"/>
                <a:gd name="T17" fmla="*/ 18 h 30"/>
                <a:gd name="T18" fmla="*/ 225 w 225"/>
                <a:gd name="T19" fmla="*/ 15 h 30"/>
                <a:gd name="T20" fmla="*/ 225 w 225"/>
                <a:gd name="T21" fmla="*/ 11 h 30"/>
                <a:gd name="T22" fmla="*/ 224 w 225"/>
                <a:gd name="T23" fmla="*/ 9 h 30"/>
                <a:gd name="T24" fmla="*/ 223 w 225"/>
                <a:gd name="T25" fmla="*/ 7 h 30"/>
                <a:gd name="T26" fmla="*/ 221 w 225"/>
                <a:gd name="T27" fmla="*/ 5 h 30"/>
                <a:gd name="T28" fmla="*/ 219 w 225"/>
                <a:gd name="T29" fmla="*/ 2 h 30"/>
                <a:gd name="T30" fmla="*/ 216 w 225"/>
                <a:gd name="T31" fmla="*/ 1 h 30"/>
                <a:gd name="T32" fmla="*/ 213 w 225"/>
                <a:gd name="T33" fmla="*/ 0 h 30"/>
                <a:gd name="T34" fmla="*/ 211 w 225"/>
                <a:gd name="T35" fmla="*/ 0 h 30"/>
                <a:gd name="T36" fmla="*/ 14 w 225"/>
                <a:gd name="T37" fmla="*/ 0 h 30"/>
                <a:gd name="T38" fmla="*/ 12 w 225"/>
                <a:gd name="T39" fmla="*/ 0 h 30"/>
                <a:gd name="T40" fmla="*/ 9 w 225"/>
                <a:gd name="T41" fmla="*/ 1 h 30"/>
                <a:gd name="T42" fmla="*/ 6 w 225"/>
                <a:gd name="T43" fmla="*/ 2 h 30"/>
                <a:gd name="T44" fmla="*/ 4 w 225"/>
                <a:gd name="T45" fmla="*/ 5 h 30"/>
                <a:gd name="T46" fmla="*/ 2 w 225"/>
                <a:gd name="T47" fmla="*/ 7 h 30"/>
                <a:gd name="T48" fmla="*/ 1 w 225"/>
                <a:gd name="T49" fmla="*/ 9 h 30"/>
                <a:gd name="T50" fmla="*/ 0 w 225"/>
                <a:gd name="T51" fmla="*/ 11 h 30"/>
                <a:gd name="T52" fmla="*/ 0 w 225"/>
                <a:gd name="T53" fmla="*/ 15 h 30"/>
                <a:gd name="T54" fmla="*/ 0 w 225"/>
                <a:gd name="T55" fmla="*/ 18 h 30"/>
                <a:gd name="T56" fmla="*/ 1 w 225"/>
                <a:gd name="T57" fmla="*/ 20 h 30"/>
                <a:gd name="T58" fmla="*/ 2 w 225"/>
                <a:gd name="T59" fmla="*/ 23 h 30"/>
                <a:gd name="T60" fmla="*/ 4 w 225"/>
                <a:gd name="T61" fmla="*/ 26 h 30"/>
                <a:gd name="T62" fmla="*/ 6 w 225"/>
                <a:gd name="T63" fmla="*/ 27 h 30"/>
                <a:gd name="T64" fmla="*/ 9 w 225"/>
                <a:gd name="T65" fmla="*/ 29 h 30"/>
                <a:gd name="T66" fmla="*/ 12 w 225"/>
                <a:gd name="T67" fmla="*/ 30 h 30"/>
                <a:gd name="T68" fmla="*/ 14 w 225"/>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30">
                  <a:moveTo>
                    <a:pt x="14" y="30"/>
                  </a:moveTo>
                  <a:lnTo>
                    <a:pt x="211" y="30"/>
                  </a:lnTo>
                  <a:lnTo>
                    <a:pt x="213" y="29"/>
                  </a:lnTo>
                  <a:lnTo>
                    <a:pt x="216" y="29"/>
                  </a:lnTo>
                  <a:lnTo>
                    <a:pt x="219" y="27"/>
                  </a:lnTo>
                  <a:lnTo>
                    <a:pt x="221" y="26"/>
                  </a:lnTo>
                  <a:lnTo>
                    <a:pt x="223" y="23"/>
                  </a:lnTo>
                  <a:lnTo>
                    <a:pt x="224" y="20"/>
                  </a:lnTo>
                  <a:lnTo>
                    <a:pt x="225" y="18"/>
                  </a:lnTo>
                  <a:lnTo>
                    <a:pt x="225" y="15"/>
                  </a:lnTo>
                  <a:lnTo>
                    <a:pt x="225" y="11"/>
                  </a:lnTo>
                  <a:lnTo>
                    <a:pt x="224" y="9"/>
                  </a:lnTo>
                  <a:lnTo>
                    <a:pt x="223" y="7"/>
                  </a:lnTo>
                  <a:lnTo>
                    <a:pt x="221" y="5"/>
                  </a:lnTo>
                  <a:lnTo>
                    <a:pt x="219" y="2"/>
                  </a:lnTo>
                  <a:lnTo>
                    <a:pt x="216" y="1"/>
                  </a:lnTo>
                  <a:lnTo>
                    <a:pt x="213" y="0"/>
                  </a:lnTo>
                  <a:lnTo>
                    <a:pt x="211" y="0"/>
                  </a:lnTo>
                  <a:lnTo>
                    <a:pt x="14" y="0"/>
                  </a:lnTo>
                  <a:lnTo>
                    <a:pt x="12" y="0"/>
                  </a:lnTo>
                  <a:lnTo>
                    <a:pt x="9" y="1"/>
                  </a:lnTo>
                  <a:lnTo>
                    <a:pt x="6" y="2"/>
                  </a:lnTo>
                  <a:lnTo>
                    <a:pt x="4" y="5"/>
                  </a:lnTo>
                  <a:lnTo>
                    <a:pt x="2" y="7"/>
                  </a:lnTo>
                  <a:lnTo>
                    <a:pt x="1" y="9"/>
                  </a:lnTo>
                  <a:lnTo>
                    <a:pt x="0" y="11"/>
                  </a:lnTo>
                  <a:lnTo>
                    <a:pt x="0" y="15"/>
                  </a:lnTo>
                  <a:lnTo>
                    <a:pt x="0" y="18"/>
                  </a:lnTo>
                  <a:lnTo>
                    <a:pt x="1" y="20"/>
                  </a:lnTo>
                  <a:lnTo>
                    <a:pt x="2" y="23"/>
                  </a:lnTo>
                  <a:lnTo>
                    <a:pt x="4" y="26"/>
                  </a:lnTo>
                  <a:lnTo>
                    <a:pt x="6" y="27"/>
                  </a:lnTo>
                  <a:lnTo>
                    <a:pt x="9" y="29"/>
                  </a:lnTo>
                  <a:lnTo>
                    <a:pt x="12" y="30"/>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14" name="Group 7313">
            <a:extLst>
              <a:ext uri="{FF2B5EF4-FFF2-40B4-BE49-F238E27FC236}">
                <a16:creationId xmlns:a16="http://schemas.microsoft.com/office/drawing/2014/main" id="{4A8F112F-86C2-44E3-B4DD-FE4754D9D933}"/>
              </a:ext>
            </a:extLst>
          </p:cNvPr>
          <p:cNvGrpSpPr/>
          <p:nvPr/>
        </p:nvGrpSpPr>
        <p:grpSpPr>
          <a:xfrm>
            <a:off x="3988339" y="1511302"/>
            <a:ext cx="4624014" cy="4796692"/>
            <a:chOff x="3988339" y="1511302"/>
            <a:chExt cx="4624014" cy="4796692"/>
          </a:xfrm>
        </p:grpSpPr>
        <p:sp>
          <p:nvSpPr>
            <p:cNvPr id="7255" name="Freeform 120">
              <a:extLst>
                <a:ext uri="{FF2B5EF4-FFF2-40B4-BE49-F238E27FC236}">
                  <a16:creationId xmlns:a16="http://schemas.microsoft.com/office/drawing/2014/main" id="{26BEA4C2-EAA5-45F9-92FF-263C1590720C}"/>
                </a:ext>
              </a:extLst>
            </p:cNvPr>
            <p:cNvSpPr>
              <a:spLocks/>
            </p:cNvSpPr>
            <p:nvPr/>
          </p:nvSpPr>
          <p:spPr bwMode="auto">
            <a:xfrm>
              <a:off x="4217416" y="2732669"/>
              <a:ext cx="3797261" cy="3427845"/>
            </a:xfrm>
            <a:custGeom>
              <a:avLst/>
              <a:gdLst>
                <a:gd name="T0" fmla="*/ 1122 w 1409"/>
                <a:gd name="T1" fmla="*/ 1260 h 1274"/>
                <a:gd name="T2" fmla="*/ 940 w 1409"/>
                <a:gd name="T3" fmla="*/ 1259 h 1274"/>
                <a:gd name="T4" fmla="*/ 690 w 1409"/>
                <a:gd name="T5" fmla="*/ 1232 h 1274"/>
                <a:gd name="T6" fmla="*/ 576 w 1409"/>
                <a:gd name="T7" fmla="*/ 1242 h 1274"/>
                <a:gd name="T8" fmla="*/ 509 w 1409"/>
                <a:gd name="T9" fmla="*/ 1254 h 1274"/>
                <a:gd name="T10" fmla="*/ 509 w 1409"/>
                <a:gd name="T11" fmla="*/ 1254 h 1274"/>
                <a:gd name="T12" fmla="*/ 397 w 1409"/>
                <a:gd name="T13" fmla="*/ 1259 h 1274"/>
                <a:gd name="T14" fmla="*/ 391 w 1409"/>
                <a:gd name="T15" fmla="*/ 1259 h 1274"/>
                <a:gd name="T16" fmla="*/ 275 w 1409"/>
                <a:gd name="T17" fmla="*/ 1247 h 1274"/>
                <a:gd name="T18" fmla="*/ 107 w 1409"/>
                <a:gd name="T19" fmla="*/ 1173 h 1274"/>
                <a:gd name="T20" fmla="*/ 35 w 1409"/>
                <a:gd name="T21" fmla="*/ 1088 h 1274"/>
                <a:gd name="T22" fmla="*/ 55 w 1409"/>
                <a:gd name="T23" fmla="*/ 856 h 1274"/>
                <a:gd name="T24" fmla="*/ 115 w 1409"/>
                <a:gd name="T25" fmla="*/ 671 h 1274"/>
                <a:gd name="T26" fmla="*/ 87 w 1409"/>
                <a:gd name="T27" fmla="*/ 496 h 1274"/>
                <a:gd name="T28" fmla="*/ 180 w 1409"/>
                <a:gd name="T29" fmla="*/ 444 h 1274"/>
                <a:gd name="T30" fmla="*/ 414 w 1409"/>
                <a:gd name="T31" fmla="*/ 418 h 1274"/>
                <a:gd name="T32" fmla="*/ 586 w 1409"/>
                <a:gd name="T33" fmla="*/ 235 h 1274"/>
                <a:gd name="T34" fmla="*/ 777 w 1409"/>
                <a:gd name="T35" fmla="*/ 50 h 1274"/>
                <a:gd name="T36" fmla="*/ 1134 w 1409"/>
                <a:gd name="T37" fmla="*/ 73 h 1274"/>
                <a:gd name="T38" fmla="*/ 1323 w 1409"/>
                <a:gd name="T39" fmla="*/ 536 h 1274"/>
                <a:gd name="T40" fmla="*/ 1336 w 1409"/>
                <a:gd name="T41" fmla="*/ 819 h 1274"/>
                <a:gd name="T42" fmla="*/ 1122 w 1409"/>
                <a:gd name="T43" fmla="*/ 1260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9" h="1274">
                  <a:moveTo>
                    <a:pt x="1122" y="1260"/>
                  </a:moveTo>
                  <a:cubicBezTo>
                    <a:pt x="1077" y="1274"/>
                    <a:pt x="987" y="1264"/>
                    <a:pt x="940" y="1259"/>
                  </a:cubicBezTo>
                  <a:cubicBezTo>
                    <a:pt x="857" y="1250"/>
                    <a:pt x="774" y="1241"/>
                    <a:pt x="690" y="1232"/>
                  </a:cubicBezTo>
                  <a:cubicBezTo>
                    <a:pt x="649" y="1227"/>
                    <a:pt x="613" y="1235"/>
                    <a:pt x="576" y="1242"/>
                  </a:cubicBezTo>
                  <a:cubicBezTo>
                    <a:pt x="554" y="1247"/>
                    <a:pt x="532" y="1251"/>
                    <a:pt x="509" y="1254"/>
                  </a:cubicBezTo>
                  <a:cubicBezTo>
                    <a:pt x="509" y="1254"/>
                    <a:pt x="509" y="1254"/>
                    <a:pt x="509" y="1254"/>
                  </a:cubicBezTo>
                  <a:cubicBezTo>
                    <a:pt x="472" y="1258"/>
                    <a:pt x="434" y="1260"/>
                    <a:pt x="397" y="1259"/>
                  </a:cubicBezTo>
                  <a:cubicBezTo>
                    <a:pt x="391" y="1259"/>
                    <a:pt x="391" y="1259"/>
                    <a:pt x="391" y="1259"/>
                  </a:cubicBezTo>
                  <a:cubicBezTo>
                    <a:pt x="352" y="1259"/>
                    <a:pt x="313" y="1255"/>
                    <a:pt x="275" y="1247"/>
                  </a:cubicBezTo>
                  <a:cubicBezTo>
                    <a:pt x="215" y="1235"/>
                    <a:pt x="158" y="1212"/>
                    <a:pt x="107" y="1173"/>
                  </a:cubicBezTo>
                  <a:cubicBezTo>
                    <a:pt x="78" y="1150"/>
                    <a:pt x="52" y="1122"/>
                    <a:pt x="35" y="1088"/>
                  </a:cubicBezTo>
                  <a:cubicBezTo>
                    <a:pt x="0" y="1012"/>
                    <a:pt x="22" y="928"/>
                    <a:pt x="55" y="856"/>
                  </a:cubicBezTo>
                  <a:cubicBezTo>
                    <a:pt x="84" y="795"/>
                    <a:pt x="129" y="746"/>
                    <a:pt x="115" y="671"/>
                  </a:cubicBezTo>
                  <a:cubicBezTo>
                    <a:pt x="103" y="611"/>
                    <a:pt x="61" y="550"/>
                    <a:pt x="87" y="496"/>
                  </a:cubicBezTo>
                  <a:cubicBezTo>
                    <a:pt x="104" y="461"/>
                    <a:pt x="144" y="449"/>
                    <a:pt x="180" y="444"/>
                  </a:cubicBezTo>
                  <a:cubicBezTo>
                    <a:pt x="258" y="434"/>
                    <a:pt x="338" y="441"/>
                    <a:pt x="414" y="418"/>
                  </a:cubicBezTo>
                  <a:cubicBezTo>
                    <a:pt x="512" y="390"/>
                    <a:pt x="539" y="322"/>
                    <a:pt x="586" y="235"/>
                  </a:cubicBezTo>
                  <a:cubicBezTo>
                    <a:pt x="629" y="155"/>
                    <a:pt x="700" y="84"/>
                    <a:pt x="777" y="50"/>
                  </a:cubicBezTo>
                  <a:cubicBezTo>
                    <a:pt x="890" y="0"/>
                    <a:pt x="1021" y="24"/>
                    <a:pt x="1134" y="73"/>
                  </a:cubicBezTo>
                  <a:cubicBezTo>
                    <a:pt x="1289" y="140"/>
                    <a:pt x="1370" y="361"/>
                    <a:pt x="1323" y="536"/>
                  </a:cubicBezTo>
                  <a:cubicBezTo>
                    <a:pt x="1299" y="625"/>
                    <a:pt x="1289" y="720"/>
                    <a:pt x="1336" y="819"/>
                  </a:cubicBezTo>
                  <a:cubicBezTo>
                    <a:pt x="1409" y="971"/>
                    <a:pt x="1316" y="1201"/>
                    <a:pt x="1122" y="1260"/>
                  </a:cubicBezTo>
                </a:path>
              </a:pathLst>
            </a:custGeom>
            <a:gradFill flip="none" rotWithShape="1">
              <a:gsLst>
                <a:gs pos="0">
                  <a:schemeClr val="bg1"/>
                </a:gs>
                <a:gs pos="30000">
                  <a:srgbClr val="D3F4FF"/>
                </a:gs>
                <a:gs pos="85000">
                  <a:srgbClr val="A7E8FF">
                    <a:alpha val="64000"/>
                  </a:srgb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57" name="Freeform 121">
              <a:extLst>
                <a:ext uri="{FF2B5EF4-FFF2-40B4-BE49-F238E27FC236}">
                  <a16:creationId xmlns:a16="http://schemas.microsoft.com/office/drawing/2014/main" id="{6B18B9B1-AC00-4C9A-B70F-4085D1E054CB}"/>
                </a:ext>
              </a:extLst>
            </p:cNvPr>
            <p:cNvSpPr>
              <a:spLocks/>
            </p:cNvSpPr>
            <p:nvPr/>
          </p:nvSpPr>
          <p:spPr bwMode="auto">
            <a:xfrm>
              <a:off x="4317645" y="3152200"/>
              <a:ext cx="3495142" cy="3155794"/>
            </a:xfrm>
            <a:custGeom>
              <a:avLst/>
              <a:gdLst>
                <a:gd name="T0" fmla="*/ 699 w 1297"/>
                <a:gd name="T1" fmla="*/ 1036 h 1173"/>
                <a:gd name="T2" fmla="*/ 1238 w 1297"/>
                <a:gd name="T3" fmla="*/ 951 h 1173"/>
                <a:gd name="T4" fmla="*/ 1210 w 1297"/>
                <a:gd name="T5" fmla="*/ 619 h 1173"/>
                <a:gd name="T6" fmla="*/ 945 w 1297"/>
                <a:gd name="T7" fmla="*/ 99 h 1173"/>
                <a:gd name="T8" fmla="*/ 480 w 1297"/>
                <a:gd name="T9" fmla="*/ 354 h 1173"/>
                <a:gd name="T10" fmla="*/ 306 w 1297"/>
                <a:gd name="T11" fmla="*/ 329 h 1173"/>
                <a:gd name="T12" fmla="*/ 81 w 1297"/>
                <a:gd name="T13" fmla="*/ 341 h 1173"/>
                <a:gd name="T14" fmla="*/ 152 w 1297"/>
                <a:gd name="T15" fmla="*/ 593 h 1173"/>
                <a:gd name="T16" fmla="*/ 65 w 1297"/>
                <a:gd name="T17" fmla="*/ 936 h 1173"/>
                <a:gd name="T18" fmla="*/ 303 w 1297"/>
                <a:gd name="T19" fmla="*/ 1018 h 1173"/>
                <a:gd name="T20" fmla="*/ 381 w 1297"/>
                <a:gd name="T21" fmla="*/ 1089 h 1173"/>
                <a:gd name="T22" fmla="*/ 397 w 1297"/>
                <a:gd name="T23" fmla="*/ 1090 h 1173"/>
                <a:gd name="T24" fmla="*/ 413 w 1297"/>
                <a:gd name="T25" fmla="*/ 1089 h 1173"/>
                <a:gd name="T26" fmla="*/ 440 w 1297"/>
                <a:gd name="T27" fmla="*/ 1088 h 1173"/>
                <a:gd name="T28" fmla="*/ 445 w 1297"/>
                <a:gd name="T29" fmla="*/ 1087 h 1173"/>
                <a:gd name="T30" fmla="*/ 699 w 1297"/>
                <a:gd name="T31" fmla="*/ 1036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7" h="1173">
                  <a:moveTo>
                    <a:pt x="699" y="1036"/>
                  </a:moveTo>
                  <a:cubicBezTo>
                    <a:pt x="909" y="1091"/>
                    <a:pt x="1140" y="1173"/>
                    <a:pt x="1238" y="951"/>
                  </a:cubicBezTo>
                  <a:cubicBezTo>
                    <a:pt x="1297" y="820"/>
                    <a:pt x="1233" y="708"/>
                    <a:pt x="1210" y="619"/>
                  </a:cubicBezTo>
                  <a:cubicBezTo>
                    <a:pt x="1155" y="420"/>
                    <a:pt x="1144" y="177"/>
                    <a:pt x="945" y="99"/>
                  </a:cubicBezTo>
                  <a:cubicBezTo>
                    <a:pt x="713" y="0"/>
                    <a:pt x="646" y="254"/>
                    <a:pt x="480" y="354"/>
                  </a:cubicBezTo>
                  <a:cubicBezTo>
                    <a:pt x="432" y="378"/>
                    <a:pt x="369" y="354"/>
                    <a:pt x="306" y="329"/>
                  </a:cubicBezTo>
                  <a:cubicBezTo>
                    <a:pt x="223" y="298"/>
                    <a:pt x="138" y="266"/>
                    <a:pt x="81" y="341"/>
                  </a:cubicBezTo>
                  <a:cubicBezTo>
                    <a:pt x="19" y="442"/>
                    <a:pt x="146" y="502"/>
                    <a:pt x="152" y="593"/>
                  </a:cubicBezTo>
                  <a:cubicBezTo>
                    <a:pt x="162" y="756"/>
                    <a:pt x="0" y="773"/>
                    <a:pt x="65" y="936"/>
                  </a:cubicBezTo>
                  <a:cubicBezTo>
                    <a:pt x="109" y="1002"/>
                    <a:pt x="226" y="995"/>
                    <a:pt x="303" y="1018"/>
                  </a:cubicBezTo>
                  <a:cubicBezTo>
                    <a:pt x="340" y="1036"/>
                    <a:pt x="358" y="1062"/>
                    <a:pt x="381" y="1089"/>
                  </a:cubicBezTo>
                  <a:cubicBezTo>
                    <a:pt x="393" y="1088"/>
                    <a:pt x="396" y="1089"/>
                    <a:pt x="397" y="1090"/>
                  </a:cubicBezTo>
                  <a:cubicBezTo>
                    <a:pt x="398" y="1090"/>
                    <a:pt x="394" y="1091"/>
                    <a:pt x="413" y="1089"/>
                  </a:cubicBezTo>
                  <a:cubicBezTo>
                    <a:pt x="440" y="1088"/>
                    <a:pt x="440" y="1088"/>
                    <a:pt x="440" y="1088"/>
                  </a:cubicBezTo>
                  <a:cubicBezTo>
                    <a:pt x="441" y="1087"/>
                    <a:pt x="443" y="1087"/>
                    <a:pt x="445" y="1087"/>
                  </a:cubicBezTo>
                  <a:cubicBezTo>
                    <a:pt x="503" y="1010"/>
                    <a:pt x="599" y="1007"/>
                    <a:pt x="699" y="1036"/>
                  </a:cubicBezTo>
                </a:path>
              </a:pathLst>
            </a:custGeom>
            <a:solidFill>
              <a:srgbClr val="33CCFF">
                <a:alpha val="52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312" name="Group 7311">
              <a:extLst>
                <a:ext uri="{FF2B5EF4-FFF2-40B4-BE49-F238E27FC236}">
                  <a16:creationId xmlns:a16="http://schemas.microsoft.com/office/drawing/2014/main" id="{834E029C-BF36-44B9-96DC-983342F1EB5A}"/>
                </a:ext>
              </a:extLst>
            </p:cNvPr>
            <p:cNvGrpSpPr/>
            <p:nvPr/>
          </p:nvGrpSpPr>
          <p:grpSpPr>
            <a:xfrm rot="1800000" flipH="1">
              <a:off x="7087677" y="3739675"/>
              <a:ext cx="1524676" cy="2077148"/>
              <a:chOff x="3530593" y="623654"/>
              <a:chExt cx="2472688" cy="3368675"/>
            </a:xfrm>
          </p:grpSpPr>
          <p:sp>
            <p:nvSpPr>
              <p:cNvPr id="215" name="Freeform 18">
                <a:extLst>
                  <a:ext uri="{FF2B5EF4-FFF2-40B4-BE49-F238E27FC236}">
                    <a16:creationId xmlns:a16="http://schemas.microsoft.com/office/drawing/2014/main" id="{1306F0C0-BDC3-4921-BE11-A14B9E3966A1}"/>
                  </a:ext>
                </a:extLst>
              </p:cNvPr>
              <p:cNvSpPr>
                <a:spLocks/>
              </p:cNvSpPr>
              <p:nvPr/>
            </p:nvSpPr>
            <p:spPr bwMode="auto">
              <a:xfrm>
                <a:off x="4077646" y="623654"/>
                <a:ext cx="1925635" cy="3368675"/>
              </a:xfrm>
              <a:custGeom>
                <a:avLst/>
                <a:gdLst>
                  <a:gd name="T0" fmla="*/ 115 w 415"/>
                  <a:gd name="T1" fmla="*/ 577 h 726"/>
                  <a:gd name="T2" fmla="*/ 11 w 415"/>
                  <a:gd name="T3" fmla="*/ 336 h 726"/>
                  <a:gd name="T4" fmla="*/ 67 w 415"/>
                  <a:gd name="T5" fmla="*/ 293 h 726"/>
                  <a:gd name="T6" fmla="*/ 104 w 415"/>
                  <a:gd name="T7" fmla="*/ 282 h 726"/>
                  <a:gd name="T8" fmla="*/ 119 w 415"/>
                  <a:gd name="T9" fmla="*/ 147 h 726"/>
                  <a:gd name="T10" fmla="*/ 176 w 415"/>
                  <a:gd name="T11" fmla="*/ 167 h 726"/>
                  <a:gd name="T12" fmla="*/ 241 w 415"/>
                  <a:gd name="T13" fmla="*/ 21 h 726"/>
                  <a:gd name="T14" fmla="*/ 263 w 415"/>
                  <a:gd name="T15" fmla="*/ 240 h 726"/>
                  <a:gd name="T16" fmla="*/ 327 w 415"/>
                  <a:gd name="T17" fmla="*/ 252 h 726"/>
                  <a:gd name="T18" fmla="*/ 115 w 415"/>
                  <a:gd name="T19" fmla="*/ 57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726">
                    <a:moveTo>
                      <a:pt x="115" y="577"/>
                    </a:moveTo>
                    <a:cubicBezTo>
                      <a:pt x="115" y="577"/>
                      <a:pt x="0" y="478"/>
                      <a:pt x="11" y="336"/>
                    </a:cubicBezTo>
                    <a:cubicBezTo>
                      <a:pt x="13" y="300"/>
                      <a:pt x="42" y="279"/>
                      <a:pt x="67" y="293"/>
                    </a:cubicBezTo>
                    <a:cubicBezTo>
                      <a:pt x="102" y="313"/>
                      <a:pt x="112" y="311"/>
                      <a:pt x="104" y="282"/>
                    </a:cubicBezTo>
                    <a:cubicBezTo>
                      <a:pt x="87" y="227"/>
                      <a:pt x="78" y="158"/>
                      <a:pt x="119" y="147"/>
                    </a:cubicBezTo>
                    <a:cubicBezTo>
                      <a:pt x="165" y="135"/>
                      <a:pt x="170" y="218"/>
                      <a:pt x="176" y="167"/>
                    </a:cubicBezTo>
                    <a:cubicBezTo>
                      <a:pt x="182" y="116"/>
                      <a:pt x="196" y="0"/>
                      <a:pt x="241" y="21"/>
                    </a:cubicBezTo>
                    <a:cubicBezTo>
                      <a:pt x="287" y="43"/>
                      <a:pt x="267" y="193"/>
                      <a:pt x="263" y="240"/>
                    </a:cubicBezTo>
                    <a:cubicBezTo>
                      <a:pt x="258" y="294"/>
                      <a:pt x="286" y="240"/>
                      <a:pt x="327" y="252"/>
                    </a:cubicBezTo>
                    <a:cubicBezTo>
                      <a:pt x="415" y="277"/>
                      <a:pt x="262" y="726"/>
                      <a:pt x="115" y="577"/>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6" name="Freeform 19">
                <a:extLst>
                  <a:ext uri="{FF2B5EF4-FFF2-40B4-BE49-F238E27FC236}">
                    <a16:creationId xmlns:a16="http://schemas.microsoft.com/office/drawing/2014/main" id="{01E9C0A3-B1D7-4DEB-8270-361CF7080FA8}"/>
                  </a:ext>
                </a:extLst>
              </p:cNvPr>
              <p:cNvSpPr>
                <a:spLocks/>
              </p:cNvSpPr>
              <p:nvPr/>
            </p:nvSpPr>
            <p:spPr bwMode="auto">
              <a:xfrm>
                <a:off x="4820595" y="1033231"/>
                <a:ext cx="328611" cy="1487488"/>
              </a:xfrm>
              <a:custGeom>
                <a:avLst/>
                <a:gdLst>
                  <a:gd name="T0" fmla="*/ 70 w 71"/>
                  <a:gd name="T1" fmla="*/ 0 h 321"/>
                  <a:gd name="T2" fmla="*/ 0 w 71"/>
                  <a:gd name="T3" fmla="*/ 321 h 321"/>
                </a:gdLst>
                <a:ahLst/>
                <a:cxnLst>
                  <a:cxn ang="0">
                    <a:pos x="T0" y="T1"/>
                  </a:cxn>
                  <a:cxn ang="0">
                    <a:pos x="T2" y="T3"/>
                  </a:cxn>
                </a:cxnLst>
                <a:rect l="0" t="0" r="r" b="b"/>
                <a:pathLst>
                  <a:path w="71" h="321">
                    <a:moveTo>
                      <a:pt x="70" y="0"/>
                    </a:moveTo>
                    <a:cubicBezTo>
                      <a:pt x="70" y="0"/>
                      <a:pt x="71" y="211"/>
                      <a:pt x="0" y="32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0">
                <a:extLst>
                  <a:ext uri="{FF2B5EF4-FFF2-40B4-BE49-F238E27FC236}">
                    <a16:creationId xmlns:a16="http://schemas.microsoft.com/office/drawing/2014/main" id="{DDC25A18-2EA5-41B8-9A1E-FE9DC39BC00A}"/>
                  </a:ext>
                </a:extLst>
              </p:cNvPr>
              <p:cNvSpPr>
                <a:spLocks/>
              </p:cNvSpPr>
              <p:nvPr/>
            </p:nvSpPr>
            <p:spPr bwMode="auto">
              <a:xfrm rot="19504329">
                <a:off x="3530593" y="2259057"/>
                <a:ext cx="1616075" cy="1674813"/>
              </a:xfrm>
              <a:custGeom>
                <a:avLst/>
                <a:gdLst>
                  <a:gd name="T0" fmla="*/ 138 w 348"/>
                  <a:gd name="T1" fmla="*/ 361 h 361"/>
                  <a:gd name="T2" fmla="*/ 286 w 348"/>
                  <a:gd name="T3" fmla="*/ 0 h 361"/>
                  <a:gd name="T4" fmla="*/ 138 w 348"/>
                  <a:gd name="T5" fmla="*/ 361 h 361"/>
                </a:gdLst>
                <a:ahLst/>
                <a:cxnLst>
                  <a:cxn ang="0">
                    <a:pos x="T0" y="T1"/>
                  </a:cxn>
                  <a:cxn ang="0">
                    <a:pos x="T2" y="T3"/>
                  </a:cxn>
                  <a:cxn ang="0">
                    <a:pos x="T4" y="T5"/>
                  </a:cxn>
                </a:cxnLst>
                <a:rect l="0" t="0" r="r" b="b"/>
                <a:pathLst>
                  <a:path w="348" h="361">
                    <a:moveTo>
                      <a:pt x="138" y="361"/>
                    </a:moveTo>
                    <a:cubicBezTo>
                      <a:pt x="138" y="361"/>
                      <a:pt x="348" y="278"/>
                      <a:pt x="286" y="0"/>
                    </a:cubicBezTo>
                    <a:cubicBezTo>
                      <a:pt x="286" y="0"/>
                      <a:pt x="0" y="68"/>
                      <a:pt x="138" y="361"/>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1">
                <a:extLst>
                  <a:ext uri="{FF2B5EF4-FFF2-40B4-BE49-F238E27FC236}">
                    <a16:creationId xmlns:a16="http://schemas.microsoft.com/office/drawing/2014/main" id="{5A204ED0-A8A2-4B7C-870A-CC9B34E5C331}"/>
                  </a:ext>
                </a:extLst>
              </p:cNvPr>
              <p:cNvSpPr>
                <a:spLocks/>
              </p:cNvSpPr>
              <p:nvPr/>
            </p:nvSpPr>
            <p:spPr bwMode="auto">
              <a:xfrm rot="18900000">
                <a:off x="4174144" y="2531906"/>
                <a:ext cx="617536" cy="1117600"/>
              </a:xfrm>
              <a:custGeom>
                <a:avLst/>
                <a:gdLst>
                  <a:gd name="T0" fmla="*/ 133 w 133"/>
                  <a:gd name="T1" fmla="*/ 0 h 241"/>
                  <a:gd name="T2" fmla="*/ 0 w 133"/>
                  <a:gd name="T3" fmla="*/ 241 h 241"/>
                </a:gdLst>
                <a:ahLst/>
                <a:cxnLst>
                  <a:cxn ang="0">
                    <a:pos x="T0" y="T1"/>
                  </a:cxn>
                  <a:cxn ang="0">
                    <a:pos x="T2" y="T3"/>
                  </a:cxn>
                </a:cxnLst>
                <a:rect l="0" t="0" r="r" b="b"/>
                <a:pathLst>
                  <a:path w="133" h="241">
                    <a:moveTo>
                      <a:pt x="133" y="0"/>
                    </a:moveTo>
                    <a:cubicBezTo>
                      <a:pt x="133" y="0"/>
                      <a:pt x="36" y="120"/>
                      <a:pt x="0" y="24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48" name="AutoShape 114">
              <a:extLst>
                <a:ext uri="{FF2B5EF4-FFF2-40B4-BE49-F238E27FC236}">
                  <a16:creationId xmlns:a16="http://schemas.microsoft.com/office/drawing/2014/main" id="{206FC091-B5F7-4EF7-AB9F-FA87ACD0B7C3}"/>
                </a:ext>
              </a:extLst>
            </p:cNvPr>
            <p:cNvSpPr>
              <a:spLocks noChangeAspect="1" noChangeArrowheads="1" noTextEdit="1"/>
            </p:cNvSpPr>
            <p:nvPr/>
          </p:nvSpPr>
          <p:spPr bwMode="auto">
            <a:xfrm>
              <a:off x="4177324" y="1514166"/>
              <a:ext cx="3711350" cy="462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9" name="Freeform 116">
              <a:extLst>
                <a:ext uri="{FF2B5EF4-FFF2-40B4-BE49-F238E27FC236}">
                  <a16:creationId xmlns:a16="http://schemas.microsoft.com/office/drawing/2014/main" id="{F1CDC700-3FB9-4995-9118-70EC0BFA67A6}"/>
                </a:ext>
              </a:extLst>
            </p:cNvPr>
            <p:cNvSpPr>
              <a:spLocks/>
            </p:cNvSpPr>
            <p:nvPr/>
          </p:nvSpPr>
          <p:spPr bwMode="auto">
            <a:xfrm>
              <a:off x="5152413" y="2036791"/>
              <a:ext cx="900633" cy="555557"/>
            </a:xfrm>
            <a:custGeom>
              <a:avLst/>
              <a:gdLst>
                <a:gd name="T0" fmla="*/ 334 w 334"/>
                <a:gd name="T1" fmla="*/ 103 h 207"/>
                <a:gd name="T2" fmla="*/ 167 w 334"/>
                <a:gd name="T3" fmla="*/ 207 h 207"/>
                <a:gd name="T4" fmla="*/ 100 w 334"/>
                <a:gd name="T5" fmla="*/ 198 h 207"/>
                <a:gd name="T6" fmla="*/ 48 w 334"/>
                <a:gd name="T7" fmla="*/ 207 h 207"/>
                <a:gd name="T8" fmla="*/ 61 w 334"/>
                <a:gd name="T9" fmla="*/ 183 h 207"/>
                <a:gd name="T10" fmla="*/ 0 w 334"/>
                <a:gd name="T11" fmla="*/ 103 h 207"/>
                <a:gd name="T12" fmla="*/ 167 w 334"/>
                <a:gd name="T13" fmla="*/ 0 h 207"/>
                <a:gd name="T14" fmla="*/ 334 w 334"/>
                <a:gd name="T15" fmla="*/ 103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207">
                  <a:moveTo>
                    <a:pt x="334" y="103"/>
                  </a:moveTo>
                  <a:cubicBezTo>
                    <a:pt x="334" y="160"/>
                    <a:pt x="259" y="207"/>
                    <a:pt x="167" y="207"/>
                  </a:cubicBezTo>
                  <a:cubicBezTo>
                    <a:pt x="143" y="207"/>
                    <a:pt x="120" y="203"/>
                    <a:pt x="100" y="198"/>
                  </a:cubicBezTo>
                  <a:cubicBezTo>
                    <a:pt x="94" y="196"/>
                    <a:pt x="48" y="207"/>
                    <a:pt x="48" y="207"/>
                  </a:cubicBezTo>
                  <a:cubicBezTo>
                    <a:pt x="48" y="207"/>
                    <a:pt x="68" y="186"/>
                    <a:pt x="61" y="183"/>
                  </a:cubicBezTo>
                  <a:cubicBezTo>
                    <a:pt x="24" y="164"/>
                    <a:pt x="0" y="135"/>
                    <a:pt x="0" y="103"/>
                  </a:cubicBezTo>
                  <a:cubicBezTo>
                    <a:pt x="0" y="46"/>
                    <a:pt x="75" y="0"/>
                    <a:pt x="167" y="0"/>
                  </a:cubicBezTo>
                  <a:cubicBezTo>
                    <a:pt x="259" y="0"/>
                    <a:pt x="334" y="46"/>
                    <a:pt x="334" y="103"/>
                  </a:cubicBez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1" name="Oval 117">
              <a:extLst>
                <a:ext uri="{FF2B5EF4-FFF2-40B4-BE49-F238E27FC236}">
                  <a16:creationId xmlns:a16="http://schemas.microsoft.com/office/drawing/2014/main" id="{42DE1E59-DB34-4829-AB00-A4CB73E4719C}"/>
                </a:ext>
              </a:extLst>
            </p:cNvPr>
            <p:cNvSpPr>
              <a:spLocks noChangeArrowheads="1"/>
            </p:cNvSpPr>
            <p:nvPr/>
          </p:nvSpPr>
          <p:spPr bwMode="auto">
            <a:xfrm>
              <a:off x="5398691" y="2280205"/>
              <a:ext cx="74456" cy="758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3" name="Oval 118">
              <a:extLst>
                <a:ext uri="{FF2B5EF4-FFF2-40B4-BE49-F238E27FC236}">
                  <a16:creationId xmlns:a16="http://schemas.microsoft.com/office/drawing/2014/main" id="{D09F413B-F5E1-4D74-9417-ECB448B98FD9}"/>
                </a:ext>
              </a:extLst>
            </p:cNvPr>
            <p:cNvSpPr>
              <a:spLocks noChangeArrowheads="1"/>
            </p:cNvSpPr>
            <p:nvPr/>
          </p:nvSpPr>
          <p:spPr bwMode="auto">
            <a:xfrm>
              <a:off x="5570513" y="2280205"/>
              <a:ext cx="75888" cy="758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4" name="Oval 119">
              <a:extLst>
                <a:ext uri="{FF2B5EF4-FFF2-40B4-BE49-F238E27FC236}">
                  <a16:creationId xmlns:a16="http://schemas.microsoft.com/office/drawing/2014/main" id="{5C85E0E6-840B-495F-BE83-C02D73E12FE6}"/>
                </a:ext>
              </a:extLst>
            </p:cNvPr>
            <p:cNvSpPr>
              <a:spLocks noChangeArrowheads="1"/>
            </p:cNvSpPr>
            <p:nvPr/>
          </p:nvSpPr>
          <p:spPr bwMode="auto">
            <a:xfrm>
              <a:off x="5743766" y="2280205"/>
              <a:ext cx="74456" cy="758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9" name="Freeform 122">
              <a:extLst>
                <a:ext uri="{FF2B5EF4-FFF2-40B4-BE49-F238E27FC236}">
                  <a16:creationId xmlns:a16="http://schemas.microsoft.com/office/drawing/2014/main" id="{563EB723-ABFA-4D11-B7A5-5D6E82D4C054}"/>
                </a:ext>
              </a:extLst>
            </p:cNvPr>
            <p:cNvSpPr>
              <a:spLocks/>
            </p:cNvSpPr>
            <p:nvPr/>
          </p:nvSpPr>
          <p:spPr bwMode="auto">
            <a:xfrm>
              <a:off x="4926181" y="3836624"/>
              <a:ext cx="2653215" cy="2292390"/>
            </a:xfrm>
            <a:custGeom>
              <a:avLst/>
              <a:gdLst>
                <a:gd name="T0" fmla="*/ 464 w 984"/>
                <a:gd name="T1" fmla="*/ 697 h 852"/>
                <a:gd name="T2" fmla="*/ 874 w 984"/>
                <a:gd name="T3" fmla="*/ 764 h 852"/>
                <a:gd name="T4" fmla="*/ 962 w 984"/>
                <a:gd name="T5" fmla="*/ 598 h 852"/>
                <a:gd name="T6" fmla="*/ 874 w 984"/>
                <a:gd name="T7" fmla="*/ 564 h 852"/>
                <a:gd name="T8" fmla="*/ 785 w 984"/>
                <a:gd name="T9" fmla="*/ 166 h 852"/>
                <a:gd name="T10" fmla="*/ 520 w 984"/>
                <a:gd name="T11" fmla="*/ 78 h 852"/>
                <a:gd name="T12" fmla="*/ 302 w 984"/>
                <a:gd name="T13" fmla="*/ 141 h 852"/>
                <a:gd name="T14" fmla="*/ 122 w 984"/>
                <a:gd name="T15" fmla="*/ 188 h 852"/>
                <a:gd name="T16" fmla="*/ 22 w 984"/>
                <a:gd name="T17" fmla="*/ 498 h 852"/>
                <a:gd name="T18" fmla="*/ 22 w 984"/>
                <a:gd name="T19" fmla="*/ 609 h 852"/>
                <a:gd name="T20" fmla="*/ 193 w 984"/>
                <a:gd name="T21" fmla="*/ 835 h 852"/>
                <a:gd name="T22" fmla="*/ 214 w 984"/>
                <a:gd name="T23" fmla="*/ 834 h 852"/>
                <a:gd name="T24" fmla="*/ 219 w 984"/>
                <a:gd name="T25" fmla="*/ 833 h 852"/>
                <a:gd name="T26" fmla="*/ 224 w 984"/>
                <a:gd name="T27" fmla="*/ 826 h 852"/>
                <a:gd name="T28" fmla="*/ 464 w 984"/>
                <a:gd name="T29" fmla="*/ 697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4" h="852">
                  <a:moveTo>
                    <a:pt x="464" y="697"/>
                  </a:moveTo>
                  <a:cubicBezTo>
                    <a:pt x="608" y="730"/>
                    <a:pt x="730" y="852"/>
                    <a:pt x="874" y="764"/>
                  </a:cubicBezTo>
                  <a:cubicBezTo>
                    <a:pt x="918" y="719"/>
                    <a:pt x="984" y="664"/>
                    <a:pt x="962" y="598"/>
                  </a:cubicBezTo>
                  <a:cubicBezTo>
                    <a:pt x="940" y="564"/>
                    <a:pt x="874" y="575"/>
                    <a:pt x="874" y="564"/>
                  </a:cubicBezTo>
                  <a:cubicBezTo>
                    <a:pt x="852" y="432"/>
                    <a:pt x="863" y="288"/>
                    <a:pt x="785" y="166"/>
                  </a:cubicBezTo>
                  <a:cubicBezTo>
                    <a:pt x="730" y="78"/>
                    <a:pt x="597" y="0"/>
                    <a:pt x="520" y="78"/>
                  </a:cubicBezTo>
                  <a:cubicBezTo>
                    <a:pt x="450" y="142"/>
                    <a:pt x="374" y="141"/>
                    <a:pt x="302" y="141"/>
                  </a:cubicBezTo>
                  <a:cubicBezTo>
                    <a:pt x="237" y="141"/>
                    <a:pt x="174" y="141"/>
                    <a:pt x="122" y="188"/>
                  </a:cubicBezTo>
                  <a:cubicBezTo>
                    <a:pt x="44" y="266"/>
                    <a:pt x="99" y="387"/>
                    <a:pt x="22" y="498"/>
                  </a:cubicBezTo>
                  <a:cubicBezTo>
                    <a:pt x="0" y="520"/>
                    <a:pt x="0" y="575"/>
                    <a:pt x="22" y="609"/>
                  </a:cubicBezTo>
                  <a:cubicBezTo>
                    <a:pt x="104" y="670"/>
                    <a:pt x="205" y="722"/>
                    <a:pt x="193" y="835"/>
                  </a:cubicBezTo>
                  <a:cubicBezTo>
                    <a:pt x="214" y="834"/>
                    <a:pt x="214" y="834"/>
                    <a:pt x="214" y="834"/>
                  </a:cubicBezTo>
                  <a:cubicBezTo>
                    <a:pt x="215" y="833"/>
                    <a:pt x="217" y="833"/>
                    <a:pt x="219" y="833"/>
                  </a:cubicBezTo>
                  <a:cubicBezTo>
                    <a:pt x="221" y="831"/>
                    <a:pt x="223" y="829"/>
                    <a:pt x="224" y="826"/>
                  </a:cubicBezTo>
                  <a:cubicBezTo>
                    <a:pt x="280" y="747"/>
                    <a:pt x="358" y="679"/>
                    <a:pt x="464" y="697"/>
                  </a:cubicBezTo>
                </a:path>
              </a:pathLst>
            </a:custGeom>
            <a:solidFill>
              <a:srgbClr val="006C92">
                <a:alpha val="6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61" name="Freeform 123">
              <a:extLst>
                <a:ext uri="{FF2B5EF4-FFF2-40B4-BE49-F238E27FC236}">
                  <a16:creationId xmlns:a16="http://schemas.microsoft.com/office/drawing/2014/main" id="{889D6717-1FA5-4036-BD24-5EB4A687253B}"/>
                </a:ext>
              </a:extLst>
            </p:cNvPr>
            <p:cNvSpPr>
              <a:spLocks/>
            </p:cNvSpPr>
            <p:nvPr/>
          </p:nvSpPr>
          <p:spPr bwMode="auto">
            <a:xfrm>
              <a:off x="5408713" y="3454321"/>
              <a:ext cx="727379" cy="1072455"/>
            </a:xfrm>
            <a:custGeom>
              <a:avLst/>
              <a:gdLst>
                <a:gd name="T0" fmla="*/ 243 w 270"/>
                <a:gd name="T1" fmla="*/ 80 h 399"/>
                <a:gd name="T2" fmla="*/ 225 w 270"/>
                <a:gd name="T3" fmla="*/ 89 h 399"/>
                <a:gd name="T4" fmla="*/ 218 w 270"/>
                <a:gd name="T5" fmla="*/ 74 h 399"/>
                <a:gd name="T6" fmla="*/ 197 w 270"/>
                <a:gd name="T7" fmla="*/ 143 h 399"/>
                <a:gd name="T8" fmla="*/ 138 w 270"/>
                <a:gd name="T9" fmla="*/ 236 h 399"/>
                <a:gd name="T10" fmla="*/ 107 w 270"/>
                <a:gd name="T11" fmla="*/ 280 h 399"/>
                <a:gd name="T12" fmla="*/ 66 w 270"/>
                <a:gd name="T13" fmla="*/ 145 h 399"/>
                <a:gd name="T14" fmla="*/ 0 w 270"/>
                <a:gd name="T15" fmla="*/ 165 h 399"/>
                <a:gd name="T16" fmla="*/ 70 w 270"/>
                <a:gd name="T17" fmla="*/ 374 h 399"/>
                <a:gd name="T18" fmla="*/ 84 w 270"/>
                <a:gd name="T19" fmla="*/ 391 h 399"/>
                <a:gd name="T20" fmla="*/ 101 w 270"/>
                <a:gd name="T21" fmla="*/ 399 h 399"/>
                <a:gd name="T22" fmla="*/ 103 w 270"/>
                <a:gd name="T23" fmla="*/ 399 h 399"/>
                <a:gd name="T24" fmla="*/ 114 w 270"/>
                <a:gd name="T25" fmla="*/ 397 h 399"/>
                <a:gd name="T26" fmla="*/ 129 w 270"/>
                <a:gd name="T27" fmla="*/ 387 h 399"/>
                <a:gd name="T28" fmla="*/ 227 w 270"/>
                <a:gd name="T29" fmla="*/ 170 h 399"/>
                <a:gd name="T30" fmla="*/ 266 w 270"/>
                <a:gd name="T31" fmla="*/ 115 h 399"/>
                <a:gd name="T32" fmla="*/ 243 w 270"/>
                <a:gd name="T33" fmla="*/ 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99">
                  <a:moveTo>
                    <a:pt x="243" y="80"/>
                  </a:moveTo>
                  <a:cubicBezTo>
                    <a:pt x="270" y="0"/>
                    <a:pt x="234" y="72"/>
                    <a:pt x="225" y="89"/>
                  </a:cubicBezTo>
                  <a:cubicBezTo>
                    <a:pt x="229" y="76"/>
                    <a:pt x="221" y="71"/>
                    <a:pt x="218" y="74"/>
                  </a:cubicBezTo>
                  <a:cubicBezTo>
                    <a:pt x="199" y="112"/>
                    <a:pt x="197" y="143"/>
                    <a:pt x="197" y="143"/>
                  </a:cubicBezTo>
                  <a:cubicBezTo>
                    <a:pt x="197" y="143"/>
                    <a:pt x="193" y="160"/>
                    <a:pt x="138" y="236"/>
                  </a:cubicBezTo>
                  <a:cubicBezTo>
                    <a:pt x="125" y="253"/>
                    <a:pt x="115" y="267"/>
                    <a:pt x="107" y="280"/>
                  </a:cubicBezTo>
                  <a:cubicBezTo>
                    <a:pt x="89" y="218"/>
                    <a:pt x="66" y="145"/>
                    <a:pt x="66" y="145"/>
                  </a:cubicBezTo>
                  <a:cubicBezTo>
                    <a:pt x="66" y="145"/>
                    <a:pt x="32" y="128"/>
                    <a:pt x="0" y="165"/>
                  </a:cubicBezTo>
                  <a:cubicBezTo>
                    <a:pt x="30" y="295"/>
                    <a:pt x="49" y="333"/>
                    <a:pt x="70" y="374"/>
                  </a:cubicBezTo>
                  <a:cubicBezTo>
                    <a:pt x="74" y="380"/>
                    <a:pt x="78" y="386"/>
                    <a:pt x="84" y="391"/>
                  </a:cubicBezTo>
                  <a:cubicBezTo>
                    <a:pt x="88" y="395"/>
                    <a:pt x="94" y="398"/>
                    <a:pt x="101" y="399"/>
                  </a:cubicBezTo>
                  <a:cubicBezTo>
                    <a:pt x="102" y="399"/>
                    <a:pt x="102" y="399"/>
                    <a:pt x="103" y="399"/>
                  </a:cubicBezTo>
                  <a:cubicBezTo>
                    <a:pt x="106" y="399"/>
                    <a:pt x="110" y="398"/>
                    <a:pt x="114" y="397"/>
                  </a:cubicBezTo>
                  <a:cubicBezTo>
                    <a:pt x="116" y="395"/>
                    <a:pt x="127" y="389"/>
                    <a:pt x="129" y="387"/>
                  </a:cubicBezTo>
                  <a:cubicBezTo>
                    <a:pt x="163" y="352"/>
                    <a:pt x="211" y="202"/>
                    <a:pt x="227" y="170"/>
                  </a:cubicBezTo>
                  <a:cubicBezTo>
                    <a:pt x="243" y="137"/>
                    <a:pt x="267" y="142"/>
                    <a:pt x="266" y="115"/>
                  </a:cubicBezTo>
                  <a:cubicBezTo>
                    <a:pt x="264" y="87"/>
                    <a:pt x="259" y="86"/>
                    <a:pt x="243" y="80"/>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2" name="Freeform 124">
              <a:extLst>
                <a:ext uri="{FF2B5EF4-FFF2-40B4-BE49-F238E27FC236}">
                  <a16:creationId xmlns:a16="http://schemas.microsoft.com/office/drawing/2014/main" id="{1744884D-822E-4BA5-818A-5C11436C5B9B}"/>
                </a:ext>
              </a:extLst>
            </p:cNvPr>
            <p:cNvSpPr>
              <a:spLocks/>
            </p:cNvSpPr>
            <p:nvPr/>
          </p:nvSpPr>
          <p:spPr bwMode="auto">
            <a:xfrm>
              <a:off x="5236892" y="5291382"/>
              <a:ext cx="473942" cy="831904"/>
            </a:xfrm>
            <a:custGeom>
              <a:avLst/>
              <a:gdLst>
                <a:gd name="T0" fmla="*/ 131 w 176"/>
                <a:gd name="T1" fmla="*/ 293 h 309"/>
                <a:gd name="T2" fmla="*/ 130 w 176"/>
                <a:gd name="T3" fmla="*/ 298 h 309"/>
                <a:gd name="T4" fmla="*/ 36 w 176"/>
                <a:gd name="T5" fmla="*/ 308 h 309"/>
                <a:gd name="T6" fmla="*/ 14 w 176"/>
                <a:gd name="T7" fmla="*/ 286 h 309"/>
                <a:gd name="T8" fmla="*/ 14 w 176"/>
                <a:gd name="T9" fmla="*/ 286 h 309"/>
                <a:gd name="T10" fmla="*/ 17 w 176"/>
                <a:gd name="T11" fmla="*/ 260 h 309"/>
                <a:gd name="T12" fmla="*/ 17 w 176"/>
                <a:gd name="T13" fmla="*/ 256 h 309"/>
                <a:gd name="T14" fmla="*/ 1 w 176"/>
                <a:gd name="T15" fmla="*/ 47 h 309"/>
                <a:gd name="T16" fmla="*/ 0 w 176"/>
                <a:gd name="T17" fmla="*/ 33 h 309"/>
                <a:gd name="T18" fmla="*/ 113 w 176"/>
                <a:gd name="T19" fmla="*/ 44 h 309"/>
                <a:gd name="T20" fmla="*/ 140 w 176"/>
                <a:gd name="T21" fmla="*/ 24 h 309"/>
                <a:gd name="T22" fmla="*/ 164 w 176"/>
                <a:gd name="T23" fmla="*/ 5 h 309"/>
                <a:gd name="T24" fmla="*/ 131 w 176"/>
                <a:gd name="T25" fmla="*/ 29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309">
                  <a:moveTo>
                    <a:pt x="131" y="293"/>
                  </a:moveTo>
                  <a:cubicBezTo>
                    <a:pt x="131" y="295"/>
                    <a:pt x="131" y="297"/>
                    <a:pt x="130" y="298"/>
                  </a:cubicBezTo>
                  <a:cubicBezTo>
                    <a:pt x="97" y="301"/>
                    <a:pt x="71" y="308"/>
                    <a:pt x="36" y="308"/>
                  </a:cubicBezTo>
                  <a:cubicBezTo>
                    <a:pt x="23" y="309"/>
                    <a:pt x="12" y="298"/>
                    <a:pt x="14" y="286"/>
                  </a:cubicBezTo>
                  <a:cubicBezTo>
                    <a:pt x="14" y="286"/>
                    <a:pt x="14" y="286"/>
                    <a:pt x="14" y="286"/>
                  </a:cubicBezTo>
                  <a:cubicBezTo>
                    <a:pt x="14" y="278"/>
                    <a:pt x="15" y="269"/>
                    <a:pt x="17" y="260"/>
                  </a:cubicBezTo>
                  <a:cubicBezTo>
                    <a:pt x="17" y="259"/>
                    <a:pt x="17" y="258"/>
                    <a:pt x="17" y="256"/>
                  </a:cubicBezTo>
                  <a:cubicBezTo>
                    <a:pt x="10" y="170"/>
                    <a:pt x="4" y="81"/>
                    <a:pt x="1" y="47"/>
                  </a:cubicBezTo>
                  <a:cubicBezTo>
                    <a:pt x="0" y="38"/>
                    <a:pt x="0" y="33"/>
                    <a:pt x="0" y="33"/>
                  </a:cubicBezTo>
                  <a:cubicBezTo>
                    <a:pt x="113" y="44"/>
                    <a:pt x="113" y="44"/>
                    <a:pt x="113" y="44"/>
                  </a:cubicBezTo>
                  <a:cubicBezTo>
                    <a:pt x="118" y="45"/>
                    <a:pt x="129" y="35"/>
                    <a:pt x="140" y="24"/>
                  </a:cubicBezTo>
                  <a:cubicBezTo>
                    <a:pt x="152" y="12"/>
                    <a:pt x="163" y="0"/>
                    <a:pt x="164" y="5"/>
                  </a:cubicBezTo>
                  <a:cubicBezTo>
                    <a:pt x="176" y="119"/>
                    <a:pt x="141" y="247"/>
                    <a:pt x="131" y="293"/>
                  </a:cubicBezTo>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3" name="Freeform 125">
              <a:extLst>
                <a:ext uri="{FF2B5EF4-FFF2-40B4-BE49-F238E27FC236}">
                  <a16:creationId xmlns:a16="http://schemas.microsoft.com/office/drawing/2014/main" id="{568FDC2B-BB9E-4EF7-9936-C2D3D3B014D7}"/>
                </a:ext>
              </a:extLst>
            </p:cNvPr>
            <p:cNvSpPr>
              <a:spLocks/>
            </p:cNvSpPr>
            <p:nvPr/>
          </p:nvSpPr>
          <p:spPr bwMode="auto">
            <a:xfrm>
              <a:off x="4754359" y="5302836"/>
              <a:ext cx="592785" cy="811858"/>
            </a:xfrm>
            <a:custGeom>
              <a:avLst/>
              <a:gdLst>
                <a:gd name="T0" fmla="*/ 205 w 220"/>
                <a:gd name="T1" fmla="*/ 262 h 302"/>
                <a:gd name="T2" fmla="*/ 199 w 220"/>
                <a:gd name="T3" fmla="*/ 282 h 302"/>
                <a:gd name="T4" fmla="*/ 199 w 220"/>
                <a:gd name="T5" fmla="*/ 283 h 302"/>
                <a:gd name="T6" fmla="*/ 172 w 220"/>
                <a:gd name="T7" fmla="*/ 300 h 302"/>
                <a:gd name="T8" fmla="*/ 83 w 220"/>
                <a:gd name="T9" fmla="*/ 288 h 302"/>
                <a:gd name="T10" fmla="*/ 0 w 220"/>
                <a:gd name="T11" fmla="*/ 0 h 302"/>
                <a:gd name="T12" fmla="*/ 188 w 220"/>
                <a:gd name="T13" fmla="*/ 43 h 302"/>
                <a:gd name="T14" fmla="*/ 210 w 220"/>
                <a:gd name="T15" fmla="*/ 51 h 302"/>
                <a:gd name="T16" fmla="*/ 205 w 220"/>
                <a:gd name="T17" fmla="*/ 26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302">
                  <a:moveTo>
                    <a:pt x="205" y="262"/>
                  </a:moveTo>
                  <a:cubicBezTo>
                    <a:pt x="203" y="269"/>
                    <a:pt x="201" y="275"/>
                    <a:pt x="199" y="282"/>
                  </a:cubicBezTo>
                  <a:cubicBezTo>
                    <a:pt x="199" y="283"/>
                    <a:pt x="199" y="283"/>
                    <a:pt x="199" y="283"/>
                  </a:cubicBezTo>
                  <a:cubicBezTo>
                    <a:pt x="195" y="294"/>
                    <a:pt x="184" y="302"/>
                    <a:pt x="172" y="300"/>
                  </a:cubicBezTo>
                  <a:cubicBezTo>
                    <a:pt x="139" y="297"/>
                    <a:pt x="110" y="292"/>
                    <a:pt x="83" y="288"/>
                  </a:cubicBezTo>
                  <a:cubicBezTo>
                    <a:pt x="71" y="286"/>
                    <a:pt x="0" y="0"/>
                    <a:pt x="0" y="0"/>
                  </a:cubicBezTo>
                  <a:cubicBezTo>
                    <a:pt x="188" y="43"/>
                    <a:pt x="188" y="43"/>
                    <a:pt x="188" y="43"/>
                  </a:cubicBezTo>
                  <a:cubicBezTo>
                    <a:pt x="210" y="51"/>
                    <a:pt x="210" y="51"/>
                    <a:pt x="210" y="51"/>
                  </a:cubicBezTo>
                  <a:cubicBezTo>
                    <a:pt x="210" y="51"/>
                    <a:pt x="220" y="123"/>
                    <a:pt x="205" y="262"/>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4" name="Freeform 126">
              <a:extLst>
                <a:ext uri="{FF2B5EF4-FFF2-40B4-BE49-F238E27FC236}">
                  <a16:creationId xmlns:a16="http://schemas.microsoft.com/office/drawing/2014/main" id="{24287CDD-F8B2-4B08-95CA-49A65C04D7E2}"/>
                </a:ext>
              </a:extLst>
            </p:cNvPr>
            <p:cNvSpPr>
              <a:spLocks/>
            </p:cNvSpPr>
            <p:nvPr/>
          </p:nvSpPr>
          <p:spPr bwMode="auto">
            <a:xfrm>
              <a:off x="4436489" y="2638167"/>
              <a:ext cx="1393189" cy="1728241"/>
            </a:xfrm>
            <a:custGeom>
              <a:avLst/>
              <a:gdLst>
                <a:gd name="T0" fmla="*/ 423 w 517"/>
                <a:gd name="T1" fmla="*/ 279 h 642"/>
                <a:gd name="T2" fmla="*/ 414 w 517"/>
                <a:gd name="T3" fmla="*/ 270 h 642"/>
                <a:gd name="T4" fmla="*/ 377 w 517"/>
                <a:gd name="T5" fmla="*/ 70 h 642"/>
                <a:gd name="T6" fmla="*/ 241 w 517"/>
                <a:gd name="T7" fmla="*/ 32 h 642"/>
                <a:gd name="T8" fmla="*/ 225 w 517"/>
                <a:gd name="T9" fmla="*/ 33 h 642"/>
                <a:gd name="T10" fmla="*/ 216 w 517"/>
                <a:gd name="T11" fmla="*/ 33 h 642"/>
                <a:gd name="T12" fmla="*/ 162 w 517"/>
                <a:gd name="T13" fmla="*/ 52 h 642"/>
                <a:gd name="T14" fmla="*/ 102 w 517"/>
                <a:gd name="T15" fmla="*/ 158 h 642"/>
                <a:gd name="T16" fmla="*/ 53 w 517"/>
                <a:gd name="T17" fmla="*/ 286 h 642"/>
                <a:gd name="T18" fmla="*/ 25 w 517"/>
                <a:gd name="T19" fmla="*/ 318 h 642"/>
                <a:gd name="T20" fmla="*/ 15 w 517"/>
                <a:gd name="T21" fmla="*/ 357 h 642"/>
                <a:gd name="T22" fmla="*/ 33 w 517"/>
                <a:gd name="T23" fmla="*/ 401 h 642"/>
                <a:gd name="T24" fmla="*/ 9 w 517"/>
                <a:gd name="T25" fmla="*/ 464 h 642"/>
                <a:gd name="T26" fmla="*/ 10 w 517"/>
                <a:gd name="T27" fmla="*/ 534 h 642"/>
                <a:gd name="T28" fmla="*/ 53 w 517"/>
                <a:gd name="T29" fmla="*/ 588 h 642"/>
                <a:gd name="T30" fmla="*/ 110 w 517"/>
                <a:gd name="T31" fmla="*/ 628 h 642"/>
                <a:gd name="T32" fmla="*/ 178 w 517"/>
                <a:gd name="T33" fmla="*/ 637 h 642"/>
                <a:gd name="T34" fmla="*/ 225 w 517"/>
                <a:gd name="T35" fmla="*/ 617 h 642"/>
                <a:gd name="T36" fmla="*/ 234 w 517"/>
                <a:gd name="T37" fmla="*/ 603 h 642"/>
                <a:gd name="T38" fmla="*/ 288 w 517"/>
                <a:gd name="T39" fmla="*/ 622 h 642"/>
                <a:gd name="T40" fmla="*/ 345 w 517"/>
                <a:gd name="T41" fmla="*/ 628 h 642"/>
                <a:gd name="T42" fmla="*/ 402 w 517"/>
                <a:gd name="T43" fmla="*/ 583 h 642"/>
                <a:gd name="T44" fmla="*/ 444 w 517"/>
                <a:gd name="T45" fmla="*/ 522 h 642"/>
                <a:gd name="T46" fmla="*/ 495 w 517"/>
                <a:gd name="T47" fmla="*/ 470 h 642"/>
                <a:gd name="T48" fmla="*/ 516 w 517"/>
                <a:gd name="T49" fmla="*/ 403 h 642"/>
                <a:gd name="T50" fmla="*/ 490 w 517"/>
                <a:gd name="T51" fmla="*/ 329 h 642"/>
                <a:gd name="T52" fmla="*/ 423 w 517"/>
                <a:gd name="T53" fmla="*/ 27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7" h="642">
                  <a:moveTo>
                    <a:pt x="423" y="279"/>
                  </a:moveTo>
                  <a:cubicBezTo>
                    <a:pt x="420" y="276"/>
                    <a:pt x="417" y="273"/>
                    <a:pt x="414" y="270"/>
                  </a:cubicBezTo>
                  <a:cubicBezTo>
                    <a:pt x="366" y="212"/>
                    <a:pt x="424" y="131"/>
                    <a:pt x="377" y="70"/>
                  </a:cubicBezTo>
                  <a:cubicBezTo>
                    <a:pt x="343" y="28"/>
                    <a:pt x="285" y="0"/>
                    <a:pt x="241" y="32"/>
                  </a:cubicBezTo>
                  <a:cubicBezTo>
                    <a:pt x="238" y="34"/>
                    <a:pt x="231" y="33"/>
                    <a:pt x="225" y="33"/>
                  </a:cubicBezTo>
                  <a:cubicBezTo>
                    <a:pt x="221" y="33"/>
                    <a:pt x="217" y="33"/>
                    <a:pt x="216" y="33"/>
                  </a:cubicBezTo>
                  <a:cubicBezTo>
                    <a:pt x="197" y="35"/>
                    <a:pt x="178" y="42"/>
                    <a:pt x="162" y="52"/>
                  </a:cubicBezTo>
                  <a:cubicBezTo>
                    <a:pt x="124" y="75"/>
                    <a:pt x="109" y="116"/>
                    <a:pt x="102" y="158"/>
                  </a:cubicBezTo>
                  <a:cubicBezTo>
                    <a:pt x="95" y="205"/>
                    <a:pt x="86" y="249"/>
                    <a:pt x="53" y="286"/>
                  </a:cubicBezTo>
                  <a:cubicBezTo>
                    <a:pt x="44" y="296"/>
                    <a:pt x="33" y="306"/>
                    <a:pt x="25" y="318"/>
                  </a:cubicBezTo>
                  <a:cubicBezTo>
                    <a:pt x="17" y="329"/>
                    <a:pt x="12" y="344"/>
                    <a:pt x="15" y="357"/>
                  </a:cubicBezTo>
                  <a:cubicBezTo>
                    <a:pt x="18" y="373"/>
                    <a:pt x="31" y="385"/>
                    <a:pt x="33" y="401"/>
                  </a:cubicBezTo>
                  <a:cubicBezTo>
                    <a:pt x="37" y="424"/>
                    <a:pt x="17" y="443"/>
                    <a:pt x="9" y="464"/>
                  </a:cubicBezTo>
                  <a:cubicBezTo>
                    <a:pt x="0" y="487"/>
                    <a:pt x="0" y="511"/>
                    <a:pt x="10" y="534"/>
                  </a:cubicBezTo>
                  <a:cubicBezTo>
                    <a:pt x="20" y="555"/>
                    <a:pt x="36" y="573"/>
                    <a:pt x="53" y="588"/>
                  </a:cubicBezTo>
                  <a:cubicBezTo>
                    <a:pt x="70" y="604"/>
                    <a:pt x="89" y="618"/>
                    <a:pt x="110" y="628"/>
                  </a:cubicBezTo>
                  <a:cubicBezTo>
                    <a:pt x="131" y="637"/>
                    <a:pt x="155" y="642"/>
                    <a:pt x="178" y="637"/>
                  </a:cubicBezTo>
                  <a:cubicBezTo>
                    <a:pt x="195" y="633"/>
                    <a:pt x="210" y="625"/>
                    <a:pt x="225" y="617"/>
                  </a:cubicBezTo>
                  <a:cubicBezTo>
                    <a:pt x="230" y="615"/>
                    <a:pt x="237" y="609"/>
                    <a:pt x="234" y="603"/>
                  </a:cubicBezTo>
                  <a:cubicBezTo>
                    <a:pt x="252" y="608"/>
                    <a:pt x="270" y="616"/>
                    <a:pt x="288" y="622"/>
                  </a:cubicBezTo>
                  <a:cubicBezTo>
                    <a:pt x="307" y="628"/>
                    <a:pt x="326" y="632"/>
                    <a:pt x="345" y="628"/>
                  </a:cubicBezTo>
                  <a:cubicBezTo>
                    <a:pt x="369" y="622"/>
                    <a:pt x="388" y="603"/>
                    <a:pt x="402" y="583"/>
                  </a:cubicBezTo>
                  <a:cubicBezTo>
                    <a:pt x="417" y="563"/>
                    <a:pt x="428" y="541"/>
                    <a:pt x="444" y="522"/>
                  </a:cubicBezTo>
                  <a:cubicBezTo>
                    <a:pt x="460" y="504"/>
                    <a:pt x="480" y="489"/>
                    <a:pt x="495" y="470"/>
                  </a:cubicBezTo>
                  <a:cubicBezTo>
                    <a:pt x="509" y="452"/>
                    <a:pt x="515" y="426"/>
                    <a:pt x="516" y="403"/>
                  </a:cubicBezTo>
                  <a:cubicBezTo>
                    <a:pt x="517" y="376"/>
                    <a:pt x="508" y="348"/>
                    <a:pt x="490" y="329"/>
                  </a:cubicBezTo>
                  <a:cubicBezTo>
                    <a:pt x="471" y="309"/>
                    <a:pt x="443" y="298"/>
                    <a:pt x="423" y="279"/>
                  </a:cubicBezTo>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5" name="Freeform 127">
              <a:extLst>
                <a:ext uri="{FF2B5EF4-FFF2-40B4-BE49-F238E27FC236}">
                  <a16:creationId xmlns:a16="http://schemas.microsoft.com/office/drawing/2014/main" id="{5C75862D-77E5-4162-B4B8-1F881B023EA2}"/>
                </a:ext>
              </a:extLst>
            </p:cNvPr>
            <p:cNvSpPr>
              <a:spLocks/>
            </p:cNvSpPr>
            <p:nvPr/>
          </p:nvSpPr>
          <p:spPr bwMode="auto">
            <a:xfrm>
              <a:off x="5350008" y="2757010"/>
              <a:ext cx="479670" cy="1000862"/>
            </a:xfrm>
            <a:custGeom>
              <a:avLst/>
              <a:gdLst>
                <a:gd name="T0" fmla="*/ 125 w 178"/>
                <a:gd name="T1" fmla="*/ 273 h 372"/>
                <a:gd name="T2" fmla="*/ 176 w 178"/>
                <a:gd name="T3" fmla="*/ 372 h 372"/>
                <a:gd name="T4" fmla="*/ 177 w 178"/>
                <a:gd name="T5" fmla="*/ 359 h 372"/>
                <a:gd name="T6" fmla="*/ 151 w 178"/>
                <a:gd name="T7" fmla="*/ 285 h 372"/>
                <a:gd name="T8" fmla="*/ 84 w 178"/>
                <a:gd name="T9" fmla="*/ 235 h 372"/>
                <a:gd name="T10" fmla="*/ 75 w 178"/>
                <a:gd name="T11" fmla="*/ 226 h 372"/>
                <a:gd name="T12" fmla="*/ 38 w 178"/>
                <a:gd name="T13" fmla="*/ 26 h 372"/>
                <a:gd name="T14" fmla="*/ 11 w 178"/>
                <a:gd name="T15" fmla="*/ 0 h 372"/>
                <a:gd name="T16" fmla="*/ 125 w 178"/>
                <a:gd name="T17" fmla="*/ 27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72">
                  <a:moveTo>
                    <a:pt x="125" y="273"/>
                  </a:moveTo>
                  <a:cubicBezTo>
                    <a:pt x="162" y="287"/>
                    <a:pt x="171" y="329"/>
                    <a:pt x="176" y="372"/>
                  </a:cubicBezTo>
                  <a:cubicBezTo>
                    <a:pt x="176" y="368"/>
                    <a:pt x="177" y="363"/>
                    <a:pt x="177" y="359"/>
                  </a:cubicBezTo>
                  <a:cubicBezTo>
                    <a:pt x="178" y="332"/>
                    <a:pt x="169" y="304"/>
                    <a:pt x="151" y="285"/>
                  </a:cubicBezTo>
                  <a:cubicBezTo>
                    <a:pt x="132" y="265"/>
                    <a:pt x="104" y="254"/>
                    <a:pt x="84" y="235"/>
                  </a:cubicBezTo>
                  <a:cubicBezTo>
                    <a:pt x="81" y="232"/>
                    <a:pt x="78" y="229"/>
                    <a:pt x="75" y="226"/>
                  </a:cubicBezTo>
                  <a:cubicBezTo>
                    <a:pt x="27" y="168"/>
                    <a:pt x="85" y="87"/>
                    <a:pt x="38" y="26"/>
                  </a:cubicBezTo>
                  <a:cubicBezTo>
                    <a:pt x="30" y="16"/>
                    <a:pt x="21" y="7"/>
                    <a:pt x="11" y="0"/>
                  </a:cubicBezTo>
                  <a:cubicBezTo>
                    <a:pt x="37" y="97"/>
                    <a:pt x="0" y="225"/>
                    <a:pt x="125" y="273"/>
                  </a:cubicBezTo>
                </a:path>
              </a:pathLst>
            </a:custGeom>
            <a:solidFill>
              <a:srgbClr val="2B2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6" name="Freeform 128">
              <a:extLst>
                <a:ext uri="{FF2B5EF4-FFF2-40B4-BE49-F238E27FC236}">
                  <a16:creationId xmlns:a16="http://schemas.microsoft.com/office/drawing/2014/main" id="{471D5390-C076-47F7-A22E-7356D1C36A86}"/>
                </a:ext>
              </a:extLst>
            </p:cNvPr>
            <p:cNvSpPr>
              <a:spLocks/>
            </p:cNvSpPr>
            <p:nvPr/>
          </p:nvSpPr>
          <p:spPr bwMode="auto">
            <a:xfrm>
              <a:off x="5304189" y="3596073"/>
              <a:ext cx="422396" cy="565581"/>
            </a:xfrm>
            <a:custGeom>
              <a:avLst/>
              <a:gdLst>
                <a:gd name="T0" fmla="*/ 57 w 157"/>
                <a:gd name="T1" fmla="*/ 12 h 210"/>
                <a:gd name="T2" fmla="*/ 12 w 157"/>
                <a:gd name="T3" fmla="*/ 41 h 210"/>
                <a:gd name="T4" fmla="*/ 69 w 157"/>
                <a:gd name="T5" fmla="*/ 210 h 210"/>
                <a:gd name="T6" fmla="*/ 157 w 157"/>
                <a:gd name="T7" fmla="*/ 174 h 210"/>
                <a:gd name="T8" fmla="*/ 57 w 157"/>
                <a:gd name="T9" fmla="*/ 12 h 210"/>
              </a:gdLst>
              <a:ahLst/>
              <a:cxnLst>
                <a:cxn ang="0">
                  <a:pos x="T0" y="T1"/>
                </a:cxn>
                <a:cxn ang="0">
                  <a:pos x="T2" y="T3"/>
                </a:cxn>
                <a:cxn ang="0">
                  <a:pos x="T4" y="T5"/>
                </a:cxn>
                <a:cxn ang="0">
                  <a:pos x="T6" y="T7"/>
                </a:cxn>
                <a:cxn ang="0">
                  <a:pos x="T8" y="T9"/>
                </a:cxn>
              </a:cxnLst>
              <a:rect l="0" t="0" r="r" b="b"/>
              <a:pathLst>
                <a:path w="157" h="210">
                  <a:moveTo>
                    <a:pt x="57" y="12"/>
                  </a:moveTo>
                  <a:cubicBezTo>
                    <a:pt x="57" y="12"/>
                    <a:pt x="25" y="0"/>
                    <a:pt x="12" y="41"/>
                  </a:cubicBezTo>
                  <a:cubicBezTo>
                    <a:pt x="0" y="81"/>
                    <a:pt x="69" y="210"/>
                    <a:pt x="69" y="210"/>
                  </a:cubicBezTo>
                  <a:cubicBezTo>
                    <a:pt x="69" y="210"/>
                    <a:pt x="133" y="199"/>
                    <a:pt x="157" y="174"/>
                  </a:cubicBezTo>
                  <a:cubicBezTo>
                    <a:pt x="126" y="112"/>
                    <a:pt x="118" y="37"/>
                    <a:pt x="57"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7" name="Freeform 129">
              <a:extLst>
                <a:ext uri="{FF2B5EF4-FFF2-40B4-BE49-F238E27FC236}">
                  <a16:creationId xmlns:a16="http://schemas.microsoft.com/office/drawing/2014/main" id="{C84FB618-E4C1-481C-890B-0B9D3FC2989D}"/>
                </a:ext>
              </a:extLst>
            </p:cNvPr>
            <p:cNvSpPr>
              <a:spLocks/>
            </p:cNvSpPr>
            <p:nvPr/>
          </p:nvSpPr>
          <p:spPr bwMode="auto">
            <a:xfrm>
              <a:off x="5017819" y="3437138"/>
              <a:ext cx="345076" cy="256301"/>
            </a:xfrm>
            <a:custGeom>
              <a:avLst/>
              <a:gdLst>
                <a:gd name="T0" fmla="*/ 9 w 128"/>
                <a:gd name="T1" fmla="*/ 2 h 95"/>
                <a:gd name="T2" fmla="*/ 0 w 128"/>
                <a:gd name="T3" fmla="*/ 60 h 95"/>
                <a:gd name="T4" fmla="*/ 78 w 128"/>
                <a:gd name="T5" fmla="*/ 90 h 95"/>
                <a:gd name="T6" fmla="*/ 128 w 128"/>
                <a:gd name="T7" fmla="*/ 61 h 95"/>
                <a:gd name="T8" fmla="*/ 115 w 128"/>
                <a:gd name="T9" fmla="*/ 0 h 95"/>
                <a:gd name="T10" fmla="*/ 9 w 128"/>
                <a:gd name="T11" fmla="*/ 2 h 95"/>
              </a:gdLst>
              <a:ahLst/>
              <a:cxnLst>
                <a:cxn ang="0">
                  <a:pos x="T0" y="T1"/>
                </a:cxn>
                <a:cxn ang="0">
                  <a:pos x="T2" y="T3"/>
                </a:cxn>
                <a:cxn ang="0">
                  <a:pos x="T4" y="T5"/>
                </a:cxn>
                <a:cxn ang="0">
                  <a:pos x="T6" y="T7"/>
                </a:cxn>
                <a:cxn ang="0">
                  <a:pos x="T8" y="T9"/>
                </a:cxn>
                <a:cxn ang="0">
                  <a:pos x="T10" y="T11"/>
                </a:cxn>
              </a:cxnLst>
              <a:rect l="0" t="0" r="r" b="b"/>
              <a:pathLst>
                <a:path w="128" h="95">
                  <a:moveTo>
                    <a:pt x="9" y="2"/>
                  </a:moveTo>
                  <a:cubicBezTo>
                    <a:pt x="9" y="2"/>
                    <a:pt x="10" y="43"/>
                    <a:pt x="0" y="60"/>
                  </a:cubicBezTo>
                  <a:cubicBezTo>
                    <a:pt x="0" y="60"/>
                    <a:pt x="22" y="95"/>
                    <a:pt x="78" y="90"/>
                  </a:cubicBezTo>
                  <a:cubicBezTo>
                    <a:pt x="111" y="85"/>
                    <a:pt x="128" y="61"/>
                    <a:pt x="128" y="61"/>
                  </a:cubicBezTo>
                  <a:cubicBezTo>
                    <a:pt x="128" y="61"/>
                    <a:pt x="111" y="29"/>
                    <a:pt x="115" y="0"/>
                  </a:cubicBezTo>
                  <a:cubicBezTo>
                    <a:pt x="107" y="4"/>
                    <a:pt x="48" y="18"/>
                    <a:pt x="9" y="2"/>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8" name="Freeform 130">
              <a:extLst>
                <a:ext uri="{FF2B5EF4-FFF2-40B4-BE49-F238E27FC236}">
                  <a16:creationId xmlns:a16="http://schemas.microsoft.com/office/drawing/2014/main" id="{CE46E940-BB5A-413D-A761-64B4BB4A8A6A}"/>
                </a:ext>
              </a:extLst>
            </p:cNvPr>
            <p:cNvSpPr>
              <a:spLocks/>
            </p:cNvSpPr>
            <p:nvPr/>
          </p:nvSpPr>
          <p:spPr bwMode="auto">
            <a:xfrm>
              <a:off x="5017819" y="3437138"/>
              <a:ext cx="310711" cy="201891"/>
            </a:xfrm>
            <a:custGeom>
              <a:avLst/>
              <a:gdLst>
                <a:gd name="T0" fmla="*/ 114 w 115"/>
                <a:gd name="T1" fmla="*/ 9 h 75"/>
                <a:gd name="T2" fmla="*/ 115 w 115"/>
                <a:gd name="T3" fmla="*/ 0 h 75"/>
                <a:gd name="T4" fmla="*/ 9 w 115"/>
                <a:gd name="T5" fmla="*/ 2 h 75"/>
                <a:gd name="T6" fmla="*/ 0 w 115"/>
                <a:gd name="T7" fmla="*/ 60 h 75"/>
                <a:gd name="T8" fmla="*/ 16 w 115"/>
                <a:gd name="T9" fmla="*/ 75 h 75"/>
                <a:gd name="T10" fmla="*/ 114 w 115"/>
                <a:gd name="T11" fmla="*/ 9 h 75"/>
              </a:gdLst>
              <a:ahLst/>
              <a:cxnLst>
                <a:cxn ang="0">
                  <a:pos x="T0" y="T1"/>
                </a:cxn>
                <a:cxn ang="0">
                  <a:pos x="T2" y="T3"/>
                </a:cxn>
                <a:cxn ang="0">
                  <a:pos x="T4" y="T5"/>
                </a:cxn>
                <a:cxn ang="0">
                  <a:pos x="T6" y="T7"/>
                </a:cxn>
                <a:cxn ang="0">
                  <a:pos x="T8" y="T9"/>
                </a:cxn>
                <a:cxn ang="0">
                  <a:pos x="T10" y="T11"/>
                </a:cxn>
              </a:cxnLst>
              <a:rect l="0" t="0" r="r" b="b"/>
              <a:pathLst>
                <a:path w="115" h="75">
                  <a:moveTo>
                    <a:pt x="114" y="9"/>
                  </a:moveTo>
                  <a:cubicBezTo>
                    <a:pt x="114" y="6"/>
                    <a:pt x="114" y="3"/>
                    <a:pt x="115" y="0"/>
                  </a:cubicBezTo>
                  <a:cubicBezTo>
                    <a:pt x="107" y="4"/>
                    <a:pt x="48" y="18"/>
                    <a:pt x="9" y="2"/>
                  </a:cubicBezTo>
                  <a:cubicBezTo>
                    <a:pt x="9" y="2"/>
                    <a:pt x="10" y="43"/>
                    <a:pt x="0" y="60"/>
                  </a:cubicBezTo>
                  <a:cubicBezTo>
                    <a:pt x="0" y="60"/>
                    <a:pt x="5" y="68"/>
                    <a:pt x="16" y="75"/>
                  </a:cubicBezTo>
                  <a:cubicBezTo>
                    <a:pt x="57" y="65"/>
                    <a:pt x="90" y="41"/>
                    <a:pt x="114" y="9"/>
                  </a:cubicBezTo>
                  <a:close/>
                </a:path>
              </a:pathLst>
            </a:custGeom>
            <a:solidFill>
              <a:srgbClr val="FDAA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9" name="Freeform 131">
              <a:extLst>
                <a:ext uri="{FF2B5EF4-FFF2-40B4-BE49-F238E27FC236}">
                  <a16:creationId xmlns:a16="http://schemas.microsoft.com/office/drawing/2014/main" id="{C3903C5A-3D3A-4A08-B3F3-281088E1D4EC}"/>
                </a:ext>
              </a:extLst>
            </p:cNvPr>
            <p:cNvSpPr>
              <a:spLocks/>
            </p:cNvSpPr>
            <p:nvPr/>
          </p:nvSpPr>
          <p:spPr bwMode="auto">
            <a:xfrm>
              <a:off x="4654130" y="3598937"/>
              <a:ext cx="1224231" cy="2349664"/>
            </a:xfrm>
            <a:custGeom>
              <a:avLst/>
              <a:gdLst>
                <a:gd name="T0" fmla="*/ 326 w 454"/>
                <a:gd name="T1" fmla="*/ 394 h 873"/>
                <a:gd name="T2" fmla="*/ 324 w 454"/>
                <a:gd name="T3" fmla="*/ 239 h 873"/>
                <a:gd name="T4" fmla="*/ 352 w 454"/>
                <a:gd name="T5" fmla="*/ 157 h 873"/>
                <a:gd name="T6" fmla="*/ 293 w 454"/>
                <a:gd name="T7" fmla="*/ 9 h 873"/>
                <a:gd name="T8" fmla="*/ 210 w 454"/>
                <a:gd name="T9" fmla="*/ 28 h 873"/>
                <a:gd name="T10" fmla="*/ 113 w 454"/>
                <a:gd name="T11" fmla="*/ 8 h 873"/>
                <a:gd name="T12" fmla="*/ 17 w 454"/>
                <a:gd name="T13" fmla="*/ 100 h 873"/>
                <a:gd name="T14" fmla="*/ 38 w 454"/>
                <a:gd name="T15" fmla="*/ 164 h 873"/>
                <a:gd name="T16" fmla="*/ 75 w 454"/>
                <a:gd name="T17" fmla="*/ 274 h 873"/>
                <a:gd name="T18" fmla="*/ 83 w 454"/>
                <a:gd name="T19" fmla="*/ 338 h 873"/>
                <a:gd name="T20" fmla="*/ 67 w 454"/>
                <a:gd name="T21" fmla="*/ 397 h 873"/>
                <a:gd name="T22" fmla="*/ 21 w 454"/>
                <a:gd name="T23" fmla="*/ 523 h 873"/>
                <a:gd name="T24" fmla="*/ 4 w 454"/>
                <a:gd name="T25" fmla="*/ 752 h 873"/>
                <a:gd name="T26" fmla="*/ 4 w 454"/>
                <a:gd name="T27" fmla="*/ 867 h 873"/>
                <a:gd name="T28" fmla="*/ 43 w 454"/>
                <a:gd name="T29" fmla="*/ 863 h 873"/>
                <a:gd name="T30" fmla="*/ 80 w 454"/>
                <a:gd name="T31" fmla="*/ 858 h 873"/>
                <a:gd name="T32" fmla="*/ 92 w 454"/>
                <a:gd name="T33" fmla="*/ 862 h 873"/>
                <a:gd name="T34" fmla="*/ 110 w 454"/>
                <a:gd name="T35" fmla="*/ 858 h 873"/>
                <a:gd name="T36" fmla="*/ 151 w 454"/>
                <a:gd name="T37" fmla="*/ 847 h 873"/>
                <a:gd name="T38" fmla="*/ 182 w 454"/>
                <a:gd name="T39" fmla="*/ 856 h 873"/>
                <a:gd name="T40" fmla="*/ 298 w 454"/>
                <a:gd name="T41" fmla="*/ 838 h 873"/>
                <a:gd name="T42" fmla="*/ 356 w 454"/>
                <a:gd name="T43" fmla="*/ 827 h 873"/>
                <a:gd name="T44" fmla="*/ 426 w 454"/>
                <a:gd name="T45" fmla="*/ 814 h 873"/>
                <a:gd name="T46" fmla="*/ 326 w 454"/>
                <a:gd name="T47" fmla="*/ 39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4" h="873">
                  <a:moveTo>
                    <a:pt x="326" y="394"/>
                  </a:moveTo>
                  <a:cubicBezTo>
                    <a:pt x="319" y="369"/>
                    <a:pt x="317" y="310"/>
                    <a:pt x="324" y="239"/>
                  </a:cubicBezTo>
                  <a:cubicBezTo>
                    <a:pt x="356" y="209"/>
                    <a:pt x="357" y="184"/>
                    <a:pt x="352" y="157"/>
                  </a:cubicBezTo>
                  <a:cubicBezTo>
                    <a:pt x="341" y="93"/>
                    <a:pt x="305" y="105"/>
                    <a:pt x="293" y="9"/>
                  </a:cubicBezTo>
                  <a:cubicBezTo>
                    <a:pt x="264" y="0"/>
                    <a:pt x="283" y="9"/>
                    <a:pt x="210" y="28"/>
                  </a:cubicBezTo>
                  <a:cubicBezTo>
                    <a:pt x="132" y="40"/>
                    <a:pt x="113" y="8"/>
                    <a:pt x="113" y="8"/>
                  </a:cubicBezTo>
                  <a:cubicBezTo>
                    <a:pt x="113" y="8"/>
                    <a:pt x="35" y="7"/>
                    <a:pt x="17" y="100"/>
                  </a:cubicBezTo>
                  <a:cubicBezTo>
                    <a:pt x="13" y="120"/>
                    <a:pt x="30" y="147"/>
                    <a:pt x="38" y="164"/>
                  </a:cubicBezTo>
                  <a:cubicBezTo>
                    <a:pt x="53" y="200"/>
                    <a:pt x="67" y="236"/>
                    <a:pt x="75" y="274"/>
                  </a:cubicBezTo>
                  <a:cubicBezTo>
                    <a:pt x="79" y="295"/>
                    <a:pt x="83" y="316"/>
                    <a:pt x="83" y="338"/>
                  </a:cubicBezTo>
                  <a:cubicBezTo>
                    <a:pt x="83" y="361"/>
                    <a:pt x="74" y="377"/>
                    <a:pt x="67" y="397"/>
                  </a:cubicBezTo>
                  <a:cubicBezTo>
                    <a:pt x="49" y="445"/>
                    <a:pt x="32" y="473"/>
                    <a:pt x="21" y="523"/>
                  </a:cubicBezTo>
                  <a:cubicBezTo>
                    <a:pt x="2" y="604"/>
                    <a:pt x="0" y="669"/>
                    <a:pt x="4" y="752"/>
                  </a:cubicBezTo>
                  <a:cubicBezTo>
                    <a:pt x="7" y="810"/>
                    <a:pt x="7" y="857"/>
                    <a:pt x="4" y="867"/>
                  </a:cubicBezTo>
                  <a:cubicBezTo>
                    <a:pt x="16" y="873"/>
                    <a:pt x="29" y="868"/>
                    <a:pt x="43" y="863"/>
                  </a:cubicBezTo>
                  <a:cubicBezTo>
                    <a:pt x="55" y="858"/>
                    <a:pt x="68" y="853"/>
                    <a:pt x="80" y="858"/>
                  </a:cubicBezTo>
                  <a:cubicBezTo>
                    <a:pt x="84" y="859"/>
                    <a:pt x="88" y="862"/>
                    <a:pt x="92" y="862"/>
                  </a:cubicBezTo>
                  <a:cubicBezTo>
                    <a:pt x="98" y="864"/>
                    <a:pt x="104" y="861"/>
                    <a:pt x="110" y="858"/>
                  </a:cubicBezTo>
                  <a:cubicBezTo>
                    <a:pt x="123" y="852"/>
                    <a:pt x="137" y="846"/>
                    <a:pt x="151" y="847"/>
                  </a:cubicBezTo>
                  <a:cubicBezTo>
                    <a:pt x="162" y="848"/>
                    <a:pt x="172" y="853"/>
                    <a:pt x="182" y="856"/>
                  </a:cubicBezTo>
                  <a:cubicBezTo>
                    <a:pt x="221" y="868"/>
                    <a:pt x="261" y="849"/>
                    <a:pt x="298" y="838"/>
                  </a:cubicBezTo>
                  <a:cubicBezTo>
                    <a:pt x="316" y="832"/>
                    <a:pt x="337" y="826"/>
                    <a:pt x="356" y="827"/>
                  </a:cubicBezTo>
                  <a:cubicBezTo>
                    <a:pt x="367" y="828"/>
                    <a:pt x="423" y="833"/>
                    <a:pt x="426" y="814"/>
                  </a:cubicBezTo>
                  <a:cubicBezTo>
                    <a:pt x="454" y="662"/>
                    <a:pt x="394" y="498"/>
                    <a:pt x="326" y="394"/>
                  </a:cubicBezTo>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0" name="Freeform 132">
              <a:extLst>
                <a:ext uri="{FF2B5EF4-FFF2-40B4-BE49-F238E27FC236}">
                  <a16:creationId xmlns:a16="http://schemas.microsoft.com/office/drawing/2014/main" id="{BD14E998-B8A5-4DDA-ACFE-B450CBABDB3C}"/>
                </a:ext>
              </a:extLst>
            </p:cNvPr>
            <p:cNvSpPr>
              <a:spLocks noEditPoints="1"/>
            </p:cNvSpPr>
            <p:nvPr/>
          </p:nvSpPr>
          <p:spPr bwMode="auto">
            <a:xfrm>
              <a:off x="4699949" y="3865261"/>
              <a:ext cx="0" cy="2864"/>
            </a:xfrm>
            <a:custGeom>
              <a:avLst/>
              <a:gdLst>
                <a:gd name="T0" fmla="*/ 1 h 1"/>
                <a:gd name="T1" fmla="*/ 1 h 1"/>
                <a:gd name="T2" fmla="*/ 1 h 1"/>
                <a:gd name="T3" fmla="*/ 1 h 1"/>
                <a:gd name="T4" fmla="*/ 1 h 1"/>
                <a:gd name="T5" fmla="*/ 1 h 1"/>
                <a:gd name="T6" fmla="*/ 0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1B15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1" name="Freeform 133">
              <a:extLst>
                <a:ext uri="{FF2B5EF4-FFF2-40B4-BE49-F238E27FC236}">
                  <a16:creationId xmlns:a16="http://schemas.microsoft.com/office/drawing/2014/main" id="{B734B0A7-AABE-4204-B118-582C46E4221B}"/>
                </a:ext>
              </a:extLst>
            </p:cNvPr>
            <p:cNvSpPr>
              <a:spLocks/>
            </p:cNvSpPr>
            <p:nvPr/>
          </p:nvSpPr>
          <p:spPr bwMode="auto">
            <a:xfrm>
              <a:off x="4815928" y="4505297"/>
              <a:ext cx="61570" cy="204755"/>
            </a:xfrm>
            <a:custGeom>
              <a:avLst/>
              <a:gdLst>
                <a:gd name="T0" fmla="*/ 23 w 23"/>
                <a:gd name="T1" fmla="*/ 0 h 76"/>
                <a:gd name="T2" fmla="*/ 23 w 23"/>
                <a:gd name="T3" fmla="*/ 1 h 76"/>
                <a:gd name="T4" fmla="*/ 7 w 23"/>
                <a:gd name="T5" fmla="*/ 60 h 76"/>
                <a:gd name="T6" fmla="*/ 0 w 23"/>
                <a:gd name="T7" fmla="*/ 76 h 76"/>
                <a:gd name="T8" fmla="*/ 7 w 23"/>
                <a:gd name="T9" fmla="*/ 60 h 76"/>
                <a:gd name="T10" fmla="*/ 23 w 23"/>
                <a:gd name="T11" fmla="*/ 1 h 76"/>
                <a:gd name="T12" fmla="*/ 23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23" y="0"/>
                  </a:moveTo>
                  <a:cubicBezTo>
                    <a:pt x="23" y="0"/>
                    <a:pt x="23" y="0"/>
                    <a:pt x="23" y="1"/>
                  </a:cubicBezTo>
                  <a:cubicBezTo>
                    <a:pt x="23" y="24"/>
                    <a:pt x="14" y="40"/>
                    <a:pt x="7" y="60"/>
                  </a:cubicBezTo>
                  <a:cubicBezTo>
                    <a:pt x="4" y="66"/>
                    <a:pt x="2" y="71"/>
                    <a:pt x="0" y="76"/>
                  </a:cubicBezTo>
                  <a:cubicBezTo>
                    <a:pt x="2" y="71"/>
                    <a:pt x="4" y="66"/>
                    <a:pt x="7" y="60"/>
                  </a:cubicBezTo>
                  <a:cubicBezTo>
                    <a:pt x="14" y="40"/>
                    <a:pt x="23" y="24"/>
                    <a:pt x="23" y="1"/>
                  </a:cubicBezTo>
                  <a:cubicBezTo>
                    <a:pt x="23" y="0"/>
                    <a:pt x="23" y="0"/>
                    <a:pt x="23" y="0"/>
                  </a:cubicBezTo>
                </a:path>
              </a:pathLst>
            </a:custGeom>
            <a:solidFill>
              <a:srgbClr val="A4B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2" name="Freeform 134">
              <a:extLst>
                <a:ext uri="{FF2B5EF4-FFF2-40B4-BE49-F238E27FC236}">
                  <a16:creationId xmlns:a16="http://schemas.microsoft.com/office/drawing/2014/main" id="{384A6D88-27A0-4BD5-9E2A-4096C6FDDDDB}"/>
                </a:ext>
              </a:extLst>
            </p:cNvPr>
            <p:cNvSpPr>
              <a:spLocks/>
            </p:cNvSpPr>
            <p:nvPr/>
          </p:nvSpPr>
          <p:spPr bwMode="auto">
            <a:xfrm>
              <a:off x="4697085" y="3726372"/>
              <a:ext cx="463919" cy="1154070"/>
            </a:xfrm>
            <a:custGeom>
              <a:avLst/>
              <a:gdLst>
                <a:gd name="T0" fmla="*/ 23 w 172"/>
                <a:gd name="T1" fmla="*/ 0 h 429"/>
                <a:gd name="T2" fmla="*/ 1 w 172"/>
                <a:gd name="T3" fmla="*/ 52 h 429"/>
                <a:gd name="T4" fmla="*/ 1 w 172"/>
                <a:gd name="T5" fmla="*/ 52 h 429"/>
                <a:gd name="T6" fmla="*/ 1 w 172"/>
                <a:gd name="T7" fmla="*/ 53 h 429"/>
                <a:gd name="T8" fmla="*/ 1 w 172"/>
                <a:gd name="T9" fmla="*/ 53 h 429"/>
                <a:gd name="T10" fmla="*/ 1 w 172"/>
                <a:gd name="T11" fmla="*/ 53 h 429"/>
                <a:gd name="T12" fmla="*/ 1 w 172"/>
                <a:gd name="T13" fmla="*/ 53 h 429"/>
                <a:gd name="T14" fmla="*/ 1 w 172"/>
                <a:gd name="T15" fmla="*/ 53 h 429"/>
                <a:gd name="T16" fmla="*/ 1 w 172"/>
                <a:gd name="T17" fmla="*/ 53 h 429"/>
                <a:gd name="T18" fmla="*/ 0 w 172"/>
                <a:gd name="T19" fmla="*/ 59 h 429"/>
                <a:gd name="T20" fmla="*/ 22 w 172"/>
                <a:gd name="T21" fmla="*/ 117 h 429"/>
                <a:gd name="T22" fmla="*/ 59 w 172"/>
                <a:gd name="T23" fmla="*/ 227 h 429"/>
                <a:gd name="T24" fmla="*/ 67 w 172"/>
                <a:gd name="T25" fmla="*/ 290 h 429"/>
                <a:gd name="T26" fmla="*/ 67 w 172"/>
                <a:gd name="T27" fmla="*/ 291 h 429"/>
                <a:gd name="T28" fmla="*/ 51 w 172"/>
                <a:gd name="T29" fmla="*/ 350 h 429"/>
                <a:gd name="T30" fmla="*/ 44 w 172"/>
                <a:gd name="T31" fmla="*/ 366 h 429"/>
                <a:gd name="T32" fmla="*/ 19 w 172"/>
                <a:gd name="T33" fmla="*/ 429 h 429"/>
                <a:gd name="T34" fmla="*/ 144 w 172"/>
                <a:gd name="T35" fmla="*/ 228 h 429"/>
                <a:gd name="T36" fmla="*/ 172 w 172"/>
                <a:gd name="T37" fmla="*/ 208 h 429"/>
                <a:gd name="T38" fmla="*/ 23 w 172"/>
                <a:gd name="T3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429">
                  <a:moveTo>
                    <a:pt x="23" y="0"/>
                  </a:moveTo>
                  <a:cubicBezTo>
                    <a:pt x="14" y="13"/>
                    <a:pt x="6" y="30"/>
                    <a:pt x="1" y="52"/>
                  </a:cubicBezTo>
                  <a:cubicBezTo>
                    <a:pt x="1" y="52"/>
                    <a:pt x="1" y="52"/>
                    <a:pt x="1" y="52"/>
                  </a:cubicBezTo>
                  <a:cubicBezTo>
                    <a:pt x="1" y="52"/>
                    <a:pt x="1" y="53"/>
                    <a:pt x="1" y="53"/>
                  </a:cubicBezTo>
                  <a:cubicBezTo>
                    <a:pt x="1" y="53"/>
                    <a:pt x="1" y="53"/>
                    <a:pt x="1" y="53"/>
                  </a:cubicBezTo>
                  <a:cubicBezTo>
                    <a:pt x="1" y="53"/>
                    <a:pt x="1" y="53"/>
                    <a:pt x="1" y="53"/>
                  </a:cubicBezTo>
                  <a:cubicBezTo>
                    <a:pt x="1" y="53"/>
                    <a:pt x="1" y="53"/>
                    <a:pt x="1" y="53"/>
                  </a:cubicBezTo>
                  <a:cubicBezTo>
                    <a:pt x="1" y="53"/>
                    <a:pt x="1" y="53"/>
                    <a:pt x="1" y="53"/>
                  </a:cubicBezTo>
                  <a:cubicBezTo>
                    <a:pt x="1" y="53"/>
                    <a:pt x="1" y="53"/>
                    <a:pt x="1" y="53"/>
                  </a:cubicBezTo>
                  <a:cubicBezTo>
                    <a:pt x="1" y="55"/>
                    <a:pt x="0" y="57"/>
                    <a:pt x="0" y="59"/>
                  </a:cubicBezTo>
                  <a:cubicBezTo>
                    <a:pt x="0" y="78"/>
                    <a:pt x="15" y="102"/>
                    <a:pt x="22" y="117"/>
                  </a:cubicBezTo>
                  <a:cubicBezTo>
                    <a:pt x="37" y="153"/>
                    <a:pt x="51" y="189"/>
                    <a:pt x="59" y="227"/>
                  </a:cubicBezTo>
                  <a:cubicBezTo>
                    <a:pt x="63" y="248"/>
                    <a:pt x="67" y="269"/>
                    <a:pt x="67" y="290"/>
                  </a:cubicBezTo>
                  <a:cubicBezTo>
                    <a:pt x="67" y="290"/>
                    <a:pt x="67" y="290"/>
                    <a:pt x="67" y="291"/>
                  </a:cubicBezTo>
                  <a:cubicBezTo>
                    <a:pt x="67" y="314"/>
                    <a:pt x="58" y="330"/>
                    <a:pt x="51" y="350"/>
                  </a:cubicBezTo>
                  <a:cubicBezTo>
                    <a:pt x="48" y="356"/>
                    <a:pt x="46" y="361"/>
                    <a:pt x="44" y="366"/>
                  </a:cubicBezTo>
                  <a:cubicBezTo>
                    <a:pt x="35" y="389"/>
                    <a:pt x="27" y="408"/>
                    <a:pt x="19" y="429"/>
                  </a:cubicBezTo>
                  <a:cubicBezTo>
                    <a:pt x="70" y="362"/>
                    <a:pt x="103" y="309"/>
                    <a:pt x="144" y="228"/>
                  </a:cubicBezTo>
                  <a:cubicBezTo>
                    <a:pt x="144" y="224"/>
                    <a:pt x="166" y="211"/>
                    <a:pt x="172" y="208"/>
                  </a:cubicBezTo>
                  <a:cubicBezTo>
                    <a:pt x="75" y="193"/>
                    <a:pt x="105" y="61"/>
                    <a:pt x="23" y="0"/>
                  </a:cubicBezTo>
                </a:path>
              </a:pathLst>
            </a:custGeom>
            <a:solidFill>
              <a:srgbClr val="E6D7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3" name="Freeform 135">
              <a:extLst>
                <a:ext uri="{FF2B5EF4-FFF2-40B4-BE49-F238E27FC236}">
                  <a16:creationId xmlns:a16="http://schemas.microsoft.com/office/drawing/2014/main" id="{D2784365-79E0-4B54-83B8-FDFBD6479B04}"/>
                </a:ext>
              </a:extLst>
            </p:cNvPr>
            <p:cNvSpPr>
              <a:spLocks/>
            </p:cNvSpPr>
            <p:nvPr/>
          </p:nvSpPr>
          <p:spPr bwMode="auto">
            <a:xfrm>
              <a:off x="4944795" y="3545959"/>
              <a:ext cx="274915" cy="325030"/>
            </a:xfrm>
            <a:custGeom>
              <a:avLst/>
              <a:gdLst>
                <a:gd name="T0" fmla="*/ 102 w 102"/>
                <a:gd name="T1" fmla="*/ 48 h 121"/>
                <a:gd name="T2" fmla="*/ 32 w 102"/>
                <a:gd name="T3" fmla="*/ 5 h 121"/>
                <a:gd name="T4" fmla="*/ 1 w 102"/>
                <a:gd name="T5" fmla="*/ 32 h 121"/>
                <a:gd name="T6" fmla="*/ 102 w 102"/>
                <a:gd name="T7" fmla="*/ 48 h 121"/>
              </a:gdLst>
              <a:ahLst/>
              <a:cxnLst>
                <a:cxn ang="0">
                  <a:pos x="T0" y="T1"/>
                </a:cxn>
                <a:cxn ang="0">
                  <a:pos x="T2" y="T3"/>
                </a:cxn>
                <a:cxn ang="0">
                  <a:pos x="T4" y="T5"/>
                </a:cxn>
                <a:cxn ang="0">
                  <a:pos x="T6" y="T7"/>
                </a:cxn>
              </a:cxnLst>
              <a:rect l="0" t="0" r="r" b="b"/>
              <a:pathLst>
                <a:path w="102" h="121">
                  <a:moveTo>
                    <a:pt x="102" y="48"/>
                  </a:moveTo>
                  <a:cubicBezTo>
                    <a:pt x="102" y="48"/>
                    <a:pt x="59" y="42"/>
                    <a:pt x="32" y="5"/>
                  </a:cubicBezTo>
                  <a:cubicBezTo>
                    <a:pt x="28" y="0"/>
                    <a:pt x="0" y="7"/>
                    <a:pt x="1" y="32"/>
                  </a:cubicBezTo>
                  <a:cubicBezTo>
                    <a:pt x="2" y="58"/>
                    <a:pt x="68" y="121"/>
                    <a:pt x="102"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4" name="Freeform 136">
              <a:extLst>
                <a:ext uri="{FF2B5EF4-FFF2-40B4-BE49-F238E27FC236}">
                  <a16:creationId xmlns:a16="http://schemas.microsoft.com/office/drawing/2014/main" id="{6A3334BA-9520-477B-8D83-07D9668DBB80}"/>
                </a:ext>
              </a:extLst>
            </p:cNvPr>
            <p:cNvSpPr>
              <a:spLocks/>
            </p:cNvSpPr>
            <p:nvPr/>
          </p:nvSpPr>
          <p:spPr bwMode="auto">
            <a:xfrm>
              <a:off x="5219709" y="3524481"/>
              <a:ext cx="210482" cy="303552"/>
            </a:xfrm>
            <a:custGeom>
              <a:avLst/>
              <a:gdLst>
                <a:gd name="T0" fmla="*/ 0 w 78"/>
                <a:gd name="T1" fmla="*/ 56 h 113"/>
                <a:gd name="T2" fmla="*/ 43 w 78"/>
                <a:gd name="T3" fmla="*/ 5 h 113"/>
                <a:gd name="T4" fmla="*/ 76 w 78"/>
                <a:gd name="T5" fmla="*/ 33 h 113"/>
                <a:gd name="T6" fmla="*/ 0 w 78"/>
                <a:gd name="T7" fmla="*/ 56 h 113"/>
              </a:gdLst>
              <a:ahLst/>
              <a:cxnLst>
                <a:cxn ang="0">
                  <a:pos x="T0" y="T1"/>
                </a:cxn>
                <a:cxn ang="0">
                  <a:pos x="T2" y="T3"/>
                </a:cxn>
                <a:cxn ang="0">
                  <a:pos x="T4" y="T5"/>
                </a:cxn>
                <a:cxn ang="0">
                  <a:pos x="T6" y="T7"/>
                </a:cxn>
              </a:cxnLst>
              <a:rect l="0" t="0" r="r" b="b"/>
              <a:pathLst>
                <a:path w="78" h="113">
                  <a:moveTo>
                    <a:pt x="0" y="56"/>
                  </a:moveTo>
                  <a:cubicBezTo>
                    <a:pt x="0" y="56"/>
                    <a:pt x="28" y="34"/>
                    <a:pt x="43" y="5"/>
                  </a:cubicBezTo>
                  <a:cubicBezTo>
                    <a:pt x="51" y="0"/>
                    <a:pt x="73" y="13"/>
                    <a:pt x="76" y="33"/>
                  </a:cubicBezTo>
                  <a:cubicBezTo>
                    <a:pt x="78" y="52"/>
                    <a:pt x="53" y="113"/>
                    <a:pt x="0"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5" name="Freeform 137">
              <a:extLst>
                <a:ext uri="{FF2B5EF4-FFF2-40B4-BE49-F238E27FC236}">
                  <a16:creationId xmlns:a16="http://schemas.microsoft.com/office/drawing/2014/main" id="{7664088D-F97F-45D6-852B-B56F59C6E34D}"/>
                </a:ext>
              </a:extLst>
            </p:cNvPr>
            <p:cNvSpPr>
              <a:spLocks/>
            </p:cNvSpPr>
            <p:nvPr/>
          </p:nvSpPr>
          <p:spPr bwMode="auto">
            <a:xfrm>
              <a:off x="4848861" y="2595212"/>
              <a:ext cx="617127" cy="920679"/>
            </a:xfrm>
            <a:custGeom>
              <a:avLst/>
              <a:gdLst>
                <a:gd name="T0" fmla="*/ 211 w 229"/>
                <a:gd name="T1" fmla="*/ 200 h 342"/>
                <a:gd name="T2" fmla="*/ 180 w 229"/>
                <a:gd name="T3" fmla="*/ 313 h 342"/>
                <a:gd name="T4" fmla="*/ 146 w 229"/>
                <a:gd name="T5" fmla="*/ 339 h 342"/>
                <a:gd name="T6" fmla="*/ 1 w 229"/>
                <a:gd name="T7" fmla="*/ 176 h 342"/>
                <a:gd name="T8" fmla="*/ 211 w 229"/>
                <a:gd name="T9" fmla="*/ 200 h 342"/>
              </a:gdLst>
              <a:ahLst/>
              <a:cxnLst>
                <a:cxn ang="0">
                  <a:pos x="T0" y="T1"/>
                </a:cxn>
                <a:cxn ang="0">
                  <a:pos x="T2" y="T3"/>
                </a:cxn>
                <a:cxn ang="0">
                  <a:pos x="T4" y="T5"/>
                </a:cxn>
                <a:cxn ang="0">
                  <a:pos x="T6" y="T7"/>
                </a:cxn>
                <a:cxn ang="0">
                  <a:pos x="T8" y="T9"/>
                </a:cxn>
              </a:cxnLst>
              <a:rect l="0" t="0" r="r" b="b"/>
              <a:pathLst>
                <a:path w="229" h="342">
                  <a:moveTo>
                    <a:pt x="211" y="200"/>
                  </a:moveTo>
                  <a:cubicBezTo>
                    <a:pt x="211" y="200"/>
                    <a:pt x="229" y="262"/>
                    <a:pt x="180" y="313"/>
                  </a:cubicBezTo>
                  <a:cubicBezTo>
                    <a:pt x="168" y="325"/>
                    <a:pt x="171" y="334"/>
                    <a:pt x="146" y="339"/>
                  </a:cubicBezTo>
                  <a:cubicBezTo>
                    <a:pt x="23" y="342"/>
                    <a:pt x="3" y="218"/>
                    <a:pt x="1" y="176"/>
                  </a:cubicBezTo>
                  <a:cubicBezTo>
                    <a:pt x="0" y="135"/>
                    <a:pt x="223" y="0"/>
                    <a:pt x="211" y="200"/>
                  </a:cubicBezTo>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6" name="Freeform 138">
              <a:extLst>
                <a:ext uri="{FF2B5EF4-FFF2-40B4-BE49-F238E27FC236}">
                  <a16:creationId xmlns:a16="http://schemas.microsoft.com/office/drawing/2014/main" id="{D46FE58F-026A-46E1-B25A-A7209C27C0AF}"/>
                </a:ext>
              </a:extLst>
            </p:cNvPr>
            <p:cNvSpPr>
              <a:spLocks/>
            </p:cNvSpPr>
            <p:nvPr/>
          </p:nvSpPr>
          <p:spPr bwMode="auto">
            <a:xfrm>
              <a:off x="4711404" y="2805693"/>
              <a:ext cx="438146" cy="559853"/>
            </a:xfrm>
            <a:custGeom>
              <a:avLst/>
              <a:gdLst>
                <a:gd name="T0" fmla="*/ 136 w 163"/>
                <a:gd name="T1" fmla="*/ 0 h 208"/>
                <a:gd name="T2" fmla="*/ 51 w 163"/>
                <a:gd name="T3" fmla="*/ 35 h 208"/>
                <a:gd name="T4" fmla="*/ 65 w 163"/>
                <a:gd name="T5" fmla="*/ 208 h 208"/>
                <a:gd name="T6" fmla="*/ 70 w 163"/>
                <a:gd name="T7" fmla="*/ 179 h 208"/>
                <a:gd name="T8" fmla="*/ 52 w 163"/>
                <a:gd name="T9" fmla="*/ 98 h 208"/>
                <a:gd name="T10" fmla="*/ 163 w 163"/>
                <a:gd name="T11" fmla="*/ 19 h 208"/>
                <a:gd name="T12" fmla="*/ 148 w 163"/>
                <a:gd name="T13" fmla="*/ 1 h 208"/>
                <a:gd name="T14" fmla="*/ 136 w 163"/>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208">
                  <a:moveTo>
                    <a:pt x="136" y="0"/>
                  </a:moveTo>
                  <a:cubicBezTo>
                    <a:pt x="103" y="0"/>
                    <a:pt x="68" y="19"/>
                    <a:pt x="51" y="35"/>
                  </a:cubicBezTo>
                  <a:cubicBezTo>
                    <a:pt x="0" y="101"/>
                    <a:pt x="46" y="181"/>
                    <a:pt x="65" y="208"/>
                  </a:cubicBezTo>
                  <a:cubicBezTo>
                    <a:pt x="67" y="198"/>
                    <a:pt x="68" y="188"/>
                    <a:pt x="70" y="179"/>
                  </a:cubicBezTo>
                  <a:cubicBezTo>
                    <a:pt x="57" y="148"/>
                    <a:pt x="53" y="116"/>
                    <a:pt x="52" y="98"/>
                  </a:cubicBezTo>
                  <a:cubicBezTo>
                    <a:pt x="52" y="77"/>
                    <a:pt x="109" y="33"/>
                    <a:pt x="163" y="19"/>
                  </a:cubicBezTo>
                  <a:cubicBezTo>
                    <a:pt x="148" y="1"/>
                    <a:pt x="148" y="1"/>
                    <a:pt x="148" y="1"/>
                  </a:cubicBezTo>
                  <a:cubicBezTo>
                    <a:pt x="144" y="0"/>
                    <a:pt x="140" y="0"/>
                    <a:pt x="136" y="0"/>
                  </a:cubicBezTo>
                </a:path>
              </a:pathLst>
            </a:custGeom>
            <a:solidFill>
              <a:srgbClr val="1D14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7" name="Freeform 139">
              <a:extLst>
                <a:ext uri="{FF2B5EF4-FFF2-40B4-BE49-F238E27FC236}">
                  <a16:creationId xmlns:a16="http://schemas.microsoft.com/office/drawing/2014/main" id="{7F6D8DC3-8F59-4071-8B78-0E8E2D34F248}"/>
                </a:ext>
              </a:extLst>
            </p:cNvPr>
            <p:cNvSpPr>
              <a:spLocks/>
            </p:cNvSpPr>
            <p:nvPr/>
          </p:nvSpPr>
          <p:spPr bwMode="auto">
            <a:xfrm>
              <a:off x="4851725" y="2857239"/>
              <a:ext cx="382304" cy="429555"/>
            </a:xfrm>
            <a:custGeom>
              <a:avLst/>
              <a:gdLst>
                <a:gd name="T0" fmla="*/ 111 w 142"/>
                <a:gd name="T1" fmla="*/ 0 h 160"/>
                <a:gd name="T2" fmla="*/ 0 w 142"/>
                <a:gd name="T3" fmla="*/ 79 h 160"/>
                <a:gd name="T4" fmla="*/ 18 w 142"/>
                <a:gd name="T5" fmla="*/ 160 h 160"/>
                <a:gd name="T6" fmla="*/ 66 w 142"/>
                <a:gd name="T7" fmla="*/ 102 h 160"/>
                <a:gd name="T8" fmla="*/ 142 w 142"/>
                <a:gd name="T9" fmla="*/ 41 h 160"/>
                <a:gd name="T10" fmla="*/ 136 w 142"/>
                <a:gd name="T11" fmla="*/ 29 h 160"/>
                <a:gd name="T12" fmla="*/ 111 w 142"/>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42" h="160">
                  <a:moveTo>
                    <a:pt x="111" y="0"/>
                  </a:moveTo>
                  <a:cubicBezTo>
                    <a:pt x="57" y="14"/>
                    <a:pt x="0" y="58"/>
                    <a:pt x="0" y="79"/>
                  </a:cubicBezTo>
                  <a:cubicBezTo>
                    <a:pt x="1" y="97"/>
                    <a:pt x="5" y="129"/>
                    <a:pt x="18" y="160"/>
                  </a:cubicBezTo>
                  <a:cubicBezTo>
                    <a:pt x="26" y="129"/>
                    <a:pt x="40" y="108"/>
                    <a:pt x="66" y="102"/>
                  </a:cubicBezTo>
                  <a:cubicBezTo>
                    <a:pt x="115" y="90"/>
                    <a:pt x="134" y="59"/>
                    <a:pt x="142" y="41"/>
                  </a:cubicBezTo>
                  <a:cubicBezTo>
                    <a:pt x="137" y="34"/>
                    <a:pt x="136" y="29"/>
                    <a:pt x="136" y="29"/>
                  </a:cubicBezTo>
                  <a:cubicBezTo>
                    <a:pt x="111" y="0"/>
                    <a:pt x="111" y="0"/>
                    <a:pt x="111" y="0"/>
                  </a:cubicBezTo>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8" name="Freeform 140">
              <a:extLst>
                <a:ext uri="{FF2B5EF4-FFF2-40B4-BE49-F238E27FC236}">
                  <a16:creationId xmlns:a16="http://schemas.microsoft.com/office/drawing/2014/main" id="{97017A71-ED32-4942-9FFF-716DA2333457}"/>
                </a:ext>
              </a:extLst>
            </p:cNvPr>
            <p:cNvSpPr>
              <a:spLocks/>
            </p:cNvSpPr>
            <p:nvPr/>
          </p:nvSpPr>
          <p:spPr bwMode="auto">
            <a:xfrm>
              <a:off x="5102298" y="2738396"/>
              <a:ext cx="312143" cy="284938"/>
            </a:xfrm>
            <a:custGeom>
              <a:avLst/>
              <a:gdLst>
                <a:gd name="T0" fmla="*/ 42 w 116"/>
                <a:gd name="T1" fmla="*/ 0 h 106"/>
                <a:gd name="T2" fmla="*/ 0 w 116"/>
                <a:gd name="T3" fmla="*/ 23 h 106"/>
                <a:gd name="T4" fmla="*/ 3 w 116"/>
                <a:gd name="T5" fmla="*/ 26 h 106"/>
                <a:gd name="T6" fmla="*/ 35 w 116"/>
                <a:gd name="T7" fmla="*/ 41 h 106"/>
                <a:gd name="T8" fmla="*/ 48 w 116"/>
                <a:gd name="T9" fmla="*/ 41 h 106"/>
                <a:gd name="T10" fmla="*/ 116 w 116"/>
                <a:gd name="T11" fmla="*/ 106 h 106"/>
                <a:gd name="T12" fmla="*/ 107 w 116"/>
                <a:gd name="T13" fmla="*/ 25 h 106"/>
                <a:gd name="T14" fmla="*/ 84 w 116"/>
                <a:gd name="T15" fmla="*/ 11 h 106"/>
                <a:gd name="T16" fmla="*/ 42 w 116"/>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6">
                  <a:moveTo>
                    <a:pt x="42" y="0"/>
                  </a:moveTo>
                  <a:cubicBezTo>
                    <a:pt x="10" y="0"/>
                    <a:pt x="0" y="23"/>
                    <a:pt x="0" y="23"/>
                  </a:cubicBezTo>
                  <a:cubicBezTo>
                    <a:pt x="3" y="26"/>
                    <a:pt x="3" y="26"/>
                    <a:pt x="3" y="26"/>
                  </a:cubicBezTo>
                  <a:cubicBezTo>
                    <a:pt x="15" y="28"/>
                    <a:pt x="26" y="33"/>
                    <a:pt x="35" y="41"/>
                  </a:cubicBezTo>
                  <a:cubicBezTo>
                    <a:pt x="39" y="41"/>
                    <a:pt x="43" y="41"/>
                    <a:pt x="48" y="41"/>
                  </a:cubicBezTo>
                  <a:cubicBezTo>
                    <a:pt x="81" y="41"/>
                    <a:pt x="109" y="57"/>
                    <a:pt x="116" y="106"/>
                  </a:cubicBezTo>
                  <a:cubicBezTo>
                    <a:pt x="113" y="78"/>
                    <a:pt x="112" y="51"/>
                    <a:pt x="107" y="25"/>
                  </a:cubicBezTo>
                  <a:cubicBezTo>
                    <a:pt x="100" y="20"/>
                    <a:pt x="92" y="15"/>
                    <a:pt x="84" y="11"/>
                  </a:cubicBezTo>
                  <a:cubicBezTo>
                    <a:pt x="67" y="3"/>
                    <a:pt x="53" y="0"/>
                    <a:pt x="42" y="0"/>
                  </a:cubicBezTo>
                </a:path>
              </a:pathLst>
            </a:custGeom>
            <a:solidFill>
              <a:srgbClr val="1D14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9" name="Freeform 141">
              <a:extLst>
                <a:ext uri="{FF2B5EF4-FFF2-40B4-BE49-F238E27FC236}">
                  <a16:creationId xmlns:a16="http://schemas.microsoft.com/office/drawing/2014/main" id="{64632E0E-5616-4168-99A6-9D01B5E3BA6F}"/>
                </a:ext>
              </a:extLst>
            </p:cNvPr>
            <p:cNvSpPr>
              <a:spLocks/>
            </p:cNvSpPr>
            <p:nvPr/>
          </p:nvSpPr>
          <p:spPr bwMode="auto">
            <a:xfrm>
              <a:off x="5500352" y="3001857"/>
              <a:ext cx="15751" cy="131730"/>
            </a:xfrm>
            <a:custGeom>
              <a:avLst/>
              <a:gdLst>
                <a:gd name="T0" fmla="*/ 2 w 6"/>
                <a:gd name="T1" fmla="*/ 0 h 49"/>
                <a:gd name="T2" fmla="*/ 2 w 6"/>
                <a:gd name="T3" fmla="*/ 3 h 49"/>
                <a:gd name="T4" fmla="*/ 0 w 6"/>
                <a:gd name="T5" fmla="*/ 46 h 49"/>
                <a:gd name="T6" fmla="*/ 1 w 6"/>
                <a:gd name="T7" fmla="*/ 49 h 49"/>
                <a:gd name="T8" fmla="*/ 2 w 6"/>
                <a:gd name="T9" fmla="*/ 0 h 49"/>
              </a:gdLst>
              <a:ahLst/>
              <a:cxnLst>
                <a:cxn ang="0">
                  <a:pos x="T0" y="T1"/>
                </a:cxn>
                <a:cxn ang="0">
                  <a:pos x="T2" y="T3"/>
                </a:cxn>
                <a:cxn ang="0">
                  <a:pos x="T4" y="T5"/>
                </a:cxn>
                <a:cxn ang="0">
                  <a:pos x="T6" y="T7"/>
                </a:cxn>
                <a:cxn ang="0">
                  <a:pos x="T8" y="T9"/>
                </a:cxn>
              </a:cxnLst>
              <a:rect l="0" t="0" r="r" b="b"/>
              <a:pathLst>
                <a:path w="6" h="49">
                  <a:moveTo>
                    <a:pt x="2" y="0"/>
                  </a:moveTo>
                  <a:cubicBezTo>
                    <a:pt x="2" y="1"/>
                    <a:pt x="2" y="2"/>
                    <a:pt x="2" y="3"/>
                  </a:cubicBezTo>
                  <a:cubicBezTo>
                    <a:pt x="2" y="17"/>
                    <a:pt x="1" y="32"/>
                    <a:pt x="0" y="46"/>
                  </a:cubicBezTo>
                  <a:cubicBezTo>
                    <a:pt x="0" y="47"/>
                    <a:pt x="0" y="48"/>
                    <a:pt x="1" y="49"/>
                  </a:cubicBezTo>
                  <a:cubicBezTo>
                    <a:pt x="5" y="39"/>
                    <a:pt x="6" y="20"/>
                    <a:pt x="2" y="0"/>
                  </a:cubicBezTo>
                </a:path>
              </a:pathLst>
            </a:custGeom>
            <a:solidFill>
              <a:srgbClr val="FAE1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0" name="Freeform 142">
              <a:extLst>
                <a:ext uri="{FF2B5EF4-FFF2-40B4-BE49-F238E27FC236}">
                  <a16:creationId xmlns:a16="http://schemas.microsoft.com/office/drawing/2014/main" id="{2EE3AC47-C15B-464C-A9F8-8B728351E341}"/>
                </a:ext>
              </a:extLst>
            </p:cNvPr>
            <p:cNvSpPr>
              <a:spLocks/>
            </p:cNvSpPr>
            <p:nvPr/>
          </p:nvSpPr>
          <p:spPr bwMode="auto">
            <a:xfrm>
              <a:off x="5390100" y="2805693"/>
              <a:ext cx="115980" cy="320734"/>
            </a:xfrm>
            <a:custGeom>
              <a:avLst/>
              <a:gdLst>
                <a:gd name="T0" fmla="*/ 0 w 43"/>
                <a:gd name="T1" fmla="*/ 0 h 119"/>
                <a:gd name="T2" fmla="*/ 9 w 43"/>
                <a:gd name="T3" fmla="*/ 81 h 119"/>
                <a:gd name="T4" fmla="*/ 10 w 43"/>
                <a:gd name="T5" fmla="*/ 96 h 119"/>
                <a:gd name="T6" fmla="*/ 41 w 43"/>
                <a:gd name="T7" fmla="*/ 119 h 119"/>
                <a:gd name="T8" fmla="*/ 43 w 43"/>
                <a:gd name="T9" fmla="*/ 76 h 119"/>
                <a:gd name="T10" fmla="*/ 43 w 43"/>
                <a:gd name="T11" fmla="*/ 73 h 119"/>
                <a:gd name="T12" fmla="*/ 0 w 43"/>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43" h="119">
                  <a:moveTo>
                    <a:pt x="0" y="0"/>
                  </a:moveTo>
                  <a:cubicBezTo>
                    <a:pt x="5" y="26"/>
                    <a:pt x="6" y="53"/>
                    <a:pt x="9" y="81"/>
                  </a:cubicBezTo>
                  <a:cubicBezTo>
                    <a:pt x="9" y="85"/>
                    <a:pt x="10" y="90"/>
                    <a:pt x="10" y="96"/>
                  </a:cubicBezTo>
                  <a:cubicBezTo>
                    <a:pt x="23" y="101"/>
                    <a:pt x="36" y="108"/>
                    <a:pt x="41" y="119"/>
                  </a:cubicBezTo>
                  <a:cubicBezTo>
                    <a:pt x="42" y="105"/>
                    <a:pt x="43" y="90"/>
                    <a:pt x="43" y="76"/>
                  </a:cubicBezTo>
                  <a:cubicBezTo>
                    <a:pt x="43" y="75"/>
                    <a:pt x="43" y="74"/>
                    <a:pt x="43" y="73"/>
                  </a:cubicBezTo>
                  <a:cubicBezTo>
                    <a:pt x="38" y="48"/>
                    <a:pt x="24" y="20"/>
                    <a:pt x="0" y="0"/>
                  </a:cubicBezTo>
                </a:path>
              </a:pathLst>
            </a:custGeom>
            <a:solidFill>
              <a:srgbClr val="2A1E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1" name="Freeform 143">
              <a:extLst>
                <a:ext uri="{FF2B5EF4-FFF2-40B4-BE49-F238E27FC236}">
                  <a16:creationId xmlns:a16="http://schemas.microsoft.com/office/drawing/2014/main" id="{6D10A910-86B4-44F2-8724-FD573BC9669D}"/>
                </a:ext>
              </a:extLst>
            </p:cNvPr>
            <p:cNvSpPr>
              <a:spLocks/>
            </p:cNvSpPr>
            <p:nvPr/>
          </p:nvSpPr>
          <p:spPr bwMode="auto">
            <a:xfrm>
              <a:off x="5195368" y="2848648"/>
              <a:ext cx="221937" cy="214777"/>
            </a:xfrm>
            <a:custGeom>
              <a:avLst/>
              <a:gdLst>
                <a:gd name="T0" fmla="*/ 13 w 82"/>
                <a:gd name="T1" fmla="*/ 0 h 80"/>
                <a:gd name="T2" fmla="*/ 0 w 82"/>
                <a:gd name="T3" fmla="*/ 0 h 80"/>
                <a:gd name="T4" fmla="*/ 18 w 82"/>
                <a:gd name="T5" fmla="*/ 27 h 80"/>
                <a:gd name="T6" fmla="*/ 14 w 82"/>
                <a:gd name="T7" fmla="*/ 44 h 80"/>
                <a:gd name="T8" fmla="*/ 51 w 82"/>
                <a:gd name="T9" fmla="*/ 69 h 80"/>
                <a:gd name="T10" fmla="*/ 82 w 82"/>
                <a:gd name="T11" fmla="*/ 80 h 80"/>
                <a:gd name="T12" fmla="*/ 81 w 82"/>
                <a:gd name="T13" fmla="*/ 65 h 80"/>
                <a:gd name="T14" fmla="*/ 13 w 82"/>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0">
                  <a:moveTo>
                    <a:pt x="13" y="0"/>
                  </a:moveTo>
                  <a:cubicBezTo>
                    <a:pt x="8" y="0"/>
                    <a:pt x="4" y="0"/>
                    <a:pt x="0" y="0"/>
                  </a:cubicBezTo>
                  <a:cubicBezTo>
                    <a:pt x="7" y="7"/>
                    <a:pt x="13" y="16"/>
                    <a:pt x="18" y="27"/>
                  </a:cubicBezTo>
                  <a:cubicBezTo>
                    <a:pt x="18" y="27"/>
                    <a:pt x="17" y="34"/>
                    <a:pt x="14" y="44"/>
                  </a:cubicBezTo>
                  <a:cubicBezTo>
                    <a:pt x="19" y="52"/>
                    <a:pt x="30" y="62"/>
                    <a:pt x="51" y="69"/>
                  </a:cubicBezTo>
                  <a:cubicBezTo>
                    <a:pt x="58" y="72"/>
                    <a:pt x="70" y="75"/>
                    <a:pt x="82" y="80"/>
                  </a:cubicBezTo>
                  <a:cubicBezTo>
                    <a:pt x="82" y="74"/>
                    <a:pt x="81" y="69"/>
                    <a:pt x="81" y="65"/>
                  </a:cubicBezTo>
                  <a:cubicBezTo>
                    <a:pt x="74" y="16"/>
                    <a:pt x="46" y="0"/>
                    <a:pt x="13" y="0"/>
                  </a:cubicBezTo>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2" name="Freeform 144">
              <a:extLst>
                <a:ext uri="{FF2B5EF4-FFF2-40B4-BE49-F238E27FC236}">
                  <a16:creationId xmlns:a16="http://schemas.microsoft.com/office/drawing/2014/main" id="{19E0F260-6AE2-4F6B-AF60-93A53E300CFF}"/>
                </a:ext>
              </a:extLst>
            </p:cNvPr>
            <p:cNvSpPr>
              <a:spLocks/>
            </p:cNvSpPr>
            <p:nvPr/>
          </p:nvSpPr>
          <p:spPr bwMode="auto">
            <a:xfrm>
              <a:off x="5109458" y="2808557"/>
              <a:ext cx="85911" cy="48683"/>
            </a:xfrm>
            <a:custGeom>
              <a:avLst/>
              <a:gdLst>
                <a:gd name="T0" fmla="*/ 0 w 32"/>
                <a:gd name="T1" fmla="*/ 0 h 18"/>
                <a:gd name="T2" fmla="*/ 15 w 32"/>
                <a:gd name="T3" fmla="*/ 18 h 18"/>
                <a:gd name="T4" fmla="*/ 32 w 32"/>
                <a:gd name="T5" fmla="*/ 15 h 18"/>
                <a:gd name="T6" fmla="*/ 0 w 32"/>
                <a:gd name="T7" fmla="*/ 0 h 18"/>
              </a:gdLst>
              <a:ahLst/>
              <a:cxnLst>
                <a:cxn ang="0">
                  <a:pos x="T0" y="T1"/>
                </a:cxn>
                <a:cxn ang="0">
                  <a:pos x="T2" y="T3"/>
                </a:cxn>
                <a:cxn ang="0">
                  <a:pos x="T4" y="T5"/>
                </a:cxn>
                <a:cxn ang="0">
                  <a:pos x="T6" y="T7"/>
                </a:cxn>
              </a:cxnLst>
              <a:rect l="0" t="0" r="r" b="b"/>
              <a:pathLst>
                <a:path w="32" h="18">
                  <a:moveTo>
                    <a:pt x="0" y="0"/>
                  </a:moveTo>
                  <a:cubicBezTo>
                    <a:pt x="15" y="18"/>
                    <a:pt x="15" y="18"/>
                    <a:pt x="15" y="18"/>
                  </a:cubicBezTo>
                  <a:cubicBezTo>
                    <a:pt x="21" y="17"/>
                    <a:pt x="27" y="16"/>
                    <a:pt x="32" y="15"/>
                  </a:cubicBezTo>
                  <a:cubicBezTo>
                    <a:pt x="23" y="7"/>
                    <a:pt x="12" y="2"/>
                    <a:pt x="0" y="0"/>
                  </a:cubicBezTo>
                </a:path>
              </a:pathLst>
            </a:custGeom>
            <a:solidFill>
              <a:srgbClr val="1C12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3" name="Freeform 145">
              <a:extLst>
                <a:ext uri="{FF2B5EF4-FFF2-40B4-BE49-F238E27FC236}">
                  <a16:creationId xmlns:a16="http://schemas.microsoft.com/office/drawing/2014/main" id="{8CB16528-D31A-4642-8356-EDDEEEDA2F72}"/>
                </a:ext>
              </a:extLst>
            </p:cNvPr>
            <p:cNvSpPr>
              <a:spLocks/>
            </p:cNvSpPr>
            <p:nvPr/>
          </p:nvSpPr>
          <p:spPr bwMode="auto">
            <a:xfrm>
              <a:off x="5149549" y="2848648"/>
              <a:ext cx="94502" cy="118844"/>
            </a:xfrm>
            <a:custGeom>
              <a:avLst/>
              <a:gdLst>
                <a:gd name="T0" fmla="*/ 17 w 35"/>
                <a:gd name="T1" fmla="*/ 0 h 44"/>
                <a:gd name="T2" fmla="*/ 0 w 35"/>
                <a:gd name="T3" fmla="*/ 3 h 44"/>
                <a:gd name="T4" fmla="*/ 25 w 35"/>
                <a:gd name="T5" fmla="*/ 32 h 44"/>
                <a:gd name="T6" fmla="*/ 31 w 35"/>
                <a:gd name="T7" fmla="*/ 44 h 44"/>
                <a:gd name="T8" fmla="*/ 35 w 35"/>
                <a:gd name="T9" fmla="*/ 27 h 44"/>
                <a:gd name="T10" fmla="*/ 17 w 35"/>
                <a:gd name="T11" fmla="*/ 0 h 44"/>
              </a:gdLst>
              <a:ahLst/>
              <a:cxnLst>
                <a:cxn ang="0">
                  <a:pos x="T0" y="T1"/>
                </a:cxn>
                <a:cxn ang="0">
                  <a:pos x="T2" y="T3"/>
                </a:cxn>
                <a:cxn ang="0">
                  <a:pos x="T4" y="T5"/>
                </a:cxn>
                <a:cxn ang="0">
                  <a:pos x="T6" y="T7"/>
                </a:cxn>
                <a:cxn ang="0">
                  <a:pos x="T8" y="T9"/>
                </a:cxn>
                <a:cxn ang="0">
                  <a:pos x="T10" y="T11"/>
                </a:cxn>
              </a:cxnLst>
              <a:rect l="0" t="0" r="r" b="b"/>
              <a:pathLst>
                <a:path w="35" h="44">
                  <a:moveTo>
                    <a:pt x="17" y="0"/>
                  </a:moveTo>
                  <a:cubicBezTo>
                    <a:pt x="12" y="1"/>
                    <a:pt x="6" y="2"/>
                    <a:pt x="0" y="3"/>
                  </a:cubicBezTo>
                  <a:cubicBezTo>
                    <a:pt x="25" y="32"/>
                    <a:pt x="25" y="32"/>
                    <a:pt x="25" y="32"/>
                  </a:cubicBezTo>
                  <a:cubicBezTo>
                    <a:pt x="25" y="32"/>
                    <a:pt x="26" y="37"/>
                    <a:pt x="31" y="44"/>
                  </a:cubicBezTo>
                  <a:cubicBezTo>
                    <a:pt x="34" y="34"/>
                    <a:pt x="35" y="27"/>
                    <a:pt x="35" y="27"/>
                  </a:cubicBezTo>
                  <a:cubicBezTo>
                    <a:pt x="30" y="16"/>
                    <a:pt x="24" y="7"/>
                    <a:pt x="17" y="0"/>
                  </a:cubicBezTo>
                </a:path>
              </a:pathLst>
            </a:custGeom>
            <a:solidFill>
              <a:srgbClr val="F38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4" name="Freeform 146">
              <a:extLst>
                <a:ext uri="{FF2B5EF4-FFF2-40B4-BE49-F238E27FC236}">
                  <a16:creationId xmlns:a16="http://schemas.microsoft.com/office/drawing/2014/main" id="{25B391E4-0D5D-4CA5-ADDF-67BFE0686B91}"/>
                </a:ext>
              </a:extLst>
            </p:cNvPr>
            <p:cNvSpPr>
              <a:spLocks/>
            </p:cNvSpPr>
            <p:nvPr/>
          </p:nvSpPr>
          <p:spPr bwMode="auto">
            <a:xfrm>
              <a:off x="5093707" y="2646758"/>
              <a:ext cx="446737" cy="481101"/>
            </a:xfrm>
            <a:custGeom>
              <a:avLst/>
              <a:gdLst>
                <a:gd name="T0" fmla="*/ 44 w 166"/>
                <a:gd name="T1" fmla="*/ 100 h 179"/>
                <a:gd name="T2" fmla="*/ 88 w 166"/>
                <a:gd name="T3" fmla="*/ 140 h 179"/>
                <a:gd name="T4" fmla="*/ 153 w 166"/>
                <a:gd name="T5" fmla="*/ 179 h 179"/>
                <a:gd name="T6" fmla="*/ 86 w 166"/>
                <a:gd name="T7" fmla="*/ 31 h 179"/>
                <a:gd name="T8" fmla="*/ 0 w 166"/>
                <a:gd name="T9" fmla="*/ 45 h 179"/>
                <a:gd name="T10" fmla="*/ 44 w 166"/>
                <a:gd name="T11" fmla="*/ 100 h 179"/>
              </a:gdLst>
              <a:ahLst/>
              <a:cxnLst>
                <a:cxn ang="0">
                  <a:pos x="T0" y="T1"/>
                </a:cxn>
                <a:cxn ang="0">
                  <a:pos x="T2" y="T3"/>
                </a:cxn>
                <a:cxn ang="0">
                  <a:pos x="T4" y="T5"/>
                </a:cxn>
                <a:cxn ang="0">
                  <a:pos x="T6" y="T7"/>
                </a:cxn>
                <a:cxn ang="0">
                  <a:pos x="T8" y="T9"/>
                </a:cxn>
                <a:cxn ang="0">
                  <a:pos x="T10" y="T11"/>
                </a:cxn>
              </a:cxnLst>
              <a:rect l="0" t="0" r="r" b="b"/>
              <a:pathLst>
                <a:path w="166" h="179">
                  <a:moveTo>
                    <a:pt x="44" y="100"/>
                  </a:moveTo>
                  <a:cubicBezTo>
                    <a:pt x="44" y="100"/>
                    <a:pt x="49" y="126"/>
                    <a:pt x="88" y="140"/>
                  </a:cubicBezTo>
                  <a:cubicBezTo>
                    <a:pt x="105" y="146"/>
                    <a:pt x="147" y="155"/>
                    <a:pt x="153" y="179"/>
                  </a:cubicBezTo>
                  <a:cubicBezTo>
                    <a:pt x="166" y="152"/>
                    <a:pt x="154" y="63"/>
                    <a:pt x="86" y="31"/>
                  </a:cubicBezTo>
                  <a:cubicBezTo>
                    <a:pt x="19" y="0"/>
                    <a:pt x="0" y="45"/>
                    <a:pt x="0" y="45"/>
                  </a:cubicBezTo>
                  <a:lnTo>
                    <a:pt x="44" y="100"/>
                  </a:lnTo>
                  <a:close/>
                </a:path>
              </a:pathLst>
            </a:custGeom>
            <a:solidFill>
              <a:srgbClr val="332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5" name="Freeform 147">
              <a:extLst>
                <a:ext uri="{FF2B5EF4-FFF2-40B4-BE49-F238E27FC236}">
                  <a16:creationId xmlns:a16="http://schemas.microsoft.com/office/drawing/2014/main" id="{8420D0C5-C55D-4142-AC3E-311410864CB3}"/>
                </a:ext>
              </a:extLst>
            </p:cNvPr>
            <p:cNvSpPr>
              <a:spLocks/>
            </p:cNvSpPr>
            <p:nvPr/>
          </p:nvSpPr>
          <p:spPr bwMode="auto">
            <a:xfrm>
              <a:off x="4699949" y="3938285"/>
              <a:ext cx="262029" cy="1656649"/>
            </a:xfrm>
            <a:custGeom>
              <a:avLst/>
              <a:gdLst>
                <a:gd name="T0" fmla="*/ 73 w 97"/>
                <a:gd name="T1" fmla="*/ 0 h 616"/>
                <a:gd name="T2" fmla="*/ 83 w 97"/>
                <a:gd name="T3" fmla="*/ 213 h 616"/>
                <a:gd name="T4" fmla="*/ 80 w 97"/>
                <a:gd name="T5" fmla="*/ 382 h 616"/>
                <a:gd name="T6" fmla="*/ 71 w 97"/>
                <a:gd name="T7" fmla="*/ 492 h 616"/>
                <a:gd name="T8" fmla="*/ 86 w 97"/>
                <a:gd name="T9" fmla="*/ 563 h 616"/>
                <a:gd name="T10" fmla="*/ 72 w 97"/>
                <a:gd name="T11" fmla="*/ 537 h 616"/>
                <a:gd name="T12" fmla="*/ 84 w 97"/>
                <a:gd name="T13" fmla="*/ 590 h 616"/>
                <a:gd name="T14" fmla="*/ 28 w 97"/>
                <a:gd name="T15" fmla="*/ 575 h 616"/>
                <a:gd name="T16" fmla="*/ 28 w 97"/>
                <a:gd name="T17" fmla="*/ 476 h 616"/>
                <a:gd name="T18" fmla="*/ 11 w 97"/>
                <a:gd name="T19" fmla="*/ 235 h 616"/>
                <a:gd name="T20" fmla="*/ 0 w 97"/>
                <a:gd name="T21" fmla="*/ 31 h 616"/>
                <a:gd name="T22" fmla="*/ 73 w 97"/>
                <a:gd name="T2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616">
                  <a:moveTo>
                    <a:pt x="73" y="0"/>
                  </a:moveTo>
                  <a:cubicBezTo>
                    <a:pt x="73" y="0"/>
                    <a:pt x="86" y="162"/>
                    <a:pt x="83" y="213"/>
                  </a:cubicBezTo>
                  <a:cubicBezTo>
                    <a:pt x="79" y="264"/>
                    <a:pt x="97" y="277"/>
                    <a:pt x="80" y="382"/>
                  </a:cubicBezTo>
                  <a:cubicBezTo>
                    <a:pt x="68" y="476"/>
                    <a:pt x="71" y="492"/>
                    <a:pt x="71" y="492"/>
                  </a:cubicBezTo>
                  <a:cubicBezTo>
                    <a:pt x="71" y="492"/>
                    <a:pt x="96" y="515"/>
                    <a:pt x="86" y="563"/>
                  </a:cubicBezTo>
                  <a:cubicBezTo>
                    <a:pt x="84" y="567"/>
                    <a:pt x="74" y="566"/>
                    <a:pt x="72" y="537"/>
                  </a:cubicBezTo>
                  <a:cubicBezTo>
                    <a:pt x="68" y="557"/>
                    <a:pt x="74" y="565"/>
                    <a:pt x="84" y="590"/>
                  </a:cubicBezTo>
                  <a:cubicBezTo>
                    <a:pt x="93" y="616"/>
                    <a:pt x="43" y="598"/>
                    <a:pt x="28" y="575"/>
                  </a:cubicBezTo>
                  <a:cubicBezTo>
                    <a:pt x="14" y="552"/>
                    <a:pt x="29" y="512"/>
                    <a:pt x="28" y="476"/>
                  </a:cubicBezTo>
                  <a:cubicBezTo>
                    <a:pt x="26" y="440"/>
                    <a:pt x="2" y="292"/>
                    <a:pt x="11" y="235"/>
                  </a:cubicBezTo>
                  <a:cubicBezTo>
                    <a:pt x="18" y="187"/>
                    <a:pt x="0" y="181"/>
                    <a:pt x="0" y="31"/>
                  </a:cubicBezTo>
                  <a:cubicBezTo>
                    <a:pt x="40" y="3"/>
                    <a:pt x="73" y="0"/>
                    <a:pt x="73" y="0"/>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6" name="Freeform 148">
              <a:extLst>
                <a:ext uri="{FF2B5EF4-FFF2-40B4-BE49-F238E27FC236}">
                  <a16:creationId xmlns:a16="http://schemas.microsoft.com/office/drawing/2014/main" id="{90B12215-1C09-4B44-9653-34E91D96F1CC}"/>
                </a:ext>
              </a:extLst>
            </p:cNvPr>
            <p:cNvSpPr>
              <a:spLocks/>
            </p:cNvSpPr>
            <p:nvPr/>
          </p:nvSpPr>
          <p:spPr bwMode="auto">
            <a:xfrm>
              <a:off x="4626924" y="3712053"/>
              <a:ext cx="345076" cy="592785"/>
            </a:xfrm>
            <a:custGeom>
              <a:avLst/>
              <a:gdLst>
                <a:gd name="T0" fmla="*/ 73 w 128"/>
                <a:gd name="T1" fmla="*/ 20 h 220"/>
                <a:gd name="T2" fmla="*/ 22 w 128"/>
                <a:gd name="T3" fmla="*/ 36 h 220"/>
                <a:gd name="T4" fmla="*/ 24 w 128"/>
                <a:gd name="T5" fmla="*/ 215 h 220"/>
                <a:gd name="T6" fmla="*/ 128 w 128"/>
                <a:gd name="T7" fmla="*/ 203 h 220"/>
                <a:gd name="T8" fmla="*/ 73 w 128"/>
                <a:gd name="T9" fmla="*/ 20 h 220"/>
              </a:gdLst>
              <a:ahLst/>
              <a:cxnLst>
                <a:cxn ang="0">
                  <a:pos x="T0" y="T1"/>
                </a:cxn>
                <a:cxn ang="0">
                  <a:pos x="T2" y="T3"/>
                </a:cxn>
                <a:cxn ang="0">
                  <a:pos x="T4" y="T5"/>
                </a:cxn>
                <a:cxn ang="0">
                  <a:pos x="T6" y="T7"/>
                </a:cxn>
                <a:cxn ang="0">
                  <a:pos x="T8" y="T9"/>
                </a:cxn>
              </a:cxnLst>
              <a:rect l="0" t="0" r="r" b="b"/>
              <a:pathLst>
                <a:path w="128" h="220">
                  <a:moveTo>
                    <a:pt x="73" y="20"/>
                  </a:moveTo>
                  <a:cubicBezTo>
                    <a:pt x="73" y="20"/>
                    <a:pt x="45" y="0"/>
                    <a:pt x="22" y="36"/>
                  </a:cubicBezTo>
                  <a:cubicBezTo>
                    <a:pt x="0" y="72"/>
                    <a:pt x="24" y="215"/>
                    <a:pt x="24" y="215"/>
                  </a:cubicBezTo>
                  <a:cubicBezTo>
                    <a:pt x="24" y="215"/>
                    <a:pt x="98" y="220"/>
                    <a:pt x="128" y="203"/>
                  </a:cubicBezTo>
                  <a:cubicBezTo>
                    <a:pt x="114" y="134"/>
                    <a:pt x="126" y="60"/>
                    <a:pt x="7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7" name="Freeform 149">
              <a:extLst>
                <a:ext uri="{FF2B5EF4-FFF2-40B4-BE49-F238E27FC236}">
                  <a16:creationId xmlns:a16="http://schemas.microsoft.com/office/drawing/2014/main" id="{94D1589F-9805-4F53-A957-98D31517FAEC}"/>
                </a:ext>
              </a:extLst>
            </p:cNvPr>
            <p:cNvSpPr>
              <a:spLocks/>
            </p:cNvSpPr>
            <p:nvPr/>
          </p:nvSpPr>
          <p:spPr bwMode="auto">
            <a:xfrm>
              <a:off x="4535286" y="2613825"/>
              <a:ext cx="704469" cy="1397484"/>
            </a:xfrm>
            <a:custGeom>
              <a:avLst/>
              <a:gdLst>
                <a:gd name="T0" fmla="*/ 260 w 261"/>
                <a:gd name="T1" fmla="*/ 105 h 519"/>
                <a:gd name="T2" fmla="*/ 256 w 261"/>
                <a:gd name="T3" fmla="*/ 120 h 519"/>
                <a:gd name="T4" fmla="*/ 236 w 261"/>
                <a:gd name="T5" fmla="*/ 153 h 519"/>
                <a:gd name="T6" fmla="*/ 189 w 261"/>
                <a:gd name="T7" fmla="*/ 180 h 519"/>
                <a:gd name="T8" fmla="*/ 144 w 261"/>
                <a:gd name="T9" fmla="*/ 220 h 519"/>
                <a:gd name="T10" fmla="*/ 141 w 261"/>
                <a:gd name="T11" fmla="*/ 288 h 519"/>
                <a:gd name="T12" fmla="*/ 193 w 261"/>
                <a:gd name="T13" fmla="*/ 402 h 519"/>
                <a:gd name="T14" fmla="*/ 169 w 261"/>
                <a:gd name="T15" fmla="*/ 410 h 519"/>
                <a:gd name="T16" fmla="*/ 147 w 261"/>
                <a:gd name="T17" fmla="*/ 447 h 519"/>
                <a:gd name="T18" fmla="*/ 99 w 261"/>
                <a:gd name="T19" fmla="*/ 494 h 519"/>
                <a:gd name="T20" fmla="*/ 0 w 261"/>
                <a:gd name="T21" fmla="*/ 515 h 519"/>
                <a:gd name="T22" fmla="*/ 23 w 261"/>
                <a:gd name="T23" fmla="*/ 480 h 519"/>
                <a:gd name="T24" fmla="*/ 15 w 261"/>
                <a:gd name="T25" fmla="*/ 425 h 519"/>
                <a:gd name="T26" fmla="*/ 11 w 261"/>
                <a:gd name="T27" fmla="*/ 364 h 519"/>
                <a:gd name="T28" fmla="*/ 46 w 261"/>
                <a:gd name="T29" fmla="*/ 301 h 519"/>
                <a:gd name="T30" fmla="*/ 63 w 261"/>
                <a:gd name="T31" fmla="*/ 183 h 519"/>
                <a:gd name="T32" fmla="*/ 105 w 261"/>
                <a:gd name="T33" fmla="*/ 80 h 519"/>
                <a:gd name="T34" fmla="*/ 260 w 261"/>
                <a:gd name="T35" fmla="*/ 105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19">
                  <a:moveTo>
                    <a:pt x="260" y="105"/>
                  </a:moveTo>
                  <a:cubicBezTo>
                    <a:pt x="261" y="109"/>
                    <a:pt x="257" y="117"/>
                    <a:pt x="256" y="120"/>
                  </a:cubicBezTo>
                  <a:cubicBezTo>
                    <a:pt x="252" y="132"/>
                    <a:pt x="245" y="143"/>
                    <a:pt x="236" y="153"/>
                  </a:cubicBezTo>
                  <a:cubicBezTo>
                    <a:pt x="222" y="167"/>
                    <a:pt x="207" y="173"/>
                    <a:pt x="189" y="180"/>
                  </a:cubicBezTo>
                  <a:cubicBezTo>
                    <a:pt x="170" y="187"/>
                    <a:pt x="153" y="202"/>
                    <a:pt x="144" y="220"/>
                  </a:cubicBezTo>
                  <a:cubicBezTo>
                    <a:pt x="133" y="241"/>
                    <a:pt x="132" y="266"/>
                    <a:pt x="141" y="288"/>
                  </a:cubicBezTo>
                  <a:cubicBezTo>
                    <a:pt x="151" y="313"/>
                    <a:pt x="204" y="372"/>
                    <a:pt x="193" y="402"/>
                  </a:cubicBezTo>
                  <a:cubicBezTo>
                    <a:pt x="188" y="415"/>
                    <a:pt x="173" y="397"/>
                    <a:pt x="169" y="410"/>
                  </a:cubicBezTo>
                  <a:cubicBezTo>
                    <a:pt x="164" y="424"/>
                    <a:pt x="155" y="436"/>
                    <a:pt x="147" y="447"/>
                  </a:cubicBezTo>
                  <a:cubicBezTo>
                    <a:pt x="134" y="466"/>
                    <a:pt x="119" y="482"/>
                    <a:pt x="99" y="494"/>
                  </a:cubicBezTo>
                  <a:cubicBezTo>
                    <a:pt x="70" y="512"/>
                    <a:pt x="34" y="519"/>
                    <a:pt x="0" y="515"/>
                  </a:cubicBezTo>
                  <a:cubicBezTo>
                    <a:pt x="11" y="506"/>
                    <a:pt x="20" y="494"/>
                    <a:pt x="23" y="480"/>
                  </a:cubicBezTo>
                  <a:cubicBezTo>
                    <a:pt x="27" y="462"/>
                    <a:pt x="20" y="443"/>
                    <a:pt x="15" y="425"/>
                  </a:cubicBezTo>
                  <a:cubicBezTo>
                    <a:pt x="9" y="406"/>
                    <a:pt x="8" y="384"/>
                    <a:pt x="11" y="364"/>
                  </a:cubicBezTo>
                  <a:cubicBezTo>
                    <a:pt x="15" y="339"/>
                    <a:pt x="34" y="322"/>
                    <a:pt x="46" y="301"/>
                  </a:cubicBezTo>
                  <a:cubicBezTo>
                    <a:pt x="67" y="265"/>
                    <a:pt x="61" y="222"/>
                    <a:pt x="63" y="183"/>
                  </a:cubicBezTo>
                  <a:cubicBezTo>
                    <a:pt x="65" y="145"/>
                    <a:pt x="76" y="106"/>
                    <a:pt x="105" y="80"/>
                  </a:cubicBezTo>
                  <a:cubicBezTo>
                    <a:pt x="135" y="51"/>
                    <a:pt x="226" y="0"/>
                    <a:pt x="260" y="105"/>
                  </a:cubicBezTo>
                  <a:close/>
                </a:path>
              </a:pathLst>
            </a:custGeom>
            <a:solidFill>
              <a:srgbClr val="4238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8" name="Freeform 150">
              <a:extLst>
                <a:ext uri="{FF2B5EF4-FFF2-40B4-BE49-F238E27FC236}">
                  <a16:creationId xmlns:a16="http://schemas.microsoft.com/office/drawing/2014/main" id="{8C73F1A2-C36C-4CE6-B7B6-313C7E341500}"/>
                </a:ext>
              </a:extLst>
            </p:cNvPr>
            <p:cNvSpPr>
              <a:spLocks/>
            </p:cNvSpPr>
            <p:nvPr/>
          </p:nvSpPr>
          <p:spPr bwMode="auto">
            <a:xfrm>
              <a:off x="6201957" y="2055404"/>
              <a:ext cx="1347370" cy="3957629"/>
            </a:xfrm>
            <a:custGeom>
              <a:avLst/>
              <a:gdLst>
                <a:gd name="T0" fmla="*/ 363 w 500"/>
                <a:gd name="T1" fmla="*/ 1459 h 1471"/>
                <a:gd name="T2" fmla="*/ 47 w 500"/>
                <a:gd name="T3" fmla="*/ 1365 h 1471"/>
                <a:gd name="T4" fmla="*/ 0 w 500"/>
                <a:gd name="T5" fmla="*/ 1302 h 1471"/>
                <a:gd name="T6" fmla="*/ 0 w 500"/>
                <a:gd name="T7" fmla="*/ 169 h 1471"/>
                <a:gd name="T8" fmla="*/ 47 w 500"/>
                <a:gd name="T9" fmla="*/ 107 h 1471"/>
                <a:gd name="T10" fmla="*/ 363 w 500"/>
                <a:gd name="T11" fmla="*/ 13 h 1471"/>
                <a:gd name="T12" fmla="*/ 500 w 500"/>
                <a:gd name="T13" fmla="*/ 75 h 1471"/>
                <a:gd name="T14" fmla="*/ 500 w 500"/>
                <a:gd name="T15" fmla="*/ 1396 h 1471"/>
                <a:gd name="T16" fmla="*/ 363 w 500"/>
                <a:gd name="T17" fmla="*/ 1459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471">
                  <a:moveTo>
                    <a:pt x="363" y="1459"/>
                  </a:moveTo>
                  <a:cubicBezTo>
                    <a:pt x="47" y="1365"/>
                    <a:pt x="47" y="1365"/>
                    <a:pt x="47" y="1365"/>
                  </a:cubicBezTo>
                  <a:cubicBezTo>
                    <a:pt x="19" y="1357"/>
                    <a:pt x="0" y="1331"/>
                    <a:pt x="0" y="1302"/>
                  </a:cubicBezTo>
                  <a:cubicBezTo>
                    <a:pt x="0" y="169"/>
                    <a:pt x="0" y="169"/>
                    <a:pt x="0" y="169"/>
                  </a:cubicBezTo>
                  <a:cubicBezTo>
                    <a:pt x="0" y="140"/>
                    <a:pt x="19" y="115"/>
                    <a:pt x="47" y="107"/>
                  </a:cubicBezTo>
                  <a:cubicBezTo>
                    <a:pt x="363" y="13"/>
                    <a:pt x="363" y="13"/>
                    <a:pt x="363" y="13"/>
                  </a:cubicBezTo>
                  <a:cubicBezTo>
                    <a:pt x="405" y="0"/>
                    <a:pt x="500" y="32"/>
                    <a:pt x="500" y="75"/>
                  </a:cubicBezTo>
                  <a:cubicBezTo>
                    <a:pt x="500" y="1396"/>
                    <a:pt x="500" y="1396"/>
                    <a:pt x="500" y="1396"/>
                  </a:cubicBezTo>
                  <a:cubicBezTo>
                    <a:pt x="500" y="1440"/>
                    <a:pt x="405" y="1471"/>
                    <a:pt x="363" y="1459"/>
                  </a:cubicBezTo>
                  <a:close/>
                </a:path>
              </a:pathLst>
            </a:custGeom>
            <a:solidFill>
              <a:srgbClr val="006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9" name="Freeform 151">
              <a:extLst>
                <a:ext uri="{FF2B5EF4-FFF2-40B4-BE49-F238E27FC236}">
                  <a16:creationId xmlns:a16="http://schemas.microsoft.com/office/drawing/2014/main" id="{FDEFB4AA-391D-48E9-93D7-CCC68A37A19D}"/>
                </a:ext>
              </a:extLst>
            </p:cNvPr>
            <p:cNvSpPr>
              <a:spLocks/>
            </p:cNvSpPr>
            <p:nvPr/>
          </p:nvSpPr>
          <p:spPr bwMode="auto">
            <a:xfrm>
              <a:off x="6201957" y="2055404"/>
              <a:ext cx="1204185" cy="3957629"/>
            </a:xfrm>
            <a:custGeom>
              <a:avLst/>
              <a:gdLst>
                <a:gd name="T0" fmla="*/ 363 w 447"/>
                <a:gd name="T1" fmla="*/ 1459 h 1471"/>
                <a:gd name="T2" fmla="*/ 47 w 447"/>
                <a:gd name="T3" fmla="*/ 1365 h 1471"/>
                <a:gd name="T4" fmla="*/ 0 w 447"/>
                <a:gd name="T5" fmla="*/ 1302 h 1471"/>
                <a:gd name="T6" fmla="*/ 0 w 447"/>
                <a:gd name="T7" fmla="*/ 169 h 1471"/>
                <a:gd name="T8" fmla="*/ 47 w 447"/>
                <a:gd name="T9" fmla="*/ 107 h 1471"/>
                <a:gd name="T10" fmla="*/ 363 w 447"/>
                <a:gd name="T11" fmla="*/ 13 h 1471"/>
                <a:gd name="T12" fmla="*/ 447 w 447"/>
                <a:gd name="T13" fmla="*/ 75 h 1471"/>
                <a:gd name="T14" fmla="*/ 447 w 447"/>
                <a:gd name="T15" fmla="*/ 1396 h 1471"/>
                <a:gd name="T16" fmla="*/ 363 w 447"/>
                <a:gd name="T17" fmla="*/ 1459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71">
                  <a:moveTo>
                    <a:pt x="363" y="1459"/>
                  </a:moveTo>
                  <a:cubicBezTo>
                    <a:pt x="47" y="1365"/>
                    <a:pt x="47" y="1365"/>
                    <a:pt x="47" y="1365"/>
                  </a:cubicBezTo>
                  <a:cubicBezTo>
                    <a:pt x="19" y="1357"/>
                    <a:pt x="0" y="1331"/>
                    <a:pt x="0" y="1302"/>
                  </a:cubicBezTo>
                  <a:cubicBezTo>
                    <a:pt x="0" y="169"/>
                    <a:pt x="0" y="169"/>
                    <a:pt x="0" y="169"/>
                  </a:cubicBezTo>
                  <a:cubicBezTo>
                    <a:pt x="0" y="140"/>
                    <a:pt x="19" y="115"/>
                    <a:pt x="47" y="107"/>
                  </a:cubicBezTo>
                  <a:cubicBezTo>
                    <a:pt x="363" y="13"/>
                    <a:pt x="363" y="13"/>
                    <a:pt x="363" y="13"/>
                  </a:cubicBezTo>
                  <a:cubicBezTo>
                    <a:pt x="405" y="0"/>
                    <a:pt x="447" y="32"/>
                    <a:pt x="447" y="75"/>
                  </a:cubicBezTo>
                  <a:cubicBezTo>
                    <a:pt x="447" y="1396"/>
                    <a:pt x="447" y="1396"/>
                    <a:pt x="447" y="1396"/>
                  </a:cubicBezTo>
                  <a:cubicBezTo>
                    <a:pt x="447" y="1440"/>
                    <a:pt x="405" y="1471"/>
                    <a:pt x="363" y="1459"/>
                  </a:cubicBezTo>
                  <a:close/>
                </a:path>
              </a:pathLst>
            </a:custGeom>
            <a:solidFill>
              <a:srgbClr val="A7E8FF">
                <a:alpha val="7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90" name="Freeform 152">
              <a:extLst>
                <a:ext uri="{FF2B5EF4-FFF2-40B4-BE49-F238E27FC236}">
                  <a16:creationId xmlns:a16="http://schemas.microsoft.com/office/drawing/2014/main" id="{31F1C825-4EC7-4123-80E2-D053CFFF766E}"/>
                </a:ext>
              </a:extLst>
            </p:cNvPr>
            <p:cNvSpPr>
              <a:spLocks/>
            </p:cNvSpPr>
            <p:nvPr/>
          </p:nvSpPr>
          <p:spPr bwMode="auto">
            <a:xfrm>
              <a:off x="6252072" y="2389025"/>
              <a:ext cx="1065295" cy="3316161"/>
            </a:xfrm>
            <a:custGeom>
              <a:avLst/>
              <a:gdLst>
                <a:gd name="T0" fmla="*/ 744 w 744"/>
                <a:gd name="T1" fmla="*/ 2316 h 2316"/>
                <a:gd name="T2" fmla="*/ 0 w 744"/>
                <a:gd name="T3" fmla="*/ 2110 h 2316"/>
                <a:gd name="T4" fmla="*/ 0 w 744"/>
                <a:gd name="T5" fmla="*/ 206 h 2316"/>
                <a:gd name="T6" fmla="*/ 744 w 744"/>
                <a:gd name="T7" fmla="*/ 0 h 2316"/>
                <a:gd name="T8" fmla="*/ 744 w 744"/>
                <a:gd name="T9" fmla="*/ 2316 h 2316"/>
              </a:gdLst>
              <a:ahLst/>
              <a:cxnLst>
                <a:cxn ang="0">
                  <a:pos x="T0" y="T1"/>
                </a:cxn>
                <a:cxn ang="0">
                  <a:pos x="T2" y="T3"/>
                </a:cxn>
                <a:cxn ang="0">
                  <a:pos x="T4" y="T5"/>
                </a:cxn>
                <a:cxn ang="0">
                  <a:pos x="T6" y="T7"/>
                </a:cxn>
                <a:cxn ang="0">
                  <a:pos x="T8" y="T9"/>
                </a:cxn>
              </a:cxnLst>
              <a:rect l="0" t="0" r="r" b="b"/>
              <a:pathLst>
                <a:path w="744" h="2316">
                  <a:moveTo>
                    <a:pt x="744" y="2316"/>
                  </a:moveTo>
                  <a:lnTo>
                    <a:pt x="0" y="2110"/>
                  </a:lnTo>
                  <a:lnTo>
                    <a:pt x="0" y="206"/>
                  </a:lnTo>
                  <a:lnTo>
                    <a:pt x="744" y="0"/>
                  </a:lnTo>
                  <a:lnTo>
                    <a:pt x="744" y="2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1" name="Freeform 153">
              <a:extLst>
                <a:ext uri="{FF2B5EF4-FFF2-40B4-BE49-F238E27FC236}">
                  <a16:creationId xmlns:a16="http://schemas.microsoft.com/office/drawing/2014/main" id="{AF6861FC-8A3F-45BA-AF25-883D33675EE8}"/>
                </a:ext>
              </a:extLst>
            </p:cNvPr>
            <p:cNvSpPr>
              <a:spLocks/>
            </p:cNvSpPr>
            <p:nvPr/>
          </p:nvSpPr>
          <p:spPr bwMode="auto">
            <a:xfrm>
              <a:off x="6322233" y="2595212"/>
              <a:ext cx="922110" cy="511170"/>
            </a:xfrm>
            <a:custGeom>
              <a:avLst/>
              <a:gdLst>
                <a:gd name="T0" fmla="*/ 310 w 342"/>
                <a:gd name="T1" fmla="*/ 111 h 190"/>
                <a:gd name="T2" fmla="*/ 51 w 342"/>
                <a:gd name="T3" fmla="*/ 183 h 190"/>
                <a:gd name="T4" fmla="*/ 0 w 342"/>
                <a:gd name="T5" fmla="*/ 135 h 190"/>
                <a:gd name="T6" fmla="*/ 0 w 342"/>
                <a:gd name="T7" fmla="*/ 126 h 190"/>
                <a:gd name="T8" fmla="*/ 32 w 342"/>
                <a:gd name="T9" fmla="*/ 79 h 190"/>
                <a:gd name="T10" fmla="*/ 291 w 342"/>
                <a:gd name="T11" fmla="*/ 7 h 190"/>
                <a:gd name="T12" fmla="*/ 342 w 342"/>
                <a:gd name="T13" fmla="*/ 55 h 190"/>
                <a:gd name="T14" fmla="*/ 342 w 342"/>
                <a:gd name="T15" fmla="*/ 64 h 190"/>
                <a:gd name="T16" fmla="*/ 310 w 342"/>
                <a:gd name="T17" fmla="*/ 11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90">
                  <a:moveTo>
                    <a:pt x="310" y="111"/>
                  </a:moveTo>
                  <a:cubicBezTo>
                    <a:pt x="51" y="183"/>
                    <a:pt x="51" y="183"/>
                    <a:pt x="51" y="183"/>
                  </a:cubicBezTo>
                  <a:cubicBezTo>
                    <a:pt x="25" y="190"/>
                    <a:pt x="0" y="167"/>
                    <a:pt x="0" y="135"/>
                  </a:cubicBezTo>
                  <a:cubicBezTo>
                    <a:pt x="0" y="126"/>
                    <a:pt x="0" y="126"/>
                    <a:pt x="0" y="126"/>
                  </a:cubicBezTo>
                  <a:cubicBezTo>
                    <a:pt x="0" y="104"/>
                    <a:pt x="13" y="84"/>
                    <a:pt x="32" y="79"/>
                  </a:cubicBezTo>
                  <a:cubicBezTo>
                    <a:pt x="291" y="7"/>
                    <a:pt x="291" y="7"/>
                    <a:pt x="291" y="7"/>
                  </a:cubicBezTo>
                  <a:cubicBezTo>
                    <a:pt x="317" y="0"/>
                    <a:pt x="342" y="24"/>
                    <a:pt x="342" y="55"/>
                  </a:cubicBezTo>
                  <a:cubicBezTo>
                    <a:pt x="342" y="64"/>
                    <a:pt x="342" y="64"/>
                    <a:pt x="342" y="64"/>
                  </a:cubicBezTo>
                  <a:cubicBezTo>
                    <a:pt x="342" y="87"/>
                    <a:pt x="329" y="106"/>
                    <a:pt x="310" y="111"/>
                  </a:cubicBez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7292" name="Freeform 154">
              <a:extLst>
                <a:ext uri="{FF2B5EF4-FFF2-40B4-BE49-F238E27FC236}">
                  <a16:creationId xmlns:a16="http://schemas.microsoft.com/office/drawing/2014/main" id="{5730B826-8048-4F70-8CCB-95D21DAD7475}"/>
                </a:ext>
              </a:extLst>
            </p:cNvPr>
            <p:cNvSpPr>
              <a:spLocks/>
            </p:cNvSpPr>
            <p:nvPr/>
          </p:nvSpPr>
          <p:spPr bwMode="auto">
            <a:xfrm>
              <a:off x="6382370" y="2858672"/>
              <a:ext cx="113116" cy="124571"/>
            </a:xfrm>
            <a:custGeom>
              <a:avLst/>
              <a:gdLst>
                <a:gd name="T0" fmla="*/ 34 w 42"/>
                <a:gd name="T1" fmla="*/ 8 h 46"/>
                <a:gd name="T2" fmla="*/ 34 w 42"/>
                <a:gd name="T3" fmla="*/ 38 h 46"/>
                <a:gd name="T4" fmla="*/ 7 w 42"/>
                <a:gd name="T5" fmla="*/ 38 h 46"/>
                <a:gd name="T6" fmla="*/ 7 w 42"/>
                <a:gd name="T7" fmla="*/ 8 h 46"/>
                <a:gd name="T8" fmla="*/ 34 w 42"/>
                <a:gd name="T9" fmla="*/ 8 h 46"/>
              </a:gdLst>
              <a:ahLst/>
              <a:cxnLst>
                <a:cxn ang="0">
                  <a:pos x="T0" y="T1"/>
                </a:cxn>
                <a:cxn ang="0">
                  <a:pos x="T2" y="T3"/>
                </a:cxn>
                <a:cxn ang="0">
                  <a:pos x="T4" y="T5"/>
                </a:cxn>
                <a:cxn ang="0">
                  <a:pos x="T6" y="T7"/>
                </a:cxn>
                <a:cxn ang="0">
                  <a:pos x="T8" y="T9"/>
                </a:cxn>
              </a:cxnLst>
              <a:rect l="0" t="0" r="r" b="b"/>
              <a:pathLst>
                <a:path w="42" h="46">
                  <a:moveTo>
                    <a:pt x="34" y="8"/>
                  </a:moveTo>
                  <a:cubicBezTo>
                    <a:pt x="42" y="16"/>
                    <a:pt x="42" y="30"/>
                    <a:pt x="34" y="38"/>
                  </a:cubicBezTo>
                  <a:cubicBezTo>
                    <a:pt x="27" y="46"/>
                    <a:pt x="15" y="46"/>
                    <a:pt x="7" y="38"/>
                  </a:cubicBezTo>
                  <a:cubicBezTo>
                    <a:pt x="0" y="30"/>
                    <a:pt x="0" y="16"/>
                    <a:pt x="7" y="8"/>
                  </a:cubicBezTo>
                  <a:cubicBezTo>
                    <a:pt x="15" y="0"/>
                    <a:pt x="27" y="0"/>
                    <a:pt x="34" y="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3" name="Freeform 155">
              <a:extLst>
                <a:ext uri="{FF2B5EF4-FFF2-40B4-BE49-F238E27FC236}">
                  <a16:creationId xmlns:a16="http://schemas.microsoft.com/office/drawing/2014/main" id="{737457DE-4F86-442B-A4EE-A6311989BA5E}"/>
                </a:ext>
              </a:extLst>
            </p:cNvPr>
            <p:cNvSpPr>
              <a:spLocks/>
            </p:cNvSpPr>
            <p:nvPr/>
          </p:nvSpPr>
          <p:spPr bwMode="auto">
            <a:xfrm>
              <a:off x="6468281" y="2953174"/>
              <a:ext cx="73025" cy="83047"/>
            </a:xfrm>
            <a:custGeom>
              <a:avLst/>
              <a:gdLst>
                <a:gd name="T0" fmla="*/ 25 w 27"/>
                <a:gd name="T1" fmla="*/ 29 h 31"/>
                <a:gd name="T2" fmla="*/ 25 w 27"/>
                <a:gd name="T3" fmla="*/ 29 h 31"/>
                <a:gd name="T4" fmla="*/ 25 w 27"/>
                <a:gd name="T5" fmla="*/ 21 h 31"/>
                <a:gd name="T6" fmla="*/ 8 w 27"/>
                <a:gd name="T7" fmla="*/ 2 h 31"/>
                <a:gd name="T8" fmla="*/ 1 w 27"/>
                <a:gd name="T9" fmla="*/ 2 h 31"/>
                <a:gd name="T10" fmla="*/ 1 w 27"/>
                <a:gd name="T11" fmla="*/ 9 h 31"/>
                <a:gd name="T12" fmla="*/ 19 w 27"/>
                <a:gd name="T13" fmla="*/ 29 h 31"/>
                <a:gd name="T14" fmla="*/ 25 w 27"/>
                <a:gd name="T15" fmla="*/ 2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1">
                  <a:moveTo>
                    <a:pt x="25" y="29"/>
                  </a:moveTo>
                  <a:cubicBezTo>
                    <a:pt x="25" y="29"/>
                    <a:pt x="25" y="29"/>
                    <a:pt x="25" y="29"/>
                  </a:cubicBezTo>
                  <a:cubicBezTo>
                    <a:pt x="27" y="27"/>
                    <a:pt x="27" y="23"/>
                    <a:pt x="25" y="21"/>
                  </a:cubicBezTo>
                  <a:cubicBezTo>
                    <a:pt x="8" y="2"/>
                    <a:pt x="8" y="2"/>
                    <a:pt x="8" y="2"/>
                  </a:cubicBezTo>
                  <a:cubicBezTo>
                    <a:pt x="6" y="0"/>
                    <a:pt x="3" y="0"/>
                    <a:pt x="1" y="2"/>
                  </a:cubicBezTo>
                  <a:cubicBezTo>
                    <a:pt x="0" y="4"/>
                    <a:pt x="0" y="7"/>
                    <a:pt x="1" y="9"/>
                  </a:cubicBezTo>
                  <a:cubicBezTo>
                    <a:pt x="19" y="29"/>
                    <a:pt x="19" y="29"/>
                    <a:pt x="19" y="29"/>
                  </a:cubicBezTo>
                  <a:cubicBezTo>
                    <a:pt x="21" y="31"/>
                    <a:pt x="24" y="31"/>
                    <a:pt x="25" y="2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4" name="Freeform 156">
              <a:extLst>
                <a:ext uri="{FF2B5EF4-FFF2-40B4-BE49-F238E27FC236}">
                  <a16:creationId xmlns:a16="http://schemas.microsoft.com/office/drawing/2014/main" id="{990CC231-38A0-44B8-A286-EDE832FFA565}"/>
                </a:ext>
              </a:extLst>
            </p:cNvPr>
            <p:cNvSpPr>
              <a:spLocks/>
            </p:cNvSpPr>
            <p:nvPr/>
          </p:nvSpPr>
          <p:spPr bwMode="auto">
            <a:xfrm>
              <a:off x="6336551" y="3617551"/>
              <a:ext cx="876291" cy="315007"/>
            </a:xfrm>
            <a:custGeom>
              <a:avLst/>
              <a:gdLst>
                <a:gd name="T0" fmla="*/ 612 w 612"/>
                <a:gd name="T1" fmla="*/ 128 h 220"/>
                <a:gd name="T2" fmla="*/ 0 w 612"/>
                <a:gd name="T3" fmla="*/ 220 h 220"/>
                <a:gd name="T4" fmla="*/ 0 w 612"/>
                <a:gd name="T5" fmla="*/ 128 h 220"/>
                <a:gd name="T6" fmla="*/ 612 w 612"/>
                <a:gd name="T7" fmla="*/ 0 h 220"/>
                <a:gd name="T8" fmla="*/ 612 w 612"/>
                <a:gd name="T9" fmla="*/ 128 h 220"/>
              </a:gdLst>
              <a:ahLst/>
              <a:cxnLst>
                <a:cxn ang="0">
                  <a:pos x="T0" y="T1"/>
                </a:cxn>
                <a:cxn ang="0">
                  <a:pos x="T2" y="T3"/>
                </a:cxn>
                <a:cxn ang="0">
                  <a:pos x="T4" y="T5"/>
                </a:cxn>
                <a:cxn ang="0">
                  <a:pos x="T6" y="T7"/>
                </a:cxn>
                <a:cxn ang="0">
                  <a:pos x="T8" y="T9"/>
                </a:cxn>
              </a:cxnLst>
              <a:rect l="0" t="0" r="r" b="b"/>
              <a:pathLst>
                <a:path w="612" h="220">
                  <a:moveTo>
                    <a:pt x="612" y="128"/>
                  </a:moveTo>
                  <a:lnTo>
                    <a:pt x="0" y="220"/>
                  </a:lnTo>
                  <a:lnTo>
                    <a:pt x="0" y="128"/>
                  </a:lnTo>
                  <a:lnTo>
                    <a:pt x="612" y="0"/>
                  </a:lnTo>
                  <a:lnTo>
                    <a:pt x="612" y="128"/>
                  </a:lnTo>
                  <a:close/>
                </a:path>
              </a:pathLst>
            </a:custGeom>
            <a:solidFill>
              <a:srgbClr val="E6F9FF"/>
            </a:solidFill>
            <a:ln>
              <a:noFill/>
            </a:ln>
          </p:spPr>
          <p:txBody>
            <a:bodyPr vert="horz" wrap="square" lIns="91440" tIns="45720" rIns="91440" bIns="45720" numCol="1" anchor="t" anchorCtr="0" compatLnSpc="1">
              <a:prstTxWarp prst="textNoShape">
                <a:avLst/>
              </a:prstTxWarp>
            </a:bodyPr>
            <a:lstStyle/>
            <a:p>
              <a:endParaRPr lang="en-US"/>
            </a:p>
          </p:txBody>
        </p:sp>
        <p:sp>
          <p:nvSpPr>
            <p:cNvPr id="7295" name="Freeform 157">
              <a:extLst>
                <a:ext uri="{FF2B5EF4-FFF2-40B4-BE49-F238E27FC236}">
                  <a16:creationId xmlns:a16="http://schemas.microsoft.com/office/drawing/2014/main" id="{F5067650-B925-4134-B06C-426AE2035C79}"/>
                </a:ext>
              </a:extLst>
            </p:cNvPr>
            <p:cNvSpPr>
              <a:spLocks/>
            </p:cNvSpPr>
            <p:nvPr/>
          </p:nvSpPr>
          <p:spPr bwMode="auto">
            <a:xfrm>
              <a:off x="6336551" y="3948308"/>
              <a:ext cx="876291" cy="243414"/>
            </a:xfrm>
            <a:custGeom>
              <a:avLst/>
              <a:gdLst>
                <a:gd name="T0" fmla="*/ 612 w 612"/>
                <a:gd name="T1" fmla="*/ 128 h 170"/>
                <a:gd name="T2" fmla="*/ 0 w 612"/>
                <a:gd name="T3" fmla="*/ 170 h 170"/>
                <a:gd name="T4" fmla="*/ 0 w 612"/>
                <a:gd name="T5" fmla="*/ 78 h 170"/>
                <a:gd name="T6" fmla="*/ 612 w 612"/>
                <a:gd name="T7" fmla="*/ 0 h 170"/>
                <a:gd name="T8" fmla="*/ 612 w 612"/>
                <a:gd name="T9" fmla="*/ 128 h 170"/>
              </a:gdLst>
              <a:ahLst/>
              <a:cxnLst>
                <a:cxn ang="0">
                  <a:pos x="T0" y="T1"/>
                </a:cxn>
                <a:cxn ang="0">
                  <a:pos x="T2" y="T3"/>
                </a:cxn>
                <a:cxn ang="0">
                  <a:pos x="T4" y="T5"/>
                </a:cxn>
                <a:cxn ang="0">
                  <a:pos x="T6" y="T7"/>
                </a:cxn>
                <a:cxn ang="0">
                  <a:pos x="T8" y="T9"/>
                </a:cxn>
              </a:cxnLst>
              <a:rect l="0" t="0" r="r" b="b"/>
              <a:pathLst>
                <a:path w="612" h="170">
                  <a:moveTo>
                    <a:pt x="612" y="128"/>
                  </a:moveTo>
                  <a:lnTo>
                    <a:pt x="0" y="170"/>
                  </a:lnTo>
                  <a:lnTo>
                    <a:pt x="0" y="78"/>
                  </a:lnTo>
                  <a:lnTo>
                    <a:pt x="612" y="0"/>
                  </a:lnTo>
                  <a:lnTo>
                    <a:pt x="612" y="128"/>
                  </a:lnTo>
                  <a:close/>
                </a:path>
              </a:pathLst>
            </a:custGeom>
            <a:solidFill>
              <a:srgbClr val="E6F9FF"/>
            </a:solidFill>
            <a:ln>
              <a:noFill/>
            </a:ln>
          </p:spPr>
          <p:txBody>
            <a:bodyPr vert="horz" wrap="square" lIns="91440" tIns="45720" rIns="91440" bIns="45720" numCol="1" anchor="t" anchorCtr="0" compatLnSpc="1">
              <a:prstTxWarp prst="textNoShape">
                <a:avLst/>
              </a:prstTxWarp>
            </a:bodyPr>
            <a:lstStyle/>
            <a:p>
              <a:endParaRPr lang="en-US"/>
            </a:p>
          </p:txBody>
        </p:sp>
        <p:sp>
          <p:nvSpPr>
            <p:cNvPr id="7296" name="Freeform 158">
              <a:extLst>
                <a:ext uri="{FF2B5EF4-FFF2-40B4-BE49-F238E27FC236}">
                  <a16:creationId xmlns:a16="http://schemas.microsoft.com/office/drawing/2014/main" id="{0ED54223-73D2-4BB0-B290-EB1F957D8902}"/>
                </a:ext>
              </a:extLst>
            </p:cNvPr>
            <p:cNvSpPr>
              <a:spLocks/>
            </p:cNvSpPr>
            <p:nvPr/>
          </p:nvSpPr>
          <p:spPr bwMode="auto">
            <a:xfrm>
              <a:off x="6336551" y="4293384"/>
              <a:ext cx="876291" cy="180413"/>
            </a:xfrm>
            <a:custGeom>
              <a:avLst/>
              <a:gdLst>
                <a:gd name="T0" fmla="*/ 612 w 612"/>
                <a:gd name="T1" fmla="*/ 126 h 126"/>
                <a:gd name="T2" fmla="*/ 0 w 612"/>
                <a:gd name="T3" fmla="*/ 109 h 126"/>
                <a:gd name="T4" fmla="*/ 0 w 612"/>
                <a:gd name="T5" fmla="*/ 17 h 126"/>
                <a:gd name="T6" fmla="*/ 612 w 612"/>
                <a:gd name="T7" fmla="*/ 0 h 126"/>
                <a:gd name="T8" fmla="*/ 612 w 612"/>
                <a:gd name="T9" fmla="*/ 126 h 126"/>
              </a:gdLst>
              <a:ahLst/>
              <a:cxnLst>
                <a:cxn ang="0">
                  <a:pos x="T0" y="T1"/>
                </a:cxn>
                <a:cxn ang="0">
                  <a:pos x="T2" y="T3"/>
                </a:cxn>
                <a:cxn ang="0">
                  <a:pos x="T4" y="T5"/>
                </a:cxn>
                <a:cxn ang="0">
                  <a:pos x="T6" y="T7"/>
                </a:cxn>
                <a:cxn ang="0">
                  <a:pos x="T8" y="T9"/>
                </a:cxn>
              </a:cxnLst>
              <a:rect l="0" t="0" r="r" b="b"/>
              <a:pathLst>
                <a:path w="612" h="126">
                  <a:moveTo>
                    <a:pt x="612" y="126"/>
                  </a:moveTo>
                  <a:lnTo>
                    <a:pt x="0" y="109"/>
                  </a:lnTo>
                  <a:lnTo>
                    <a:pt x="0" y="17"/>
                  </a:lnTo>
                  <a:lnTo>
                    <a:pt x="612" y="0"/>
                  </a:lnTo>
                  <a:lnTo>
                    <a:pt x="612" y="126"/>
                  </a:lnTo>
                  <a:close/>
                </a:path>
              </a:pathLst>
            </a:custGeom>
            <a:solidFill>
              <a:srgbClr val="E6F9FF"/>
            </a:solidFill>
            <a:ln>
              <a:noFill/>
            </a:ln>
          </p:spPr>
          <p:txBody>
            <a:bodyPr vert="horz" wrap="square" lIns="91440" tIns="45720" rIns="91440" bIns="45720" numCol="1" anchor="t" anchorCtr="0" compatLnSpc="1">
              <a:prstTxWarp prst="textNoShape">
                <a:avLst/>
              </a:prstTxWarp>
            </a:bodyPr>
            <a:lstStyle/>
            <a:p>
              <a:endParaRPr lang="en-US"/>
            </a:p>
          </p:txBody>
        </p:sp>
        <p:sp>
          <p:nvSpPr>
            <p:cNvPr id="7297" name="Freeform 159">
              <a:extLst>
                <a:ext uri="{FF2B5EF4-FFF2-40B4-BE49-F238E27FC236}">
                  <a16:creationId xmlns:a16="http://schemas.microsoft.com/office/drawing/2014/main" id="{A484352C-07DC-4338-97B1-739BC99DA95A}"/>
                </a:ext>
              </a:extLst>
            </p:cNvPr>
            <p:cNvSpPr>
              <a:spLocks/>
            </p:cNvSpPr>
            <p:nvPr/>
          </p:nvSpPr>
          <p:spPr bwMode="auto">
            <a:xfrm>
              <a:off x="6355165" y="1880719"/>
              <a:ext cx="186140" cy="184709"/>
            </a:xfrm>
            <a:custGeom>
              <a:avLst/>
              <a:gdLst>
                <a:gd name="T0" fmla="*/ 55 w 69"/>
                <a:gd name="T1" fmla="*/ 12 h 69"/>
                <a:gd name="T2" fmla="*/ 12 w 69"/>
                <a:gd name="T3" fmla="*/ 14 h 69"/>
                <a:gd name="T4" fmla="*/ 14 w 69"/>
                <a:gd name="T5" fmla="*/ 58 h 69"/>
                <a:gd name="T6" fmla="*/ 58 w 69"/>
                <a:gd name="T7" fmla="*/ 55 h 69"/>
                <a:gd name="T8" fmla="*/ 55 w 69"/>
                <a:gd name="T9" fmla="*/ 12 h 69"/>
              </a:gdLst>
              <a:ahLst/>
              <a:cxnLst>
                <a:cxn ang="0">
                  <a:pos x="T0" y="T1"/>
                </a:cxn>
                <a:cxn ang="0">
                  <a:pos x="T2" y="T3"/>
                </a:cxn>
                <a:cxn ang="0">
                  <a:pos x="T4" y="T5"/>
                </a:cxn>
                <a:cxn ang="0">
                  <a:pos x="T6" y="T7"/>
                </a:cxn>
                <a:cxn ang="0">
                  <a:pos x="T8" y="T9"/>
                </a:cxn>
              </a:cxnLst>
              <a:rect l="0" t="0" r="r" b="b"/>
              <a:pathLst>
                <a:path w="69" h="69">
                  <a:moveTo>
                    <a:pt x="55" y="12"/>
                  </a:moveTo>
                  <a:cubicBezTo>
                    <a:pt x="42" y="0"/>
                    <a:pt x="23" y="1"/>
                    <a:pt x="12" y="14"/>
                  </a:cubicBezTo>
                  <a:cubicBezTo>
                    <a:pt x="0" y="27"/>
                    <a:pt x="1" y="46"/>
                    <a:pt x="14" y="58"/>
                  </a:cubicBezTo>
                  <a:cubicBezTo>
                    <a:pt x="27" y="69"/>
                    <a:pt x="46" y="68"/>
                    <a:pt x="58" y="55"/>
                  </a:cubicBezTo>
                  <a:cubicBezTo>
                    <a:pt x="69" y="43"/>
                    <a:pt x="68" y="23"/>
                    <a:pt x="55" y="12"/>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8" name="Freeform 160">
              <a:extLst>
                <a:ext uri="{FF2B5EF4-FFF2-40B4-BE49-F238E27FC236}">
                  <a16:creationId xmlns:a16="http://schemas.microsoft.com/office/drawing/2014/main" id="{E6D1E912-695A-4461-9B0D-86D9494C1E17}"/>
                </a:ext>
              </a:extLst>
            </p:cNvPr>
            <p:cNvSpPr>
              <a:spLocks/>
            </p:cNvSpPr>
            <p:nvPr/>
          </p:nvSpPr>
          <p:spPr bwMode="auto">
            <a:xfrm>
              <a:off x="6797606" y="1869264"/>
              <a:ext cx="120275" cy="123139"/>
            </a:xfrm>
            <a:custGeom>
              <a:avLst/>
              <a:gdLst>
                <a:gd name="T0" fmla="*/ 36 w 45"/>
                <a:gd name="T1" fmla="*/ 8 h 46"/>
                <a:gd name="T2" fmla="*/ 7 w 45"/>
                <a:gd name="T3" fmla="*/ 9 h 46"/>
                <a:gd name="T4" fmla="*/ 9 w 45"/>
                <a:gd name="T5" fmla="*/ 38 h 46"/>
                <a:gd name="T6" fmla="*/ 38 w 45"/>
                <a:gd name="T7" fmla="*/ 37 h 46"/>
                <a:gd name="T8" fmla="*/ 36 w 45"/>
                <a:gd name="T9" fmla="*/ 8 h 46"/>
              </a:gdLst>
              <a:ahLst/>
              <a:cxnLst>
                <a:cxn ang="0">
                  <a:pos x="T0" y="T1"/>
                </a:cxn>
                <a:cxn ang="0">
                  <a:pos x="T2" y="T3"/>
                </a:cxn>
                <a:cxn ang="0">
                  <a:pos x="T4" y="T5"/>
                </a:cxn>
                <a:cxn ang="0">
                  <a:pos x="T6" y="T7"/>
                </a:cxn>
                <a:cxn ang="0">
                  <a:pos x="T8" y="T9"/>
                </a:cxn>
              </a:cxnLst>
              <a:rect l="0" t="0" r="r" b="b"/>
              <a:pathLst>
                <a:path w="45" h="46">
                  <a:moveTo>
                    <a:pt x="36" y="8"/>
                  </a:moveTo>
                  <a:cubicBezTo>
                    <a:pt x="28" y="0"/>
                    <a:pt x="15" y="1"/>
                    <a:pt x="7" y="9"/>
                  </a:cubicBezTo>
                  <a:cubicBezTo>
                    <a:pt x="0" y="18"/>
                    <a:pt x="1" y="31"/>
                    <a:pt x="9" y="38"/>
                  </a:cubicBezTo>
                  <a:cubicBezTo>
                    <a:pt x="17" y="46"/>
                    <a:pt x="30" y="45"/>
                    <a:pt x="38" y="37"/>
                  </a:cubicBezTo>
                  <a:cubicBezTo>
                    <a:pt x="45" y="28"/>
                    <a:pt x="45" y="15"/>
                    <a:pt x="36" y="8"/>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9" name="Freeform 161">
              <a:extLst>
                <a:ext uri="{FF2B5EF4-FFF2-40B4-BE49-F238E27FC236}">
                  <a16:creationId xmlns:a16="http://schemas.microsoft.com/office/drawing/2014/main" id="{7B4BEA1E-AEED-4AD0-AFE3-B95513A5EA40}"/>
                </a:ext>
              </a:extLst>
            </p:cNvPr>
            <p:cNvSpPr>
              <a:spLocks/>
            </p:cNvSpPr>
            <p:nvPr/>
          </p:nvSpPr>
          <p:spPr bwMode="auto">
            <a:xfrm>
              <a:off x="6975155" y="1527053"/>
              <a:ext cx="80183" cy="84480"/>
            </a:xfrm>
            <a:custGeom>
              <a:avLst/>
              <a:gdLst>
                <a:gd name="T0" fmla="*/ 24 w 30"/>
                <a:gd name="T1" fmla="*/ 5 h 31"/>
                <a:gd name="T2" fmla="*/ 5 w 30"/>
                <a:gd name="T3" fmla="*/ 6 h 31"/>
                <a:gd name="T4" fmla="*/ 6 w 30"/>
                <a:gd name="T5" fmla="*/ 26 h 31"/>
                <a:gd name="T6" fmla="*/ 25 w 30"/>
                <a:gd name="T7" fmla="*/ 25 h 31"/>
                <a:gd name="T8" fmla="*/ 24 w 30"/>
                <a:gd name="T9" fmla="*/ 5 h 31"/>
              </a:gdLst>
              <a:ahLst/>
              <a:cxnLst>
                <a:cxn ang="0">
                  <a:pos x="T0" y="T1"/>
                </a:cxn>
                <a:cxn ang="0">
                  <a:pos x="T2" y="T3"/>
                </a:cxn>
                <a:cxn ang="0">
                  <a:pos x="T4" y="T5"/>
                </a:cxn>
                <a:cxn ang="0">
                  <a:pos x="T6" y="T7"/>
                </a:cxn>
                <a:cxn ang="0">
                  <a:pos x="T8" y="T9"/>
                </a:cxn>
              </a:cxnLst>
              <a:rect l="0" t="0" r="r" b="b"/>
              <a:pathLst>
                <a:path w="30" h="31">
                  <a:moveTo>
                    <a:pt x="24" y="5"/>
                  </a:moveTo>
                  <a:cubicBezTo>
                    <a:pt x="19" y="0"/>
                    <a:pt x="10" y="1"/>
                    <a:pt x="5" y="6"/>
                  </a:cubicBezTo>
                  <a:cubicBezTo>
                    <a:pt x="0" y="12"/>
                    <a:pt x="0" y="21"/>
                    <a:pt x="6" y="26"/>
                  </a:cubicBezTo>
                  <a:cubicBezTo>
                    <a:pt x="12" y="31"/>
                    <a:pt x="20" y="30"/>
                    <a:pt x="25" y="25"/>
                  </a:cubicBezTo>
                  <a:cubicBezTo>
                    <a:pt x="30" y="19"/>
                    <a:pt x="30" y="10"/>
                    <a:pt x="24" y="5"/>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0" name="Freeform 162">
              <a:extLst>
                <a:ext uri="{FF2B5EF4-FFF2-40B4-BE49-F238E27FC236}">
                  <a16:creationId xmlns:a16="http://schemas.microsoft.com/office/drawing/2014/main" id="{4A4D3592-1380-4D6B-83FC-7CE519924F40}"/>
                </a:ext>
              </a:extLst>
            </p:cNvPr>
            <p:cNvSpPr>
              <a:spLocks/>
            </p:cNvSpPr>
            <p:nvPr/>
          </p:nvSpPr>
          <p:spPr bwMode="auto">
            <a:xfrm>
              <a:off x="6446804" y="1568576"/>
              <a:ext cx="574172" cy="410941"/>
            </a:xfrm>
            <a:custGeom>
              <a:avLst/>
              <a:gdLst>
                <a:gd name="T0" fmla="*/ 2 w 401"/>
                <a:gd name="T1" fmla="*/ 287 h 287"/>
                <a:gd name="T2" fmla="*/ 290 w 401"/>
                <a:gd name="T3" fmla="*/ 257 h 287"/>
                <a:gd name="T4" fmla="*/ 401 w 401"/>
                <a:gd name="T5" fmla="*/ 1 h 287"/>
                <a:gd name="T6" fmla="*/ 393 w 401"/>
                <a:gd name="T7" fmla="*/ 0 h 287"/>
                <a:gd name="T8" fmla="*/ 284 w 401"/>
                <a:gd name="T9" fmla="*/ 249 h 287"/>
                <a:gd name="T10" fmla="*/ 0 w 401"/>
                <a:gd name="T11" fmla="*/ 280 h 287"/>
                <a:gd name="T12" fmla="*/ 2 w 401"/>
                <a:gd name="T13" fmla="*/ 287 h 287"/>
                <a:gd name="T14" fmla="*/ 2 w 401"/>
                <a:gd name="T15" fmla="*/ 287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1" h="287">
                  <a:moveTo>
                    <a:pt x="2" y="287"/>
                  </a:moveTo>
                  <a:lnTo>
                    <a:pt x="290" y="257"/>
                  </a:lnTo>
                  <a:lnTo>
                    <a:pt x="401" y="1"/>
                  </a:lnTo>
                  <a:lnTo>
                    <a:pt x="393" y="0"/>
                  </a:lnTo>
                  <a:lnTo>
                    <a:pt x="284" y="249"/>
                  </a:lnTo>
                  <a:lnTo>
                    <a:pt x="0" y="280"/>
                  </a:lnTo>
                  <a:lnTo>
                    <a:pt x="2" y="287"/>
                  </a:lnTo>
                  <a:lnTo>
                    <a:pt x="2" y="287"/>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1" name="Freeform 163">
              <a:extLst>
                <a:ext uri="{FF2B5EF4-FFF2-40B4-BE49-F238E27FC236}">
                  <a16:creationId xmlns:a16="http://schemas.microsoft.com/office/drawing/2014/main" id="{C0BAAB29-60A5-4A18-A29B-5D867E8799AF}"/>
                </a:ext>
              </a:extLst>
            </p:cNvPr>
            <p:cNvSpPr>
              <a:spLocks noEditPoints="1"/>
            </p:cNvSpPr>
            <p:nvPr/>
          </p:nvSpPr>
          <p:spPr bwMode="auto">
            <a:xfrm>
              <a:off x="4873202" y="1511302"/>
              <a:ext cx="247710" cy="260596"/>
            </a:xfrm>
            <a:custGeom>
              <a:avLst/>
              <a:gdLst>
                <a:gd name="T0" fmla="*/ 67 w 92"/>
                <a:gd name="T1" fmla="*/ 55 h 97"/>
                <a:gd name="T2" fmla="*/ 72 w 92"/>
                <a:gd name="T3" fmla="*/ 59 h 97"/>
                <a:gd name="T4" fmla="*/ 83 w 92"/>
                <a:gd name="T5" fmla="*/ 42 h 97"/>
                <a:gd name="T6" fmla="*/ 76 w 92"/>
                <a:gd name="T7" fmla="*/ 16 h 97"/>
                <a:gd name="T8" fmla="*/ 49 w 92"/>
                <a:gd name="T9" fmla="*/ 9 h 97"/>
                <a:gd name="T10" fmla="*/ 12 w 92"/>
                <a:gd name="T11" fmla="*/ 38 h 97"/>
                <a:gd name="T12" fmla="*/ 16 w 92"/>
                <a:gd name="T13" fmla="*/ 77 h 97"/>
                <a:gd name="T14" fmla="*/ 47 w 92"/>
                <a:gd name="T15" fmla="*/ 87 h 97"/>
                <a:gd name="T16" fmla="*/ 69 w 92"/>
                <a:gd name="T17" fmla="*/ 76 h 97"/>
                <a:gd name="T18" fmla="*/ 75 w 92"/>
                <a:gd name="T19" fmla="*/ 77 h 97"/>
                <a:gd name="T20" fmla="*/ 72 w 92"/>
                <a:gd name="T21" fmla="*/ 84 h 97"/>
                <a:gd name="T22" fmla="*/ 48 w 92"/>
                <a:gd name="T23" fmla="*/ 95 h 97"/>
                <a:gd name="T24" fmla="*/ 10 w 92"/>
                <a:gd name="T25" fmla="*/ 82 h 97"/>
                <a:gd name="T26" fmla="*/ 4 w 92"/>
                <a:gd name="T27" fmla="*/ 35 h 97"/>
                <a:gd name="T28" fmla="*/ 48 w 92"/>
                <a:gd name="T29" fmla="*/ 1 h 97"/>
                <a:gd name="T30" fmla="*/ 83 w 92"/>
                <a:gd name="T31" fmla="*/ 11 h 97"/>
                <a:gd name="T32" fmla="*/ 90 w 92"/>
                <a:gd name="T33" fmla="*/ 44 h 97"/>
                <a:gd name="T34" fmla="*/ 69 w 92"/>
                <a:gd name="T35" fmla="*/ 68 h 97"/>
                <a:gd name="T36" fmla="*/ 56 w 92"/>
                <a:gd name="T37" fmla="*/ 62 h 97"/>
                <a:gd name="T38" fmla="*/ 34 w 92"/>
                <a:gd name="T39" fmla="*/ 72 h 97"/>
                <a:gd name="T40" fmla="*/ 23 w 92"/>
                <a:gd name="T41" fmla="*/ 59 h 97"/>
                <a:gd name="T42" fmla="*/ 31 w 92"/>
                <a:gd name="T43" fmla="*/ 31 h 97"/>
                <a:gd name="T44" fmla="*/ 49 w 92"/>
                <a:gd name="T45" fmla="*/ 24 h 97"/>
                <a:gd name="T46" fmla="*/ 54 w 92"/>
                <a:gd name="T47" fmla="*/ 26 h 97"/>
                <a:gd name="T48" fmla="*/ 59 w 92"/>
                <a:gd name="T49" fmla="*/ 21 h 97"/>
                <a:gd name="T50" fmla="*/ 66 w 92"/>
                <a:gd name="T51" fmla="*/ 26 h 97"/>
                <a:gd name="T52" fmla="*/ 54 w 92"/>
                <a:gd name="T53" fmla="*/ 40 h 97"/>
                <a:gd name="T54" fmla="*/ 45 w 92"/>
                <a:gd name="T55" fmla="*/ 33 h 97"/>
                <a:gd name="T56" fmla="*/ 35 w 92"/>
                <a:gd name="T57" fmla="*/ 47 h 97"/>
                <a:gd name="T58" fmla="*/ 38 w 92"/>
                <a:gd name="T59" fmla="*/ 62 h 97"/>
                <a:gd name="T60" fmla="*/ 49 w 92"/>
                <a:gd name="T61" fmla="*/ 60 h 97"/>
                <a:gd name="T62" fmla="*/ 54 w 92"/>
                <a:gd name="T63" fmla="*/ 4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7">
                  <a:moveTo>
                    <a:pt x="67" y="53"/>
                  </a:moveTo>
                  <a:cubicBezTo>
                    <a:pt x="67" y="53"/>
                    <a:pt x="67" y="54"/>
                    <a:pt x="67" y="55"/>
                  </a:cubicBezTo>
                  <a:cubicBezTo>
                    <a:pt x="67" y="56"/>
                    <a:pt x="68" y="58"/>
                    <a:pt x="69" y="58"/>
                  </a:cubicBezTo>
                  <a:cubicBezTo>
                    <a:pt x="70" y="59"/>
                    <a:pt x="71" y="59"/>
                    <a:pt x="72" y="59"/>
                  </a:cubicBezTo>
                  <a:cubicBezTo>
                    <a:pt x="75" y="58"/>
                    <a:pt x="77" y="57"/>
                    <a:pt x="79" y="53"/>
                  </a:cubicBezTo>
                  <a:cubicBezTo>
                    <a:pt x="81" y="50"/>
                    <a:pt x="82" y="47"/>
                    <a:pt x="83" y="42"/>
                  </a:cubicBezTo>
                  <a:cubicBezTo>
                    <a:pt x="83" y="37"/>
                    <a:pt x="83" y="33"/>
                    <a:pt x="82" y="28"/>
                  </a:cubicBezTo>
                  <a:cubicBezTo>
                    <a:pt x="81" y="24"/>
                    <a:pt x="79" y="20"/>
                    <a:pt x="76" y="16"/>
                  </a:cubicBezTo>
                  <a:cubicBezTo>
                    <a:pt x="73" y="13"/>
                    <a:pt x="69" y="11"/>
                    <a:pt x="65" y="9"/>
                  </a:cubicBezTo>
                  <a:cubicBezTo>
                    <a:pt x="60" y="8"/>
                    <a:pt x="55" y="8"/>
                    <a:pt x="49" y="9"/>
                  </a:cubicBezTo>
                  <a:cubicBezTo>
                    <a:pt x="41" y="11"/>
                    <a:pt x="33" y="14"/>
                    <a:pt x="26" y="19"/>
                  </a:cubicBezTo>
                  <a:cubicBezTo>
                    <a:pt x="20" y="24"/>
                    <a:pt x="15" y="30"/>
                    <a:pt x="12" y="38"/>
                  </a:cubicBezTo>
                  <a:cubicBezTo>
                    <a:pt x="9" y="45"/>
                    <a:pt x="9" y="54"/>
                    <a:pt x="10" y="63"/>
                  </a:cubicBezTo>
                  <a:cubicBezTo>
                    <a:pt x="11" y="68"/>
                    <a:pt x="13" y="73"/>
                    <a:pt x="16" y="77"/>
                  </a:cubicBezTo>
                  <a:cubicBezTo>
                    <a:pt x="19" y="81"/>
                    <a:pt x="24" y="84"/>
                    <a:pt x="29" y="86"/>
                  </a:cubicBezTo>
                  <a:cubicBezTo>
                    <a:pt x="34" y="88"/>
                    <a:pt x="40" y="88"/>
                    <a:pt x="47" y="87"/>
                  </a:cubicBezTo>
                  <a:cubicBezTo>
                    <a:pt x="52" y="86"/>
                    <a:pt x="56" y="85"/>
                    <a:pt x="59" y="83"/>
                  </a:cubicBezTo>
                  <a:cubicBezTo>
                    <a:pt x="63" y="81"/>
                    <a:pt x="66" y="79"/>
                    <a:pt x="69" y="76"/>
                  </a:cubicBezTo>
                  <a:cubicBezTo>
                    <a:pt x="70" y="76"/>
                    <a:pt x="70" y="76"/>
                    <a:pt x="71" y="75"/>
                  </a:cubicBezTo>
                  <a:cubicBezTo>
                    <a:pt x="72" y="75"/>
                    <a:pt x="74" y="76"/>
                    <a:pt x="75" y="77"/>
                  </a:cubicBezTo>
                  <a:cubicBezTo>
                    <a:pt x="75" y="78"/>
                    <a:pt x="75" y="78"/>
                    <a:pt x="75" y="79"/>
                  </a:cubicBezTo>
                  <a:cubicBezTo>
                    <a:pt x="75" y="80"/>
                    <a:pt x="74" y="82"/>
                    <a:pt x="72" y="84"/>
                  </a:cubicBezTo>
                  <a:cubicBezTo>
                    <a:pt x="68" y="87"/>
                    <a:pt x="65" y="89"/>
                    <a:pt x="61" y="91"/>
                  </a:cubicBezTo>
                  <a:cubicBezTo>
                    <a:pt x="58" y="93"/>
                    <a:pt x="54" y="94"/>
                    <a:pt x="48" y="95"/>
                  </a:cubicBezTo>
                  <a:cubicBezTo>
                    <a:pt x="40" y="97"/>
                    <a:pt x="32" y="97"/>
                    <a:pt x="25" y="94"/>
                  </a:cubicBezTo>
                  <a:cubicBezTo>
                    <a:pt x="19" y="92"/>
                    <a:pt x="14" y="88"/>
                    <a:pt x="10" y="82"/>
                  </a:cubicBezTo>
                  <a:cubicBezTo>
                    <a:pt x="6" y="77"/>
                    <a:pt x="3" y="71"/>
                    <a:pt x="2" y="64"/>
                  </a:cubicBezTo>
                  <a:cubicBezTo>
                    <a:pt x="0" y="54"/>
                    <a:pt x="1" y="44"/>
                    <a:pt x="4" y="35"/>
                  </a:cubicBezTo>
                  <a:cubicBezTo>
                    <a:pt x="8" y="26"/>
                    <a:pt x="13" y="19"/>
                    <a:pt x="21" y="13"/>
                  </a:cubicBezTo>
                  <a:cubicBezTo>
                    <a:pt x="28" y="7"/>
                    <a:pt x="37" y="3"/>
                    <a:pt x="48" y="1"/>
                  </a:cubicBezTo>
                  <a:cubicBezTo>
                    <a:pt x="55" y="0"/>
                    <a:pt x="62" y="0"/>
                    <a:pt x="68" y="2"/>
                  </a:cubicBezTo>
                  <a:cubicBezTo>
                    <a:pt x="74" y="4"/>
                    <a:pt x="79" y="7"/>
                    <a:pt x="83" y="11"/>
                  </a:cubicBezTo>
                  <a:cubicBezTo>
                    <a:pt x="87" y="16"/>
                    <a:pt x="89" y="21"/>
                    <a:pt x="91" y="27"/>
                  </a:cubicBezTo>
                  <a:cubicBezTo>
                    <a:pt x="92" y="33"/>
                    <a:pt x="92" y="39"/>
                    <a:pt x="90" y="44"/>
                  </a:cubicBezTo>
                  <a:cubicBezTo>
                    <a:pt x="89" y="50"/>
                    <a:pt x="87" y="55"/>
                    <a:pt x="83" y="60"/>
                  </a:cubicBezTo>
                  <a:cubicBezTo>
                    <a:pt x="80" y="64"/>
                    <a:pt x="75" y="67"/>
                    <a:pt x="69" y="68"/>
                  </a:cubicBezTo>
                  <a:cubicBezTo>
                    <a:pt x="67" y="68"/>
                    <a:pt x="64" y="68"/>
                    <a:pt x="61" y="67"/>
                  </a:cubicBezTo>
                  <a:cubicBezTo>
                    <a:pt x="59" y="66"/>
                    <a:pt x="57" y="64"/>
                    <a:pt x="56" y="62"/>
                  </a:cubicBezTo>
                  <a:cubicBezTo>
                    <a:pt x="54" y="68"/>
                    <a:pt x="49" y="72"/>
                    <a:pt x="42" y="73"/>
                  </a:cubicBezTo>
                  <a:cubicBezTo>
                    <a:pt x="39" y="74"/>
                    <a:pt x="37" y="73"/>
                    <a:pt x="34" y="72"/>
                  </a:cubicBezTo>
                  <a:cubicBezTo>
                    <a:pt x="31" y="71"/>
                    <a:pt x="29" y="70"/>
                    <a:pt x="27" y="67"/>
                  </a:cubicBezTo>
                  <a:cubicBezTo>
                    <a:pt x="25" y="65"/>
                    <a:pt x="24" y="62"/>
                    <a:pt x="23" y="59"/>
                  </a:cubicBezTo>
                  <a:cubicBezTo>
                    <a:pt x="22" y="54"/>
                    <a:pt x="23" y="50"/>
                    <a:pt x="24" y="45"/>
                  </a:cubicBezTo>
                  <a:cubicBezTo>
                    <a:pt x="25" y="39"/>
                    <a:pt x="28" y="35"/>
                    <a:pt x="31" y="31"/>
                  </a:cubicBezTo>
                  <a:cubicBezTo>
                    <a:pt x="34" y="27"/>
                    <a:pt x="38" y="25"/>
                    <a:pt x="42" y="24"/>
                  </a:cubicBezTo>
                  <a:cubicBezTo>
                    <a:pt x="45" y="23"/>
                    <a:pt x="47" y="24"/>
                    <a:pt x="49" y="24"/>
                  </a:cubicBezTo>
                  <a:cubicBezTo>
                    <a:pt x="51" y="25"/>
                    <a:pt x="53" y="27"/>
                    <a:pt x="55" y="29"/>
                  </a:cubicBezTo>
                  <a:cubicBezTo>
                    <a:pt x="54" y="26"/>
                    <a:pt x="54" y="26"/>
                    <a:pt x="54" y="26"/>
                  </a:cubicBezTo>
                  <a:cubicBezTo>
                    <a:pt x="54" y="25"/>
                    <a:pt x="55" y="24"/>
                    <a:pt x="56" y="23"/>
                  </a:cubicBezTo>
                  <a:cubicBezTo>
                    <a:pt x="56" y="22"/>
                    <a:pt x="58" y="21"/>
                    <a:pt x="59" y="21"/>
                  </a:cubicBezTo>
                  <a:cubicBezTo>
                    <a:pt x="63" y="20"/>
                    <a:pt x="65" y="21"/>
                    <a:pt x="66" y="24"/>
                  </a:cubicBezTo>
                  <a:cubicBezTo>
                    <a:pt x="66" y="25"/>
                    <a:pt x="66" y="26"/>
                    <a:pt x="66" y="26"/>
                  </a:cubicBezTo>
                  <a:lnTo>
                    <a:pt x="67" y="53"/>
                  </a:lnTo>
                  <a:close/>
                  <a:moveTo>
                    <a:pt x="54" y="40"/>
                  </a:moveTo>
                  <a:cubicBezTo>
                    <a:pt x="54" y="37"/>
                    <a:pt x="53" y="35"/>
                    <a:pt x="51" y="34"/>
                  </a:cubicBezTo>
                  <a:cubicBezTo>
                    <a:pt x="49" y="33"/>
                    <a:pt x="47" y="33"/>
                    <a:pt x="45" y="33"/>
                  </a:cubicBezTo>
                  <a:cubicBezTo>
                    <a:pt x="42" y="34"/>
                    <a:pt x="40" y="35"/>
                    <a:pt x="38" y="38"/>
                  </a:cubicBezTo>
                  <a:cubicBezTo>
                    <a:pt x="36" y="40"/>
                    <a:pt x="35" y="43"/>
                    <a:pt x="35" y="47"/>
                  </a:cubicBezTo>
                  <a:cubicBezTo>
                    <a:pt x="34" y="50"/>
                    <a:pt x="34" y="53"/>
                    <a:pt x="35" y="56"/>
                  </a:cubicBezTo>
                  <a:cubicBezTo>
                    <a:pt x="35" y="59"/>
                    <a:pt x="36" y="61"/>
                    <a:pt x="38" y="62"/>
                  </a:cubicBezTo>
                  <a:cubicBezTo>
                    <a:pt x="39" y="63"/>
                    <a:pt x="41" y="63"/>
                    <a:pt x="44" y="63"/>
                  </a:cubicBezTo>
                  <a:cubicBezTo>
                    <a:pt x="46" y="63"/>
                    <a:pt x="48" y="62"/>
                    <a:pt x="49" y="60"/>
                  </a:cubicBezTo>
                  <a:cubicBezTo>
                    <a:pt x="51" y="58"/>
                    <a:pt x="52" y="56"/>
                    <a:pt x="53" y="54"/>
                  </a:cubicBezTo>
                  <a:cubicBezTo>
                    <a:pt x="54" y="52"/>
                    <a:pt x="54" y="50"/>
                    <a:pt x="54" y="48"/>
                  </a:cubicBezTo>
                  <a:cubicBezTo>
                    <a:pt x="55" y="45"/>
                    <a:pt x="55" y="42"/>
                    <a:pt x="54" y="40"/>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2" name="Freeform 164">
              <a:extLst>
                <a:ext uri="{FF2B5EF4-FFF2-40B4-BE49-F238E27FC236}">
                  <a16:creationId xmlns:a16="http://schemas.microsoft.com/office/drawing/2014/main" id="{DA97C33A-C686-4AA6-870D-6CA69B306C3F}"/>
                </a:ext>
              </a:extLst>
            </p:cNvPr>
            <p:cNvSpPr>
              <a:spLocks noEditPoints="1"/>
            </p:cNvSpPr>
            <p:nvPr/>
          </p:nvSpPr>
          <p:spPr bwMode="auto">
            <a:xfrm>
              <a:off x="4387806" y="2138452"/>
              <a:ext cx="260596" cy="365122"/>
            </a:xfrm>
            <a:custGeom>
              <a:avLst/>
              <a:gdLst>
                <a:gd name="T0" fmla="*/ 48 w 97"/>
                <a:gd name="T1" fmla="*/ 0 h 136"/>
                <a:gd name="T2" fmla="*/ 0 w 97"/>
                <a:gd name="T3" fmla="*/ 49 h 136"/>
                <a:gd name="T4" fmla="*/ 48 w 97"/>
                <a:gd name="T5" fmla="*/ 136 h 136"/>
                <a:gd name="T6" fmla="*/ 97 w 97"/>
                <a:gd name="T7" fmla="*/ 49 h 136"/>
                <a:gd name="T8" fmla="*/ 48 w 97"/>
                <a:gd name="T9" fmla="*/ 0 h 136"/>
                <a:gd name="T10" fmla="*/ 48 w 97"/>
                <a:gd name="T11" fmla="*/ 76 h 136"/>
                <a:gd name="T12" fmla="*/ 22 w 97"/>
                <a:gd name="T13" fmla="*/ 49 h 136"/>
                <a:gd name="T14" fmla="*/ 48 w 97"/>
                <a:gd name="T15" fmla="*/ 22 h 136"/>
                <a:gd name="T16" fmla="*/ 75 w 97"/>
                <a:gd name="T17" fmla="*/ 49 h 136"/>
                <a:gd name="T18" fmla="*/ 48 w 97"/>
                <a:gd name="T19" fmla="*/ 7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36">
                  <a:moveTo>
                    <a:pt x="48" y="0"/>
                  </a:moveTo>
                  <a:cubicBezTo>
                    <a:pt x="22" y="0"/>
                    <a:pt x="0" y="22"/>
                    <a:pt x="0" y="49"/>
                  </a:cubicBezTo>
                  <a:cubicBezTo>
                    <a:pt x="0" y="81"/>
                    <a:pt x="48" y="136"/>
                    <a:pt x="48" y="136"/>
                  </a:cubicBezTo>
                  <a:cubicBezTo>
                    <a:pt x="48" y="136"/>
                    <a:pt x="97" y="81"/>
                    <a:pt x="97" y="49"/>
                  </a:cubicBezTo>
                  <a:cubicBezTo>
                    <a:pt x="97" y="22"/>
                    <a:pt x="75" y="0"/>
                    <a:pt x="48" y="0"/>
                  </a:cubicBezTo>
                  <a:close/>
                  <a:moveTo>
                    <a:pt x="48" y="76"/>
                  </a:moveTo>
                  <a:cubicBezTo>
                    <a:pt x="34" y="76"/>
                    <a:pt x="22" y="64"/>
                    <a:pt x="22" y="49"/>
                  </a:cubicBezTo>
                  <a:cubicBezTo>
                    <a:pt x="22" y="34"/>
                    <a:pt x="34" y="22"/>
                    <a:pt x="48" y="22"/>
                  </a:cubicBezTo>
                  <a:cubicBezTo>
                    <a:pt x="63" y="22"/>
                    <a:pt x="75" y="34"/>
                    <a:pt x="75" y="49"/>
                  </a:cubicBezTo>
                  <a:cubicBezTo>
                    <a:pt x="75" y="64"/>
                    <a:pt x="63" y="76"/>
                    <a:pt x="48" y="76"/>
                  </a:cubicBezTo>
                  <a:close/>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7303" name="Freeform 165">
              <a:extLst>
                <a:ext uri="{FF2B5EF4-FFF2-40B4-BE49-F238E27FC236}">
                  <a16:creationId xmlns:a16="http://schemas.microsoft.com/office/drawing/2014/main" id="{694EF968-AA0F-42B0-8926-6408526279CC}"/>
                </a:ext>
              </a:extLst>
            </p:cNvPr>
            <p:cNvSpPr>
              <a:spLocks noEditPoints="1"/>
            </p:cNvSpPr>
            <p:nvPr/>
          </p:nvSpPr>
          <p:spPr bwMode="auto">
            <a:xfrm>
              <a:off x="4211688" y="2980378"/>
              <a:ext cx="250574" cy="250574"/>
            </a:xfrm>
            <a:custGeom>
              <a:avLst/>
              <a:gdLst>
                <a:gd name="T0" fmla="*/ 46 w 93"/>
                <a:gd name="T1" fmla="*/ 0 h 93"/>
                <a:gd name="T2" fmla="*/ 0 w 93"/>
                <a:gd name="T3" fmla="*/ 46 h 93"/>
                <a:gd name="T4" fmla="*/ 46 w 93"/>
                <a:gd name="T5" fmla="*/ 93 h 93"/>
                <a:gd name="T6" fmla="*/ 93 w 93"/>
                <a:gd name="T7" fmla="*/ 46 h 93"/>
                <a:gd name="T8" fmla="*/ 46 w 93"/>
                <a:gd name="T9" fmla="*/ 0 h 93"/>
                <a:gd name="T10" fmla="*/ 64 w 93"/>
                <a:gd name="T11" fmla="*/ 68 h 93"/>
                <a:gd name="T12" fmla="*/ 52 w 93"/>
                <a:gd name="T13" fmla="*/ 74 h 93"/>
                <a:gd name="T14" fmla="*/ 52 w 93"/>
                <a:gd name="T15" fmla="*/ 80 h 93"/>
                <a:gd name="T16" fmla="*/ 51 w 93"/>
                <a:gd name="T17" fmla="*/ 83 h 93"/>
                <a:gd name="T18" fmla="*/ 47 w 93"/>
                <a:gd name="T19" fmla="*/ 85 h 93"/>
                <a:gd name="T20" fmla="*/ 44 w 93"/>
                <a:gd name="T21" fmla="*/ 83 h 93"/>
                <a:gd name="T22" fmla="*/ 42 w 93"/>
                <a:gd name="T23" fmla="*/ 80 h 93"/>
                <a:gd name="T24" fmla="*/ 42 w 93"/>
                <a:gd name="T25" fmla="*/ 75 h 93"/>
                <a:gd name="T26" fmla="*/ 34 w 93"/>
                <a:gd name="T27" fmla="*/ 73 h 93"/>
                <a:gd name="T28" fmla="*/ 27 w 93"/>
                <a:gd name="T29" fmla="*/ 68 h 93"/>
                <a:gd name="T30" fmla="*/ 25 w 93"/>
                <a:gd name="T31" fmla="*/ 64 h 93"/>
                <a:gd name="T32" fmla="*/ 26 w 93"/>
                <a:gd name="T33" fmla="*/ 61 h 93"/>
                <a:gd name="T34" fmla="*/ 30 w 93"/>
                <a:gd name="T35" fmla="*/ 59 h 93"/>
                <a:gd name="T36" fmla="*/ 32 w 93"/>
                <a:gd name="T37" fmla="*/ 60 h 93"/>
                <a:gd name="T38" fmla="*/ 37 w 93"/>
                <a:gd name="T39" fmla="*/ 64 h 93"/>
                <a:gd name="T40" fmla="*/ 42 w 93"/>
                <a:gd name="T41" fmla="*/ 65 h 93"/>
                <a:gd name="T42" fmla="*/ 42 w 93"/>
                <a:gd name="T43" fmla="*/ 49 h 93"/>
                <a:gd name="T44" fmla="*/ 26 w 93"/>
                <a:gd name="T45" fmla="*/ 32 h 93"/>
                <a:gd name="T46" fmla="*/ 30 w 93"/>
                <a:gd name="T47" fmla="*/ 21 h 93"/>
                <a:gd name="T48" fmla="*/ 42 w 93"/>
                <a:gd name="T49" fmla="*/ 15 h 93"/>
                <a:gd name="T50" fmla="*/ 42 w 93"/>
                <a:gd name="T51" fmla="*/ 12 h 93"/>
                <a:gd name="T52" fmla="*/ 44 w 93"/>
                <a:gd name="T53" fmla="*/ 9 h 93"/>
                <a:gd name="T54" fmla="*/ 48 w 93"/>
                <a:gd name="T55" fmla="*/ 7 h 93"/>
                <a:gd name="T56" fmla="*/ 51 w 93"/>
                <a:gd name="T57" fmla="*/ 9 h 93"/>
                <a:gd name="T58" fmla="*/ 52 w 93"/>
                <a:gd name="T59" fmla="*/ 12 h 93"/>
                <a:gd name="T60" fmla="*/ 52 w 93"/>
                <a:gd name="T61" fmla="*/ 15 h 93"/>
                <a:gd name="T62" fmla="*/ 64 w 93"/>
                <a:gd name="T63" fmla="*/ 21 h 93"/>
                <a:gd name="T64" fmla="*/ 67 w 93"/>
                <a:gd name="T65" fmla="*/ 25 h 93"/>
                <a:gd name="T66" fmla="*/ 65 w 93"/>
                <a:gd name="T67" fmla="*/ 29 h 93"/>
                <a:gd name="T68" fmla="*/ 62 w 93"/>
                <a:gd name="T69" fmla="*/ 30 h 93"/>
                <a:gd name="T70" fmla="*/ 60 w 93"/>
                <a:gd name="T71" fmla="*/ 29 h 93"/>
                <a:gd name="T72" fmla="*/ 52 w 93"/>
                <a:gd name="T73" fmla="*/ 26 h 93"/>
                <a:gd name="T74" fmla="*/ 52 w 93"/>
                <a:gd name="T75" fmla="*/ 41 h 93"/>
                <a:gd name="T76" fmla="*/ 64 w 93"/>
                <a:gd name="T77" fmla="*/ 47 h 93"/>
                <a:gd name="T78" fmla="*/ 68 w 93"/>
                <a:gd name="T79" fmla="*/ 58 h 93"/>
                <a:gd name="T80" fmla="*/ 64 w 93"/>
                <a:gd name="T81" fmla="*/ 68 h 93"/>
                <a:gd name="T82" fmla="*/ 52 w 93"/>
                <a:gd name="T83" fmla="*/ 51 h 93"/>
                <a:gd name="T84" fmla="*/ 52 w 93"/>
                <a:gd name="T85" fmla="*/ 64 h 93"/>
                <a:gd name="T86" fmla="*/ 56 w 93"/>
                <a:gd name="T87" fmla="*/ 62 h 93"/>
                <a:gd name="T88" fmla="*/ 58 w 93"/>
                <a:gd name="T89" fmla="*/ 58 h 93"/>
                <a:gd name="T90" fmla="*/ 57 w 93"/>
                <a:gd name="T91" fmla="*/ 54 h 93"/>
                <a:gd name="T92" fmla="*/ 52 w 93"/>
                <a:gd name="T93" fmla="*/ 51 h 93"/>
                <a:gd name="T94" fmla="*/ 36 w 93"/>
                <a:gd name="T95" fmla="*/ 32 h 93"/>
                <a:gd name="T96" fmla="*/ 37 w 93"/>
                <a:gd name="T97" fmla="*/ 36 h 93"/>
                <a:gd name="T98" fmla="*/ 42 w 93"/>
                <a:gd name="T99" fmla="*/ 39 h 93"/>
                <a:gd name="T100" fmla="*/ 42 w 93"/>
                <a:gd name="T101" fmla="*/ 25 h 93"/>
                <a:gd name="T102" fmla="*/ 37 w 93"/>
                <a:gd name="T103" fmla="*/ 27 h 93"/>
                <a:gd name="T104" fmla="*/ 36 w 93"/>
                <a:gd name="T10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93">
                  <a:moveTo>
                    <a:pt x="46" y="0"/>
                  </a:moveTo>
                  <a:cubicBezTo>
                    <a:pt x="21" y="0"/>
                    <a:pt x="0" y="20"/>
                    <a:pt x="0" y="46"/>
                  </a:cubicBezTo>
                  <a:cubicBezTo>
                    <a:pt x="0" y="72"/>
                    <a:pt x="21" y="93"/>
                    <a:pt x="46" y="93"/>
                  </a:cubicBezTo>
                  <a:cubicBezTo>
                    <a:pt x="72" y="93"/>
                    <a:pt x="93" y="72"/>
                    <a:pt x="93" y="46"/>
                  </a:cubicBezTo>
                  <a:cubicBezTo>
                    <a:pt x="93" y="20"/>
                    <a:pt x="72" y="0"/>
                    <a:pt x="46" y="0"/>
                  </a:cubicBezTo>
                  <a:close/>
                  <a:moveTo>
                    <a:pt x="64" y="68"/>
                  </a:moveTo>
                  <a:cubicBezTo>
                    <a:pt x="61" y="71"/>
                    <a:pt x="57" y="73"/>
                    <a:pt x="52" y="74"/>
                  </a:cubicBezTo>
                  <a:cubicBezTo>
                    <a:pt x="52" y="80"/>
                    <a:pt x="52" y="80"/>
                    <a:pt x="52" y="80"/>
                  </a:cubicBezTo>
                  <a:cubicBezTo>
                    <a:pt x="52" y="81"/>
                    <a:pt x="52" y="82"/>
                    <a:pt x="51" y="83"/>
                  </a:cubicBezTo>
                  <a:cubicBezTo>
                    <a:pt x="50" y="84"/>
                    <a:pt x="49" y="85"/>
                    <a:pt x="47" y="85"/>
                  </a:cubicBezTo>
                  <a:cubicBezTo>
                    <a:pt x="46" y="85"/>
                    <a:pt x="45" y="84"/>
                    <a:pt x="44" y="83"/>
                  </a:cubicBezTo>
                  <a:cubicBezTo>
                    <a:pt x="43" y="82"/>
                    <a:pt x="42" y="81"/>
                    <a:pt x="42" y="80"/>
                  </a:cubicBezTo>
                  <a:cubicBezTo>
                    <a:pt x="42" y="75"/>
                    <a:pt x="42" y="75"/>
                    <a:pt x="42" y="75"/>
                  </a:cubicBezTo>
                  <a:cubicBezTo>
                    <a:pt x="39" y="75"/>
                    <a:pt x="37" y="74"/>
                    <a:pt x="34" y="73"/>
                  </a:cubicBezTo>
                  <a:cubicBezTo>
                    <a:pt x="32" y="72"/>
                    <a:pt x="29" y="70"/>
                    <a:pt x="27" y="68"/>
                  </a:cubicBezTo>
                  <a:cubicBezTo>
                    <a:pt x="26" y="67"/>
                    <a:pt x="25" y="66"/>
                    <a:pt x="25" y="64"/>
                  </a:cubicBezTo>
                  <a:cubicBezTo>
                    <a:pt x="25" y="63"/>
                    <a:pt x="25" y="62"/>
                    <a:pt x="26" y="61"/>
                  </a:cubicBezTo>
                  <a:cubicBezTo>
                    <a:pt x="27" y="60"/>
                    <a:pt x="28" y="59"/>
                    <a:pt x="30" y="59"/>
                  </a:cubicBezTo>
                  <a:cubicBezTo>
                    <a:pt x="31" y="59"/>
                    <a:pt x="32" y="60"/>
                    <a:pt x="32" y="60"/>
                  </a:cubicBezTo>
                  <a:cubicBezTo>
                    <a:pt x="34" y="62"/>
                    <a:pt x="36" y="63"/>
                    <a:pt x="37" y="64"/>
                  </a:cubicBezTo>
                  <a:cubicBezTo>
                    <a:pt x="39" y="64"/>
                    <a:pt x="41" y="65"/>
                    <a:pt x="42" y="65"/>
                  </a:cubicBezTo>
                  <a:cubicBezTo>
                    <a:pt x="42" y="49"/>
                    <a:pt x="42" y="49"/>
                    <a:pt x="42" y="49"/>
                  </a:cubicBezTo>
                  <a:cubicBezTo>
                    <a:pt x="31" y="47"/>
                    <a:pt x="26" y="41"/>
                    <a:pt x="26" y="32"/>
                  </a:cubicBezTo>
                  <a:cubicBezTo>
                    <a:pt x="26" y="27"/>
                    <a:pt x="27" y="24"/>
                    <a:pt x="30" y="21"/>
                  </a:cubicBezTo>
                  <a:cubicBezTo>
                    <a:pt x="33" y="18"/>
                    <a:pt x="38" y="16"/>
                    <a:pt x="42" y="15"/>
                  </a:cubicBezTo>
                  <a:cubicBezTo>
                    <a:pt x="42" y="12"/>
                    <a:pt x="42" y="12"/>
                    <a:pt x="42" y="12"/>
                  </a:cubicBezTo>
                  <a:cubicBezTo>
                    <a:pt x="42" y="11"/>
                    <a:pt x="43" y="10"/>
                    <a:pt x="44" y="9"/>
                  </a:cubicBezTo>
                  <a:cubicBezTo>
                    <a:pt x="45" y="8"/>
                    <a:pt x="46" y="7"/>
                    <a:pt x="48" y="7"/>
                  </a:cubicBezTo>
                  <a:cubicBezTo>
                    <a:pt x="49" y="7"/>
                    <a:pt x="50" y="8"/>
                    <a:pt x="51" y="9"/>
                  </a:cubicBezTo>
                  <a:cubicBezTo>
                    <a:pt x="52" y="10"/>
                    <a:pt x="52" y="11"/>
                    <a:pt x="52" y="12"/>
                  </a:cubicBezTo>
                  <a:cubicBezTo>
                    <a:pt x="52" y="15"/>
                    <a:pt x="52" y="15"/>
                    <a:pt x="52" y="15"/>
                  </a:cubicBezTo>
                  <a:cubicBezTo>
                    <a:pt x="57" y="16"/>
                    <a:pt x="61" y="18"/>
                    <a:pt x="64" y="21"/>
                  </a:cubicBezTo>
                  <a:cubicBezTo>
                    <a:pt x="66" y="22"/>
                    <a:pt x="67" y="23"/>
                    <a:pt x="67" y="25"/>
                  </a:cubicBezTo>
                  <a:cubicBezTo>
                    <a:pt x="67" y="26"/>
                    <a:pt x="66" y="28"/>
                    <a:pt x="65" y="29"/>
                  </a:cubicBezTo>
                  <a:cubicBezTo>
                    <a:pt x="64" y="29"/>
                    <a:pt x="63" y="30"/>
                    <a:pt x="62" y="30"/>
                  </a:cubicBezTo>
                  <a:cubicBezTo>
                    <a:pt x="61" y="30"/>
                    <a:pt x="60" y="30"/>
                    <a:pt x="60" y="29"/>
                  </a:cubicBezTo>
                  <a:cubicBezTo>
                    <a:pt x="58" y="28"/>
                    <a:pt x="56" y="27"/>
                    <a:pt x="52" y="26"/>
                  </a:cubicBezTo>
                  <a:cubicBezTo>
                    <a:pt x="52" y="41"/>
                    <a:pt x="52" y="41"/>
                    <a:pt x="52" y="41"/>
                  </a:cubicBezTo>
                  <a:cubicBezTo>
                    <a:pt x="58" y="42"/>
                    <a:pt x="62" y="44"/>
                    <a:pt x="64" y="47"/>
                  </a:cubicBezTo>
                  <a:cubicBezTo>
                    <a:pt x="67" y="49"/>
                    <a:pt x="68" y="53"/>
                    <a:pt x="68" y="58"/>
                  </a:cubicBezTo>
                  <a:cubicBezTo>
                    <a:pt x="68" y="62"/>
                    <a:pt x="67" y="66"/>
                    <a:pt x="64" y="68"/>
                  </a:cubicBezTo>
                  <a:close/>
                  <a:moveTo>
                    <a:pt x="52" y="51"/>
                  </a:moveTo>
                  <a:cubicBezTo>
                    <a:pt x="52" y="64"/>
                    <a:pt x="52" y="64"/>
                    <a:pt x="52" y="64"/>
                  </a:cubicBezTo>
                  <a:cubicBezTo>
                    <a:pt x="54" y="64"/>
                    <a:pt x="55" y="63"/>
                    <a:pt x="56" y="62"/>
                  </a:cubicBezTo>
                  <a:cubicBezTo>
                    <a:pt x="57" y="61"/>
                    <a:pt x="58" y="59"/>
                    <a:pt x="58" y="58"/>
                  </a:cubicBezTo>
                  <a:cubicBezTo>
                    <a:pt x="58" y="57"/>
                    <a:pt x="57" y="55"/>
                    <a:pt x="57" y="54"/>
                  </a:cubicBezTo>
                  <a:cubicBezTo>
                    <a:pt x="56" y="53"/>
                    <a:pt x="54" y="52"/>
                    <a:pt x="52" y="51"/>
                  </a:cubicBezTo>
                  <a:close/>
                  <a:moveTo>
                    <a:pt x="36" y="32"/>
                  </a:moveTo>
                  <a:cubicBezTo>
                    <a:pt x="36" y="33"/>
                    <a:pt x="36" y="35"/>
                    <a:pt x="37" y="36"/>
                  </a:cubicBezTo>
                  <a:cubicBezTo>
                    <a:pt x="38" y="37"/>
                    <a:pt x="40" y="38"/>
                    <a:pt x="42" y="39"/>
                  </a:cubicBezTo>
                  <a:cubicBezTo>
                    <a:pt x="42" y="25"/>
                    <a:pt x="42" y="25"/>
                    <a:pt x="42" y="25"/>
                  </a:cubicBezTo>
                  <a:cubicBezTo>
                    <a:pt x="40" y="25"/>
                    <a:pt x="38" y="26"/>
                    <a:pt x="37" y="27"/>
                  </a:cubicBezTo>
                  <a:cubicBezTo>
                    <a:pt x="36" y="29"/>
                    <a:pt x="36" y="30"/>
                    <a:pt x="36" y="32"/>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4" name="Freeform 166">
              <a:extLst>
                <a:ext uri="{FF2B5EF4-FFF2-40B4-BE49-F238E27FC236}">
                  <a16:creationId xmlns:a16="http://schemas.microsoft.com/office/drawing/2014/main" id="{5F3695DD-CA17-456C-ABB6-EC1933A02116}"/>
                </a:ext>
              </a:extLst>
            </p:cNvPr>
            <p:cNvSpPr>
              <a:spLocks/>
            </p:cNvSpPr>
            <p:nvPr/>
          </p:nvSpPr>
          <p:spPr bwMode="auto">
            <a:xfrm>
              <a:off x="5677901" y="2701168"/>
              <a:ext cx="277779" cy="279211"/>
            </a:xfrm>
            <a:custGeom>
              <a:avLst/>
              <a:gdLst>
                <a:gd name="T0" fmla="*/ 90 w 103"/>
                <a:gd name="T1" fmla="*/ 38 h 104"/>
                <a:gd name="T2" fmla="*/ 65 w 103"/>
                <a:gd name="T3" fmla="*/ 38 h 104"/>
                <a:gd name="T4" fmla="*/ 65 w 103"/>
                <a:gd name="T5" fmla="*/ 13 h 104"/>
                <a:gd name="T6" fmla="*/ 51 w 103"/>
                <a:gd name="T7" fmla="*/ 0 h 104"/>
                <a:gd name="T8" fmla="*/ 38 w 103"/>
                <a:gd name="T9" fmla="*/ 13 h 104"/>
                <a:gd name="T10" fmla="*/ 38 w 103"/>
                <a:gd name="T11" fmla="*/ 38 h 104"/>
                <a:gd name="T12" fmla="*/ 13 w 103"/>
                <a:gd name="T13" fmla="*/ 38 h 104"/>
                <a:gd name="T14" fmla="*/ 0 w 103"/>
                <a:gd name="T15" fmla="*/ 52 h 104"/>
                <a:gd name="T16" fmla="*/ 13 w 103"/>
                <a:gd name="T17" fmla="*/ 65 h 104"/>
                <a:gd name="T18" fmla="*/ 38 w 103"/>
                <a:gd name="T19" fmla="*/ 65 h 104"/>
                <a:gd name="T20" fmla="*/ 38 w 103"/>
                <a:gd name="T21" fmla="*/ 90 h 104"/>
                <a:gd name="T22" fmla="*/ 51 w 103"/>
                <a:gd name="T23" fmla="*/ 104 h 104"/>
                <a:gd name="T24" fmla="*/ 65 w 103"/>
                <a:gd name="T25" fmla="*/ 90 h 104"/>
                <a:gd name="T26" fmla="*/ 65 w 103"/>
                <a:gd name="T27" fmla="*/ 65 h 104"/>
                <a:gd name="T28" fmla="*/ 90 w 103"/>
                <a:gd name="T29" fmla="*/ 65 h 104"/>
                <a:gd name="T30" fmla="*/ 103 w 103"/>
                <a:gd name="T31" fmla="*/ 52 h 104"/>
                <a:gd name="T32" fmla="*/ 90 w 103"/>
                <a:gd name="T33"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04">
                  <a:moveTo>
                    <a:pt x="90" y="38"/>
                  </a:moveTo>
                  <a:cubicBezTo>
                    <a:pt x="65" y="38"/>
                    <a:pt x="65" y="38"/>
                    <a:pt x="65" y="38"/>
                  </a:cubicBezTo>
                  <a:cubicBezTo>
                    <a:pt x="65" y="13"/>
                    <a:pt x="65" y="13"/>
                    <a:pt x="65" y="13"/>
                  </a:cubicBezTo>
                  <a:cubicBezTo>
                    <a:pt x="65" y="6"/>
                    <a:pt x="59" y="0"/>
                    <a:pt x="51" y="0"/>
                  </a:cubicBezTo>
                  <a:cubicBezTo>
                    <a:pt x="44" y="0"/>
                    <a:pt x="38" y="6"/>
                    <a:pt x="38" y="13"/>
                  </a:cubicBezTo>
                  <a:cubicBezTo>
                    <a:pt x="38" y="38"/>
                    <a:pt x="38" y="38"/>
                    <a:pt x="38" y="38"/>
                  </a:cubicBezTo>
                  <a:cubicBezTo>
                    <a:pt x="13" y="38"/>
                    <a:pt x="13" y="38"/>
                    <a:pt x="13" y="38"/>
                  </a:cubicBezTo>
                  <a:cubicBezTo>
                    <a:pt x="6" y="38"/>
                    <a:pt x="0" y="44"/>
                    <a:pt x="0" y="52"/>
                  </a:cubicBezTo>
                  <a:cubicBezTo>
                    <a:pt x="0" y="59"/>
                    <a:pt x="6" y="65"/>
                    <a:pt x="13" y="65"/>
                  </a:cubicBezTo>
                  <a:cubicBezTo>
                    <a:pt x="38" y="65"/>
                    <a:pt x="38" y="65"/>
                    <a:pt x="38" y="65"/>
                  </a:cubicBezTo>
                  <a:cubicBezTo>
                    <a:pt x="38" y="90"/>
                    <a:pt x="38" y="90"/>
                    <a:pt x="38" y="90"/>
                  </a:cubicBezTo>
                  <a:cubicBezTo>
                    <a:pt x="38" y="98"/>
                    <a:pt x="44" y="104"/>
                    <a:pt x="51" y="104"/>
                  </a:cubicBezTo>
                  <a:cubicBezTo>
                    <a:pt x="59" y="104"/>
                    <a:pt x="65" y="98"/>
                    <a:pt x="65" y="90"/>
                  </a:cubicBezTo>
                  <a:cubicBezTo>
                    <a:pt x="65" y="65"/>
                    <a:pt x="65" y="65"/>
                    <a:pt x="65" y="65"/>
                  </a:cubicBezTo>
                  <a:cubicBezTo>
                    <a:pt x="90" y="65"/>
                    <a:pt x="90" y="65"/>
                    <a:pt x="90" y="65"/>
                  </a:cubicBezTo>
                  <a:cubicBezTo>
                    <a:pt x="97" y="65"/>
                    <a:pt x="103" y="59"/>
                    <a:pt x="103" y="52"/>
                  </a:cubicBezTo>
                  <a:cubicBezTo>
                    <a:pt x="103" y="44"/>
                    <a:pt x="97" y="38"/>
                    <a:pt x="90" y="38"/>
                  </a:cubicBezTo>
                  <a:close/>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7305" name="Freeform 167">
              <a:extLst>
                <a:ext uri="{FF2B5EF4-FFF2-40B4-BE49-F238E27FC236}">
                  <a16:creationId xmlns:a16="http://schemas.microsoft.com/office/drawing/2014/main" id="{F99A27EE-B7A2-46AF-829B-F18F61683CAF}"/>
                </a:ext>
              </a:extLst>
            </p:cNvPr>
            <p:cNvSpPr>
              <a:spLocks/>
            </p:cNvSpPr>
            <p:nvPr/>
          </p:nvSpPr>
          <p:spPr bwMode="auto">
            <a:xfrm>
              <a:off x="3988339" y="4365691"/>
              <a:ext cx="280642" cy="279211"/>
            </a:xfrm>
            <a:custGeom>
              <a:avLst/>
              <a:gdLst>
                <a:gd name="T0" fmla="*/ 90 w 104"/>
                <a:gd name="T1" fmla="*/ 39 h 104"/>
                <a:gd name="T2" fmla="*/ 65 w 104"/>
                <a:gd name="T3" fmla="*/ 39 h 104"/>
                <a:gd name="T4" fmla="*/ 65 w 104"/>
                <a:gd name="T5" fmla="*/ 13 h 104"/>
                <a:gd name="T6" fmla="*/ 52 w 104"/>
                <a:gd name="T7" fmla="*/ 0 h 104"/>
                <a:gd name="T8" fmla="*/ 39 w 104"/>
                <a:gd name="T9" fmla="*/ 13 h 104"/>
                <a:gd name="T10" fmla="*/ 39 w 104"/>
                <a:gd name="T11" fmla="*/ 39 h 104"/>
                <a:gd name="T12" fmla="*/ 14 w 104"/>
                <a:gd name="T13" fmla="*/ 39 h 104"/>
                <a:gd name="T14" fmla="*/ 0 w 104"/>
                <a:gd name="T15" fmla="*/ 52 h 104"/>
                <a:gd name="T16" fmla="*/ 14 w 104"/>
                <a:gd name="T17" fmla="*/ 65 h 104"/>
                <a:gd name="T18" fmla="*/ 39 w 104"/>
                <a:gd name="T19" fmla="*/ 65 h 104"/>
                <a:gd name="T20" fmla="*/ 39 w 104"/>
                <a:gd name="T21" fmla="*/ 90 h 104"/>
                <a:gd name="T22" fmla="*/ 52 w 104"/>
                <a:gd name="T23" fmla="*/ 104 h 104"/>
                <a:gd name="T24" fmla="*/ 65 w 104"/>
                <a:gd name="T25" fmla="*/ 90 h 104"/>
                <a:gd name="T26" fmla="*/ 65 w 104"/>
                <a:gd name="T27" fmla="*/ 65 h 104"/>
                <a:gd name="T28" fmla="*/ 90 w 104"/>
                <a:gd name="T29" fmla="*/ 65 h 104"/>
                <a:gd name="T30" fmla="*/ 104 w 104"/>
                <a:gd name="T31" fmla="*/ 52 h 104"/>
                <a:gd name="T32" fmla="*/ 90 w 104"/>
                <a:gd name="T33"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0" y="39"/>
                  </a:moveTo>
                  <a:cubicBezTo>
                    <a:pt x="65" y="39"/>
                    <a:pt x="65" y="39"/>
                    <a:pt x="65" y="39"/>
                  </a:cubicBezTo>
                  <a:cubicBezTo>
                    <a:pt x="65" y="13"/>
                    <a:pt x="65" y="13"/>
                    <a:pt x="65" y="13"/>
                  </a:cubicBezTo>
                  <a:cubicBezTo>
                    <a:pt x="65" y="6"/>
                    <a:pt x="59" y="0"/>
                    <a:pt x="52" y="0"/>
                  </a:cubicBezTo>
                  <a:cubicBezTo>
                    <a:pt x="45" y="0"/>
                    <a:pt x="39" y="6"/>
                    <a:pt x="39" y="13"/>
                  </a:cubicBezTo>
                  <a:cubicBezTo>
                    <a:pt x="39" y="39"/>
                    <a:pt x="39" y="39"/>
                    <a:pt x="39" y="39"/>
                  </a:cubicBezTo>
                  <a:cubicBezTo>
                    <a:pt x="14" y="39"/>
                    <a:pt x="14" y="39"/>
                    <a:pt x="14" y="39"/>
                  </a:cubicBezTo>
                  <a:cubicBezTo>
                    <a:pt x="6" y="39"/>
                    <a:pt x="0" y="45"/>
                    <a:pt x="0" y="52"/>
                  </a:cubicBezTo>
                  <a:cubicBezTo>
                    <a:pt x="0" y="59"/>
                    <a:pt x="6" y="65"/>
                    <a:pt x="14" y="65"/>
                  </a:cubicBezTo>
                  <a:cubicBezTo>
                    <a:pt x="39" y="65"/>
                    <a:pt x="39" y="65"/>
                    <a:pt x="39" y="65"/>
                  </a:cubicBezTo>
                  <a:cubicBezTo>
                    <a:pt x="39" y="90"/>
                    <a:pt x="39" y="90"/>
                    <a:pt x="39" y="90"/>
                  </a:cubicBezTo>
                  <a:cubicBezTo>
                    <a:pt x="39" y="98"/>
                    <a:pt x="45" y="104"/>
                    <a:pt x="52" y="104"/>
                  </a:cubicBezTo>
                  <a:cubicBezTo>
                    <a:pt x="59" y="104"/>
                    <a:pt x="65" y="98"/>
                    <a:pt x="65" y="90"/>
                  </a:cubicBezTo>
                  <a:cubicBezTo>
                    <a:pt x="65" y="65"/>
                    <a:pt x="65" y="65"/>
                    <a:pt x="65" y="65"/>
                  </a:cubicBezTo>
                  <a:cubicBezTo>
                    <a:pt x="90" y="65"/>
                    <a:pt x="90" y="65"/>
                    <a:pt x="90" y="65"/>
                  </a:cubicBezTo>
                  <a:cubicBezTo>
                    <a:pt x="98" y="65"/>
                    <a:pt x="104" y="59"/>
                    <a:pt x="104" y="52"/>
                  </a:cubicBezTo>
                  <a:cubicBezTo>
                    <a:pt x="104" y="45"/>
                    <a:pt x="98" y="39"/>
                    <a:pt x="90" y="39"/>
                  </a:cubicBezTo>
                  <a:close/>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Twitter Sentiment Analysis in Real-Time">
            <a:extLst>
              <a:ext uri="{FF2B5EF4-FFF2-40B4-BE49-F238E27FC236}">
                <a16:creationId xmlns:a16="http://schemas.microsoft.com/office/drawing/2014/main" id="{505C4FC1-F982-48E3-A27F-07581DA4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66" y="1310345"/>
            <a:ext cx="3090983" cy="15101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Select the Right Sentiment Analysis Tools for Businesses">
            <a:extLst>
              <a:ext uri="{FF2B5EF4-FFF2-40B4-BE49-F238E27FC236}">
                <a16:creationId xmlns:a16="http://schemas.microsoft.com/office/drawing/2014/main" id="{D7884206-ACAA-4ECF-A2BC-570B931E2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59" y="2966026"/>
            <a:ext cx="3909902" cy="25908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pter 33 Twitter sentiment analysis in R | Spring 2021 EDAV Community  Contributions">
            <a:extLst>
              <a:ext uri="{FF2B5EF4-FFF2-40B4-BE49-F238E27FC236}">
                <a16:creationId xmlns:a16="http://schemas.microsoft.com/office/drawing/2014/main" id="{8A5C7B5D-E32E-42DF-8C66-161C951FC5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530"/>
          <a:stretch/>
        </p:blipFill>
        <p:spPr bwMode="auto">
          <a:xfrm>
            <a:off x="7624664" y="1674646"/>
            <a:ext cx="4551103" cy="392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78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eference - Free education icons">
            <a:extLst>
              <a:ext uri="{FF2B5EF4-FFF2-40B4-BE49-F238E27FC236}">
                <a16:creationId xmlns:a16="http://schemas.microsoft.com/office/drawing/2014/main" id="{96297A65-CB26-4226-B36E-78C1A2498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021" y="220098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554657"/>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References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790765" y="2748432"/>
            <a:ext cx="5053984"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hlinkClick r:id="rId4"/>
              </a:rPr>
              <a:t>https://www.kaggle.com/datasets/bwandowando/ukraine-russian-crisis-twitter-dataset-1-2-m-rows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hlinkClick r:id="rId5"/>
              </a:rPr>
              <a:t>https://towardsdatascience.com/machine-learning-algorithms-in-laymans-terms-part-1-d0368d769a7b</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hlinkClick r:id="rId6"/>
              </a:rPr>
              <a:t>https://www.geeksforgeeks.org/twitter-sentiment-analysis-using-python/</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92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4">
            <a:extLst>
              <a:ext uri="{FF2B5EF4-FFF2-40B4-BE49-F238E27FC236}">
                <a16:creationId xmlns:a16="http://schemas.microsoft.com/office/drawing/2014/main" id="{B078C92E-B52D-485E-8B24-C8F8938A6A79}"/>
              </a:ext>
            </a:extLst>
          </p:cNvPr>
          <p:cNvSpPr>
            <a:spLocks noChangeArrowheads="1"/>
          </p:cNvSpPr>
          <p:nvPr/>
        </p:nvSpPr>
        <p:spPr bwMode="auto">
          <a:xfrm>
            <a:off x="-8472" y="1741078"/>
            <a:ext cx="12200471" cy="5116922"/>
          </a:xfrm>
          <a:prstGeom prst="rect">
            <a:avLst/>
          </a:prstGeom>
          <a:gradFill>
            <a:gsLst>
              <a:gs pos="95000">
                <a:srgbClr val="006C92"/>
              </a:gs>
              <a:gs pos="0">
                <a:srgbClr val="33CCFF"/>
              </a:gs>
            </a:gsLst>
            <a:path path="circle">
              <a:fillToRect t="100000" r="10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AutoShape 510">
            <a:extLst>
              <a:ext uri="{FF2B5EF4-FFF2-40B4-BE49-F238E27FC236}">
                <a16:creationId xmlns:a16="http://schemas.microsoft.com/office/drawing/2014/main" id="{2FE328B2-4609-4CF4-A19C-67765C1C00AA}"/>
              </a:ext>
            </a:extLst>
          </p:cNvPr>
          <p:cNvSpPr>
            <a:spLocks noChangeAspect="1" noChangeArrowheads="1" noTextEdit="1"/>
          </p:cNvSpPr>
          <p:nvPr/>
        </p:nvSpPr>
        <p:spPr bwMode="auto">
          <a:xfrm>
            <a:off x="92075" y="230188"/>
            <a:ext cx="1200785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83" name="Group 182">
            <a:extLst>
              <a:ext uri="{FF2B5EF4-FFF2-40B4-BE49-F238E27FC236}">
                <a16:creationId xmlns:a16="http://schemas.microsoft.com/office/drawing/2014/main" id="{FD27221A-98CA-4CB6-A748-4D8C7069DBB5}"/>
              </a:ext>
            </a:extLst>
          </p:cNvPr>
          <p:cNvGrpSpPr/>
          <p:nvPr/>
        </p:nvGrpSpPr>
        <p:grpSpPr>
          <a:xfrm>
            <a:off x="4771209" y="727693"/>
            <a:ext cx="2649583" cy="440200"/>
            <a:chOff x="615636" y="839208"/>
            <a:chExt cx="2218100" cy="368514"/>
          </a:xfrm>
        </p:grpSpPr>
        <p:pic>
          <p:nvPicPr>
            <p:cNvPr id="184" name="Picture 183">
              <a:extLst>
                <a:ext uri="{FF2B5EF4-FFF2-40B4-BE49-F238E27FC236}">
                  <a16:creationId xmlns:a16="http://schemas.microsoft.com/office/drawing/2014/main" id="{0034D78A-E157-4706-9115-7C8B71EFF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185" name="Freeform 162">
              <a:extLst>
                <a:ext uri="{FF2B5EF4-FFF2-40B4-BE49-F238E27FC236}">
                  <a16:creationId xmlns:a16="http://schemas.microsoft.com/office/drawing/2014/main" id="{34BDA922-92F8-40B1-93AE-C687BE92CA51}"/>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86" name="Freeform: Shape 185">
            <a:extLst>
              <a:ext uri="{FF2B5EF4-FFF2-40B4-BE49-F238E27FC236}">
                <a16:creationId xmlns:a16="http://schemas.microsoft.com/office/drawing/2014/main" id="{F7A6D7AE-DA60-419A-8D1D-5CDF72D6CDA1}"/>
              </a:ext>
            </a:extLst>
          </p:cNvPr>
          <p:cNvSpPr>
            <a:spLocks/>
          </p:cNvSpPr>
          <p:nvPr/>
        </p:nvSpPr>
        <p:spPr bwMode="auto">
          <a:xfrm rot="10800000" flipH="1" flipV="1">
            <a:off x="-8471" y="2095392"/>
            <a:ext cx="12200471" cy="4762605"/>
          </a:xfrm>
          <a:custGeom>
            <a:avLst/>
            <a:gdLst>
              <a:gd name="connsiteX0" fmla="*/ 2018602 w 12219388"/>
              <a:gd name="connsiteY0" fmla="*/ 44 h 5924074"/>
              <a:gd name="connsiteX1" fmla="*/ 4620520 w 12219388"/>
              <a:gd name="connsiteY1" fmla="*/ 1291703 h 5924074"/>
              <a:gd name="connsiteX2" fmla="*/ 9261244 w 12219388"/>
              <a:gd name="connsiteY2" fmla="*/ 2214484 h 5924074"/>
              <a:gd name="connsiteX3" fmla="*/ 12124574 w 12219388"/>
              <a:gd name="connsiteY3" fmla="*/ 2330585 h 5924074"/>
              <a:gd name="connsiteX4" fmla="*/ 12219388 w 12219388"/>
              <a:gd name="connsiteY4" fmla="*/ 2408503 h 5924074"/>
              <a:gd name="connsiteX5" fmla="*/ 12219388 w 12219388"/>
              <a:gd name="connsiteY5" fmla="*/ 5924074 h 5924074"/>
              <a:gd name="connsiteX6" fmla="*/ 0 w 12219388"/>
              <a:gd name="connsiteY6" fmla="*/ 5924073 h 5924074"/>
              <a:gd name="connsiteX7" fmla="*/ 0 w 12219388"/>
              <a:gd name="connsiteY7" fmla="*/ 1147869 h 5924074"/>
              <a:gd name="connsiteX8" fmla="*/ 332 w 12219388"/>
              <a:gd name="connsiteY8" fmla="*/ 1147537 h 5924074"/>
              <a:gd name="connsiteX9" fmla="*/ 2018602 w 12219388"/>
              <a:gd name="connsiteY9" fmla="*/ 44 h 592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9388" h="5924074">
                <a:moveTo>
                  <a:pt x="2018602" y="44"/>
                </a:moveTo>
                <a:cubicBezTo>
                  <a:pt x="2678799" y="4540"/>
                  <a:pt x="3495311" y="358256"/>
                  <a:pt x="4620520" y="1291703"/>
                </a:cubicBezTo>
                <a:cubicBezTo>
                  <a:pt x="6871334" y="3162547"/>
                  <a:pt x="8148482" y="2682195"/>
                  <a:pt x="9261244" y="2214484"/>
                </a:cubicBezTo>
                <a:cubicBezTo>
                  <a:pt x="10162202" y="1811557"/>
                  <a:pt x="10974250" y="1419741"/>
                  <a:pt x="12124574" y="2330585"/>
                </a:cubicBezTo>
                <a:lnTo>
                  <a:pt x="12219388" y="2408503"/>
                </a:lnTo>
                <a:lnTo>
                  <a:pt x="12219388" y="5924074"/>
                </a:lnTo>
                <a:lnTo>
                  <a:pt x="0" y="5924073"/>
                </a:lnTo>
                <a:lnTo>
                  <a:pt x="0" y="1147869"/>
                </a:lnTo>
                <a:lnTo>
                  <a:pt x="332" y="1147537"/>
                </a:lnTo>
                <a:cubicBezTo>
                  <a:pt x="626055" y="521826"/>
                  <a:pt x="1203064" y="-5510"/>
                  <a:pt x="2018602" y="44"/>
                </a:cubicBezTo>
                <a:close/>
              </a:path>
            </a:pathLst>
          </a:custGeom>
          <a:gradFill flip="none" rotWithShape="1">
            <a:gsLst>
              <a:gs pos="0">
                <a:srgbClr val="E6F9FF">
                  <a:alpha val="0"/>
                </a:srgbClr>
              </a:gs>
              <a:gs pos="100000">
                <a:srgbClr val="A7E8FF">
                  <a:alpha val="13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33" name="Group 132">
            <a:extLst>
              <a:ext uri="{FF2B5EF4-FFF2-40B4-BE49-F238E27FC236}">
                <a16:creationId xmlns:a16="http://schemas.microsoft.com/office/drawing/2014/main" id="{C37FF5BD-9379-476B-A03B-1F2E02C86A3D}"/>
              </a:ext>
            </a:extLst>
          </p:cNvPr>
          <p:cNvGrpSpPr/>
          <p:nvPr/>
        </p:nvGrpSpPr>
        <p:grpSpPr>
          <a:xfrm>
            <a:off x="327584" y="4099341"/>
            <a:ext cx="1366837" cy="2758659"/>
            <a:chOff x="3128963" y="2235201"/>
            <a:chExt cx="608012" cy="1227138"/>
          </a:xfrm>
        </p:grpSpPr>
        <p:sp>
          <p:nvSpPr>
            <p:cNvPr id="16" name="Freeform 512">
              <a:extLst>
                <a:ext uri="{FF2B5EF4-FFF2-40B4-BE49-F238E27FC236}">
                  <a16:creationId xmlns:a16="http://schemas.microsoft.com/office/drawing/2014/main" id="{3BAFCE5A-3F86-4EEB-A334-8FA2F5FD5A0C}"/>
                </a:ext>
              </a:extLst>
            </p:cNvPr>
            <p:cNvSpPr>
              <a:spLocks/>
            </p:cNvSpPr>
            <p:nvPr/>
          </p:nvSpPr>
          <p:spPr bwMode="auto">
            <a:xfrm>
              <a:off x="3559175" y="2241551"/>
              <a:ext cx="88900" cy="98425"/>
            </a:xfrm>
            <a:custGeom>
              <a:avLst/>
              <a:gdLst>
                <a:gd name="T0" fmla="*/ 13 w 17"/>
                <a:gd name="T1" fmla="*/ 19 h 19"/>
                <a:gd name="T2" fmla="*/ 7 w 17"/>
                <a:gd name="T3" fmla="*/ 0 h 19"/>
                <a:gd name="T4" fmla="*/ 13 w 17"/>
                <a:gd name="T5" fmla="*/ 19 h 19"/>
              </a:gdLst>
              <a:ahLst/>
              <a:cxnLst>
                <a:cxn ang="0">
                  <a:pos x="T0" y="T1"/>
                </a:cxn>
                <a:cxn ang="0">
                  <a:pos x="T2" y="T3"/>
                </a:cxn>
                <a:cxn ang="0">
                  <a:pos x="T4" y="T5"/>
                </a:cxn>
              </a:cxnLst>
              <a:rect l="0" t="0" r="r" b="b"/>
              <a:pathLst>
                <a:path w="17" h="19">
                  <a:moveTo>
                    <a:pt x="13" y="19"/>
                  </a:moveTo>
                  <a:cubicBezTo>
                    <a:pt x="13" y="19"/>
                    <a:pt x="17" y="5"/>
                    <a:pt x="7" y="0"/>
                  </a:cubicBezTo>
                  <a:cubicBezTo>
                    <a:pt x="7" y="0"/>
                    <a:pt x="0" y="14"/>
                    <a:pt x="13" y="1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13">
              <a:extLst>
                <a:ext uri="{FF2B5EF4-FFF2-40B4-BE49-F238E27FC236}">
                  <a16:creationId xmlns:a16="http://schemas.microsoft.com/office/drawing/2014/main" id="{235EB86F-5EF0-4208-B9EC-F9456D9765FB}"/>
                </a:ext>
              </a:extLst>
            </p:cNvPr>
            <p:cNvSpPr>
              <a:spLocks noEditPoints="1"/>
            </p:cNvSpPr>
            <p:nvPr/>
          </p:nvSpPr>
          <p:spPr bwMode="auto">
            <a:xfrm>
              <a:off x="3575050" y="2235201"/>
              <a:ext cx="77788" cy="109538"/>
            </a:xfrm>
            <a:custGeom>
              <a:avLst/>
              <a:gdLst>
                <a:gd name="T0" fmla="*/ 10 w 15"/>
                <a:gd name="T1" fmla="*/ 21 h 21"/>
                <a:gd name="T2" fmla="*/ 9 w 15"/>
                <a:gd name="T3" fmla="*/ 21 h 21"/>
                <a:gd name="T4" fmla="*/ 2 w 15"/>
                <a:gd name="T5" fmla="*/ 14 h 21"/>
                <a:gd name="T6" fmla="*/ 4 w 15"/>
                <a:gd name="T7" fmla="*/ 1 h 21"/>
                <a:gd name="T8" fmla="*/ 4 w 15"/>
                <a:gd name="T9" fmla="*/ 0 h 21"/>
                <a:gd name="T10" fmla="*/ 5 w 15"/>
                <a:gd name="T11" fmla="*/ 0 h 21"/>
                <a:gd name="T12" fmla="*/ 10 w 15"/>
                <a:gd name="T13" fmla="*/ 21 h 21"/>
                <a:gd name="T14" fmla="*/ 5 w 15"/>
                <a:gd name="T15" fmla="*/ 2 h 21"/>
                <a:gd name="T16" fmla="*/ 4 w 15"/>
                <a:gd name="T17" fmla="*/ 14 h 21"/>
                <a:gd name="T18" fmla="*/ 9 w 15"/>
                <a:gd name="T19" fmla="*/ 19 h 21"/>
                <a:gd name="T20" fmla="*/ 5 w 15"/>
                <a:gd name="T2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10" y="21"/>
                  </a:moveTo>
                  <a:cubicBezTo>
                    <a:pt x="9" y="21"/>
                    <a:pt x="9" y="21"/>
                    <a:pt x="9" y="21"/>
                  </a:cubicBezTo>
                  <a:cubicBezTo>
                    <a:pt x="6" y="20"/>
                    <a:pt x="4" y="17"/>
                    <a:pt x="2" y="14"/>
                  </a:cubicBezTo>
                  <a:cubicBezTo>
                    <a:pt x="0" y="8"/>
                    <a:pt x="3" y="1"/>
                    <a:pt x="4" y="1"/>
                  </a:cubicBezTo>
                  <a:cubicBezTo>
                    <a:pt x="4" y="0"/>
                    <a:pt x="4" y="0"/>
                    <a:pt x="4" y="0"/>
                  </a:cubicBezTo>
                  <a:cubicBezTo>
                    <a:pt x="5" y="0"/>
                    <a:pt x="5" y="0"/>
                    <a:pt x="5" y="0"/>
                  </a:cubicBezTo>
                  <a:cubicBezTo>
                    <a:pt x="15" y="5"/>
                    <a:pt x="11" y="20"/>
                    <a:pt x="10" y="21"/>
                  </a:cubicBezTo>
                  <a:close/>
                  <a:moveTo>
                    <a:pt x="5" y="2"/>
                  </a:moveTo>
                  <a:cubicBezTo>
                    <a:pt x="4" y="4"/>
                    <a:pt x="2" y="9"/>
                    <a:pt x="4" y="14"/>
                  </a:cubicBezTo>
                  <a:cubicBezTo>
                    <a:pt x="5" y="16"/>
                    <a:pt x="7" y="18"/>
                    <a:pt x="9" y="19"/>
                  </a:cubicBezTo>
                  <a:cubicBezTo>
                    <a:pt x="10" y="16"/>
                    <a:pt x="11"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514">
              <a:extLst>
                <a:ext uri="{FF2B5EF4-FFF2-40B4-BE49-F238E27FC236}">
                  <a16:creationId xmlns:a16="http://schemas.microsoft.com/office/drawing/2014/main" id="{B4BF3E49-0D34-421C-A7BD-394AFAEF06BE}"/>
                </a:ext>
              </a:extLst>
            </p:cNvPr>
            <p:cNvSpPr>
              <a:spLocks/>
            </p:cNvSpPr>
            <p:nvPr/>
          </p:nvSpPr>
          <p:spPr bwMode="auto">
            <a:xfrm>
              <a:off x="3460750" y="2344738"/>
              <a:ext cx="88900" cy="98425"/>
            </a:xfrm>
            <a:custGeom>
              <a:avLst/>
              <a:gdLst>
                <a:gd name="T0" fmla="*/ 12 w 17"/>
                <a:gd name="T1" fmla="*/ 19 h 19"/>
                <a:gd name="T2" fmla="*/ 7 w 17"/>
                <a:gd name="T3" fmla="*/ 0 h 19"/>
                <a:gd name="T4" fmla="*/ 12 w 17"/>
                <a:gd name="T5" fmla="*/ 19 h 19"/>
              </a:gdLst>
              <a:ahLst/>
              <a:cxnLst>
                <a:cxn ang="0">
                  <a:pos x="T0" y="T1"/>
                </a:cxn>
                <a:cxn ang="0">
                  <a:pos x="T2" y="T3"/>
                </a:cxn>
                <a:cxn ang="0">
                  <a:pos x="T4" y="T5"/>
                </a:cxn>
              </a:cxnLst>
              <a:rect l="0" t="0" r="r" b="b"/>
              <a:pathLst>
                <a:path w="17" h="19">
                  <a:moveTo>
                    <a:pt x="12" y="19"/>
                  </a:moveTo>
                  <a:cubicBezTo>
                    <a:pt x="12" y="19"/>
                    <a:pt x="17" y="4"/>
                    <a:pt x="7" y="0"/>
                  </a:cubicBezTo>
                  <a:cubicBezTo>
                    <a:pt x="7" y="0"/>
                    <a:pt x="0" y="14"/>
                    <a:pt x="12" y="1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15">
              <a:extLst>
                <a:ext uri="{FF2B5EF4-FFF2-40B4-BE49-F238E27FC236}">
                  <a16:creationId xmlns:a16="http://schemas.microsoft.com/office/drawing/2014/main" id="{B0CB0808-7B45-4FD9-9DFC-0C8C5C5F3700}"/>
                </a:ext>
              </a:extLst>
            </p:cNvPr>
            <p:cNvSpPr>
              <a:spLocks noEditPoints="1"/>
            </p:cNvSpPr>
            <p:nvPr/>
          </p:nvSpPr>
          <p:spPr bwMode="auto">
            <a:xfrm>
              <a:off x="3471863" y="2339976"/>
              <a:ext cx="77788" cy="109538"/>
            </a:xfrm>
            <a:custGeom>
              <a:avLst/>
              <a:gdLst>
                <a:gd name="T0" fmla="*/ 11 w 15"/>
                <a:gd name="T1" fmla="*/ 21 h 21"/>
                <a:gd name="T2" fmla="*/ 10 w 15"/>
                <a:gd name="T3" fmla="*/ 21 h 21"/>
                <a:gd name="T4" fmla="*/ 3 w 15"/>
                <a:gd name="T5" fmla="*/ 14 h 21"/>
                <a:gd name="T6" fmla="*/ 4 w 15"/>
                <a:gd name="T7" fmla="*/ 0 h 21"/>
                <a:gd name="T8" fmla="*/ 4 w 15"/>
                <a:gd name="T9" fmla="*/ 0 h 21"/>
                <a:gd name="T10" fmla="*/ 5 w 15"/>
                <a:gd name="T11" fmla="*/ 0 h 21"/>
                <a:gd name="T12" fmla="*/ 11 w 15"/>
                <a:gd name="T13" fmla="*/ 20 h 21"/>
                <a:gd name="T14" fmla="*/ 11 w 15"/>
                <a:gd name="T15" fmla="*/ 21 h 21"/>
                <a:gd name="T16" fmla="*/ 5 w 15"/>
                <a:gd name="T17" fmla="*/ 2 h 21"/>
                <a:gd name="T18" fmla="*/ 4 w 15"/>
                <a:gd name="T19" fmla="*/ 14 h 21"/>
                <a:gd name="T20" fmla="*/ 10 w 15"/>
                <a:gd name="T21" fmla="*/ 19 h 21"/>
                <a:gd name="T22" fmla="*/ 5 w 15"/>
                <a:gd name="T2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11" y="21"/>
                  </a:moveTo>
                  <a:cubicBezTo>
                    <a:pt x="10" y="21"/>
                    <a:pt x="10" y="21"/>
                    <a:pt x="10" y="21"/>
                  </a:cubicBezTo>
                  <a:cubicBezTo>
                    <a:pt x="6" y="19"/>
                    <a:pt x="4" y="17"/>
                    <a:pt x="3" y="14"/>
                  </a:cubicBezTo>
                  <a:cubicBezTo>
                    <a:pt x="0" y="8"/>
                    <a:pt x="4" y="1"/>
                    <a:pt x="4" y="0"/>
                  </a:cubicBezTo>
                  <a:cubicBezTo>
                    <a:pt x="4" y="0"/>
                    <a:pt x="4" y="0"/>
                    <a:pt x="4" y="0"/>
                  </a:cubicBezTo>
                  <a:cubicBezTo>
                    <a:pt x="5" y="0"/>
                    <a:pt x="5" y="0"/>
                    <a:pt x="5" y="0"/>
                  </a:cubicBezTo>
                  <a:cubicBezTo>
                    <a:pt x="15" y="5"/>
                    <a:pt x="11" y="20"/>
                    <a:pt x="11" y="20"/>
                  </a:cubicBezTo>
                  <a:lnTo>
                    <a:pt x="11" y="21"/>
                  </a:lnTo>
                  <a:close/>
                  <a:moveTo>
                    <a:pt x="5" y="2"/>
                  </a:moveTo>
                  <a:cubicBezTo>
                    <a:pt x="4" y="4"/>
                    <a:pt x="3" y="9"/>
                    <a:pt x="4" y="14"/>
                  </a:cubicBezTo>
                  <a:cubicBezTo>
                    <a:pt x="5" y="16"/>
                    <a:pt x="7" y="18"/>
                    <a:pt x="10" y="19"/>
                  </a:cubicBezTo>
                  <a:cubicBezTo>
                    <a:pt x="10" y="16"/>
                    <a:pt x="12"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16">
              <a:extLst>
                <a:ext uri="{FF2B5EF4-FFF2-40B4-BE49-F238E27FC236}">
                  <a16:creationId xmlns:a16="http://schemas.microsoft.com/office/drawing/2014/main" id="{8115F58D-2BEC-484C-A5DA-3CFCC416623F}"/>
                </a:ext>
              </a:extLst>
            </p:cNvPr>
            <p:cNvSpPr>
              <a:spLocks/>
            </p:cNvSpPr>
            <p:nvPr/>
          </p:nvSpPr>
          <p:spPr bwMode="auto">
            <a:xfrm>
              <a:off x="3352800" y="2474913"/>
              <a:ext cx="87313" cy="103188"/>
            </a:xfrm>
            <a:custGeom>
              <a:avLst/>
              <a:gdLst>
                <a:gd name="T0" fmla="*/ 12 w 17"/>
                <a:gd name="T1" fmla="*/ 20 h 20"/>
                <a:gd name="T2" fmla="*/ 7 w 17"/>
                <a:gd name="T3" fmla="*/ 0 h 20"/>
                <a:gd name="T4" fmla="*/ 12 w 17"/>
                <a:gd name="T5" fmla="*/ 20 h 20"/>
              </a:gdLst>
              <a:ahLst/>
              <a:cxnLst>
                <a:cxn ang="0">
                  <a:pos x="T0" y="T1"/>
                </a:cxn>
                <a:cxn ang="0">
                  <a:pos x="T2" y="T3"/>
                </a:cxn>
                <a:cxn ang="0">
                  <a:pos x="T4" y="T5"/>
                </a:cxn>
              </a:cxnLst>
              <a:rect l="0" t="0" r="r" b="b"/>
              <a:pathLst>
                <a:path w="17" h="20">
                  <a:moveTo>
                    <a:pt x="12" y="20"/>
                  </a:moveTo>
                  <a:cubicBezTo>
                    <a:pt x="12" y="20"/>
                    <a:pt x="17" y="5"/>
                    <a:pt x="7" y="0"/>
                  </a:cubicBezTo>
                  <a:cubicBezTo>
                    <a:pt x="7" y="0"/>
                    <a:pt x="0" y="15"/>
                    <a:pt x="12" y="2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17">
              <a:extLst>
                <a:ext uri="{FF2B5EF4-FFF2-40B4-BE49-F238E27FC236}">
                  <a16:creationId xmlns:a16="http://schemas.microsoft.com/office/drawing/2014/main" id="{9F68A1B1-5050-494F-87D2-68413128F9EE}"/>
                </a:ext>
              </a:extLst>
            </p:cNvPr>
            <p:cNvSpPr>
              <a:spLocks noEditPoints="1"/>
            </p:cNvSpPr>
            <p:nvPr/>
          </p:nvSpPr>
          <p:spPr bwMode="auto">
            <a:xfrm>
              <a:off x="3362325" y="2470151"/>
              <a:ext cx="77788" cy="114300"/>
            </a:xfrm>
            <a:custGeom>
              <a:avLst/>
              <a:gdLst>
                <a:gd name="T0" fmla="*/ 11 w 15"/>
                <a:gd name="T1" fmla="*/ 22 h 22"/>
                <a:gd name="T2" fmla="*/ 10 w 15"/>
                <a:gd name="T3" fmla="*/ 21 h 22"/>
                <a:gd name="T4" fmla="*/ 3 w 15"/>
                <a:gd name="T5" fmla="*/ 15 h 22"/>
                <a:gd name="T6" fmla="*/ 4 w 15"/>
                <a:gd name="T7" fmla="*/ 1 h 22"/>
                <a:gd name="T8" fmla="*/ 4 w 15"/>
                <a:gd name="T9" fmla="*/ 0 h 22"/>
                <a:gd name="T10" fmla="*/ 5 w 15"/>
                <a:gd name="T11" fmla="*/ 1 h 22"/>
                <a:gd name="T12" fmla="*/ 11 w 15"/>
                <a:gd name="T13" fmla="*/ 21 h 22"/>
                <a:gd name="T14" fmla="*/ 11 w 15"/>
                <a:gd name="T15" fmla="*/ 22 h 22"/>
                <a:gd name="T16" fmla="*/ 5 w 15"/>
                <a:gd name="T17" fmla="*/ 2 h 22"/>
                <a:gd name="T18" fmla="*/ 4 w 15"/>
                <a:gd name="T19" fmla="*/ 14 h 22"/>
                <a:gd name="T20" fmla="*/ 10 w 15"/>
                <a:gd name="T21" fmla="*/ 20 h 22"/>
                <a:gd name="T22" fmla="*/ 5 w 15"/>
                <a:gd name="T2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1" y="22"/>
                  </a:moveTo>
                  <a:cubicBezTo>
                    <a:pt x="10" y="21"/>
                    <a:pt x="10" y="21"/>
                    <a:pt x="10" y="21"/>
                  </a:cubicBezTo>
                  <a:cubicBezTo>
                    <a:pt x="6" y="20"/>
                    <a:pt x="4" y="18"/>
                    <a:pt x="3" y="15"/>
                  </a:cubicBezTo>
                  <a:cubicBezTo>
                    <a:pt x="0" y="8"/>
                    <a:pt x="4" y="1"/>
                    <a:pt x="4" y="1"/>
                  </a:cubicBezTo>
                  <a:cubicBezTo>
                    <a:pt x="4" y="0"/>
                    <a:pt x="4" y="0"/>
                    <a:pt x="4" y="0"/>
                  </a:cubicBezTo>
                  <a:cubicBezTo>
                    <a:pt x="5" y="1"/>
                    <a:pt x="5" y="1"/>
                    <a:pt x="5" y="1"/>
                  </a:cubicBezTo>
                  <a:cubicBezTo>
                    <a:pt x="15" y="5"/>
                    <a:pt x="11" y="20"/>
                    <a:pt x="11" y="21"/>
                  </a:cubicBezTo>
                  <a:lnTo>
                    <a:pt x="11" y="22"/>
                  </a:lnTo>
                  <a:close/>
                  <a:moveTo>
                    <a:pt x="5" y="2"/>
                  </a:moveTo>
                  <a:cubicBezTo>
                    <a:pt x="4" y="4"/>
                    <a:pt x="3" y="10"/>
                    <a:pt x="4" y="14"/>
                  </a:cubicBezTo>
                  <a:cubicBezTo>
                    <a:pt x="5" y="16"/>
                    <a:pt x="7" y="18"/>
                    <a:pt x="10" y="20"/>
                  </a:cubicBezTo>
                  <a:cubicBezTo>
                    <a:pt x="10" y="16"/>
                    <a:pt x="12" y="6"/>
                    <a:pt x="5" y="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18">
              <a:extLst>
                <a:ext uri="{FF2B5EF4-FFF2-40B4-BE49-F238E27FC236}">
                  <a16:creationId xmlns:a16="http://schemas.microsoft.com/office/drawing/2014/main" id="{B78930B1-66BF-40C4-9555-241E2E244693}"/>
                </a:ext>
              </a:extLst>
            </p:cNvPr>
            <p:cNvSpPr>
              <a:spLocks/>
            </p:cNvSpPr>
            <p:nvPr/>
          </p:nvSpPr>
          <p:spPr bwMode="auto">
            <a:xfrm>
              <a:off x="3263900" y="2620963"/>
              <a:ext cx="68263" cy="82550"/>
            </a:xfrm>
            <a:custGeom>
              <a:avLst/>
              <a:gdLst>
                <a:gd name="T0" fmla="*/ 13 w 13"/>
                <a:gd name="T1" fmla="*/ 16 h 16"/>
                <a:gd name="T2" fmla="*/ 1 w 13"/>
                <a:gd name="T3" fmla="*/ 0 h 16"/>
                <a:gd name="T4" fmla="*/ 13 w 13"/>
                <a:gd name="T5" fmla="*/ 16 h 16"/>
              </a:gdLst>
              <a:ahLst/>
              <a:cxnLst>
                <a:cxn ang="0">
                  <a:pos x="T0" y="T1"/>
                </a:cxn>
                <a:cxn ang="0">
                  <a:pos x="T2" y="T3"/>
                </a:cxn>
                <a:cxn ang="0">
                  <a:pos x="T4" y="T5"/>
                </a:cxn>
              </a:cxnLst>
              <a:rect l="0" t="0" r="r" b="b"/>
              <a:pathLst>
                <a:path w="13" h="16">
                  <a:moveTo>
                    <a:pt x="13" y="16"/>
                  </a:moveTo>
                  <a:cubicBezTo>
                    <a:pt x="13" y="16"/>
                    <a:pt x="11" y="0"/>
                    <a:pt x="1" y="0"/>
                  </a:cubicBezTo>
                  <a:cubicBezTo>
                    <a:pt x="1" y="0"/>
                    <a:pt x="0" y="15"/>
                    <a:pt x="13" y="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19">
              <a:extLst>
                <a:ext uri="{FF2B5EF4-FFF2-40B4-BE49-F238E27FC236}">
                  <a16:creationId xmlns:a16="http://schemas.microsoft.com/office/drawing/2014/main" id="{15C49804-7AAB-4EEA-ABA2-EFC7DA9DBD14}"/>
                </a:ext>
              </a:extLst>
            </p:cNvPr>
            <p:cNvSpPr>
              <a:spLocks noEditPoints="1"/>
            </p:cNvSpPr>
            <p:nvPr/>
          </p:nvSpPr>
          <p:spPr bwMode="auto">
            <a:xfrm>
              <a:off x="3259138" y="2614613"/>
              <a:ext cx="77788" cy="88900"/>
            </a:xfrm>
            <a:custGeom>
              <a:avLst/>
              <a:gdLst>
                <a:gd name="T0" fmla="*/ 15 w 15"/>
                <a:gd name="T1" fmla="*/ 17 h 17"/>
                <a:gd name="T2" fmla="*/ 14 w 15"/>
                <a:gd name="T3" fmla="*/ 17 h 17"/>
                <a:gd name="T4" fmla="*/ 5 w 15"/>
                <a:gd name="T5" fmla="*/ 14 h 17"/>
                <a:gd name="T6" fmla="*/ 1 w 15"/>
                <a:gd name="T7" fmla="*/ 1 h 17"/>
                <a:gd name="T8" fmla="*/ 1 w 15"/>
                <a:gd name="T9" fmla="*/ 0 h 17"/>
                <a:gd name="T10" fmla="*/ 2 w 15"/>
                <a:gd name="T11" fmla="*/ 0 h 17"/>
                <a:gd name="T12" fmla="*/ 15 w 15"/>
                <a:gd name="T13" fmla="*/ 16 h 17"/>
                <a:gd name="T14" fmla="*/ 15 w 15"/>
                <a:gd name="T15" fmla="*/ 17 h 17"/>
                <a:gd name="T16" fmla="*/ 2 w 15"/>
                <a:gd name="T17" fmla="*/ 1 h 17"/>
                <a:gd name="T18" fmla="*/ 6 w 15"/>
                <a:gd name="T19" fmla="*/ 13 h 17"/>
                <a:gd name="T20" fmla="*/ 13 w 15"/>
                <a:gd name="T21" fmla="*/ 16 h 17"/>
                <a:gd name="T22" fmla="*/ 2 w 15"/>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7">
                  <a:moveTo>
                    <a:pt x="15" y="17"/>
                  </a:moveTo>
                  <a:cubicBezTo>
                    <a:pt x="14" y="17"/>
                    <a:pt x="14" y="17"/>
                    <a:pt x="14" y="17"/>
                  </a:cubicBezTo>
                  <a:cubicBezTo>
                    <a:pt x="10" y="17"/>
                    <a:pt x="7" y="16"/>
                    <a:pt x="5" y="14"/>
                  </a:cubicBezTo>
                  <a:cubicBezTo>
                    <a:pt x="0" y="9"/>
                    <a:pt x="1" y="1"/>
                    <a:pt x="1" y="1"/>
                  </a:cubicBezTo>
                  <a:cubicBezTo>
                    <a:pt x="1" y="0"/>
                    <a:pt x="1" y="0"/>
                    <a:pt x="1" y="0"/>
                  </a:cubicBezTo>
                  <a:cubicBezTo>
                    <a:pt x="2" y="0"/>
                    <a:pt x="2" y="0"/>
                    <a:pt x="2" y="0"/>
                  </a:cubicBezTo>
                  <a:cubicBezTo>
                    <a:pt x="13" y="0"/>
                    <a:pt x="15" y="16"/>
                    <a:pt x="15" y="16"/>
                  </a:cubicBezTo>
                  <a:lnTo>
                    <a:pt x="15" y="17"/>
                  </a:lnTo>
                  <a:close/>
                  <a:moveTo>
                    <a:pt x="2" y="1"/>
                  </a:moveTo>
                  <a:cubicBezTo>
                    <a:pt x="2" y="4"/>
                    <a:pt x="3" y="9"/>
                    <a:pt x="6" y="13"/>
                  </a:cubicBezTo>
                  <a:cubicBezTo>
                    <a:pt x="8" y="14"/>
                    <a:pt x="10" y="16"/>
                    <a:pt x="13" y="16"/>
                  </a:cubicBezTo>
                  <a:cubicBezTo>
                    <a:pt x="12" y="13"/>
                    <a:pt x="10" y="3"/>
                    <a:pt x="2" y="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20">
              <a:extLst>
                <a:ext uri="{FF2B5EF4-FFF2-40B4-BE49-F238E27FC236}">
                  <a16:creationId xmlns:a16="http://schemas.microsoft.com/office/drawing/2014/main" id="{14CB4A8F-AA75-4E6D-8260-745931097BCC}"/>
                </a:ext>
              </a:extLst>
            </p:cNvPr>
            <p:cNvSpPr>
              <a:spLocks/>
            </p:cNvSpPr>
            <p:nvPr/>
          </p:nvSpPr>
          <p:spPr bwMode="auto">
            <a:xfrm>
              <a:off x="3170238" y="2781301"/>
              <a:ext cx="82550" cy="93663"/>
            </a:xfrm>
            <a:custGeom>
              <a:avLst/>
              <a:gdLst>
                <a:gd name="T0" fmla="*/ 16 w 16"/>
                <a:gd name="T1" fmla="*/ 15 h 18"/>
                <a:gd name="T2" fmla="*/ 0 w 16"/>
                <a:gd name="T3" fmla="*/ 3 h 18"/>
                <a:gd name="T4" fmla="*/ 16 w 16"/>
                <a:gd name="T5" fmla="*/ 15 h 18"/>
              </a:gdLst>
              <a:ahLst/>
              <a:cxnLst>
                <a:cxn ang="0">
                  <a:pos x="T0" y="T1"/>
                </a:cxn>
                <a:cxn ang="0">
                  <a:pos x="T2" y="T3"/>
                </a:cxn>
                <a:cxn ang="0">
                  <a:pos x="T4" y="T5"/>
                </a:cxn>
              </a:cxnLst>
              <a:rect l="0" t="0" r="r" b="b"/>
              <a:pathLst>
                <a:path w="16" h="18">
                  <a:moveTo>
                    <a:pt x="16" y="15"/>
                  </a:moveTo>
                  <a:cubicBezTo>
                    <a:pt x="16" y="15"/>
                    <a:pt x="11" y="0"/>
                    <a:pt x="0" y="3"/>
                  </a:cubicBezTo>
                  <a:cubicBezTo>
                    <a:pt x="0" y="3"/>
                    <a:pt x="4" y="18"/>
                    <a:pt x="16" y="1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21">
              <a:extLst>
                <a:ext uri="{FF2B5EF4-FFF2-40B4-BE49-F238E27FC236}">
                  <a16:creationId xmlns:a16="http://schemas.microsoft.com/office/drawing/2014/main" id="{88CD5C3D-90C8-4B5E-A79C-74CFA29EFC64}"/>
                </a:ext>
              </a:extLst>
            </p:cNvPr>
            <p:cNvSpPr>
              <a:spLocks noEditPoints="1"/>
            </p:cNvSpPr>
            <p:nvPr/>
          </p:nvSpPr>
          <p:spPr bwMode="auto">
            <a:xfrm>
              <a:off x="3165475" y="2781301"/>
              <a:ext cx="98425" cy="88900"/>
            </a:xfrm>
            <a:custGeom>
              <a:avLst/>
              <a:gdLst>
                <a:gd name="T0" fmla="*/ 19 w 19"/>
                <a:gd name="T1" fmla="*/ 15 h 17"/>
                <a:gd name="T2" fmla="*/ 18 w 19"/>
                <a:gd name="T3" fmla="*/ 15 h 17"/>
                <a:gd name="T4" fmla="*/ 8 w 19"/>
                <a:gd name="T5" fmla="*/ 15 h 17"/>
                <a:gd name="T6" fmla="*/ 0 w 19"/>
                <a:gd name="T7" fmla="*/ 3 h 17"/>
                <a:gd name="T8" fmla="*/ 0 w 19"/>
                <a:gd name="T9" fmla="*/ 2 h 17"/>
                <a:gd name="T10" fmla="*/ 1 w 19"/>
                <a:gd name="T11" fmla="*/ 2 h 17"/>
                <a:gd name="T12" fmla="*/ 18 w 19"/>
                <a:gd name="T13" fmla="*/ 14 h 17"/>
                <a:gd name="T14" fmla="*/ 19 w 19"/>
                <a:gd name="T15" fmla="*/ 15 h 17"/>
                <a:gd name="T16" fmla="*/ 2 w 19"/>
                <a:gd name="T17" fmla="*/ 4 h 17"/>
                <a:gd name="T18" fmla="*/ 9 w 19"/>
                <a:gd name="T19" fmla="*/ 13 h 17"/>
                <a:gd name="T20" fmla="*/ 16 w 19"/>
                <a:gd name="T21" fmla="*/ 14 h 17"/>
                <a:gd name="T22" fmla="*/ 2 w 19"/>
                <a:gd name="T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7">
                  <a:moveTo>
                    <a:pt x="19" y="15"/>
                  </a:moveTo>
                  <a:cubicBezTo>
                    <a:pt x="18" y="15"/>
                    <a:pt x="18" y="15"/>
                    <a:pt x="18" y="15"/>
                  </a:cubicBezTo>
                  <a:cubicBezTo>
                    <a:pt x="14" y="17"/>
                    <a:pt x="11" y="16"/>
                    <a:pt x="8" y="15"/>
                  </a:cubicBezTo>
                  <a:cubicBezTo>
                    <a:pt x="2" y="11"/>
                    <a:pt x="0" y="3"/>
                    <a:pt x="0" y="3"/>
                  </a:cubicBezTo>
                  <a:cubicBezTo>
                    <a:pt x="0" y="2"/>
                    <a:pt x="0" y="2"/>
                    <a:pt x="0" y="2"/>
                  </a:cubicBezTo>
                  <a:cubicBezTo>
                    <a:pt x="1" y="2"/>
                    <a:pt x="1" y="2"/>
                    <a:pt x="1" y="2"/>
                  </a:cubicBezTo>
                  <a:cubicBezTo>
                    <a:pt x="12" y="0"/>
                    <a:pt x="18" y="14"/>
                    <a:pt x="18" y="14"/>
                  </a:cubicBezTo>
                  <a:lnTo>
                    <a:pt x="19" y="15"/>
                  </a:lnTo>
                  <a:close/>
                  <a:moveTo>
                    <a:pt x="2" y="4"/>
                  </a:moveTo>
                  <a:cubicBezTo>
                    <a:pt x="3" y="6"/>
                    <a:pt x="5" y="11"/>
                    <a:pt x="9" y="13"/>
                  </a:cubicBezTo>
                  <a:cubicBezTo>
                    <a:pt x="11" y="14"/>
                    <a:pt x="14" y="15"/>
                    <a:pt x="16" y="14"/>
                  </a:cubicBezTo>
                  <a:cubicBezTo>
                    <a:pt x="15" y="11"/>
                    <a:pt x="10" y="2"/>
                    <a:pt x="2"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22">
              <a:extLst>
                <a:ext uri="{FF2B5EF4-FFF2-40B4-BE49-F238E27FC236}">
                  <a16:creationId xmlns:a16="http://schemas.microsoft.com/office/drawing/2014/main" id="{A54F9136-DE70-441B-B676-D7A7067D638A}"/>
                </a:ext>
              </a:extLst>
            </p:cNvPr>
            <p:cNvSpPr>
              <a:spLocks/>
            </p:cNvSpPr>
            <p:nvPr/>
          </p:nvSpPr>
          <p:spPr bwMode="auto">
            <a:xfrm>
              <a:off x="3128963" y="2943226"/>
              <a:ext cx="73025" cy="82550"/>
            </a:xfrm>
            <a:custGeom>
              <a:avLst/>
              <a:gdLst>
                <a:gd name="T0" fmla="*/ 14 w 14"/>
                <a:gd name="T1" fmla="*/ 16 h 16"/>
                <a:gd name="T2" fmla="*/ 1 w 14"/>
                <a:gd name="T3" fmla="*/ 0 h 16"/>
                <a:gd name="T4" fmla="*/ 14 w 14"/>
                <a:gd name="T5" fmla="*/ 16 h 16"/>
              </a:gdLst>
              <a:ahLst/>
              <a:cxnLst>
                <a:cxn ang="0">
                  <a:pos x="T0" y="T1"/>
                </a:cxn>
                <a:cxn ang="0">
                  <a:pos x="T2" y="T3"/>
                </a:cxn>
                <a:cxn ang="0">
                  <a:pos x="T4" y="T5"/>
                </a:cxn>
              </a:cxnLst>
              <a:rect l="0" t="0" r="r" b="b"/>
              <a:pathLst>
                <a:path w="14" h="16">
                  <a:moveTo>
                    <a:pt x="14" y="16"/>
                  </a:moveTo>
                  <a:cubicBezTo>
                    <a:pt x="14" y="16"/>
                    <a:pt x="12" y="1"/>
                    <a:pt x="1" y="0"/>
                  </a:cubicBezTo>
                  <a:cubicBezTo>
                    <a:pt x="1" y="0"/>
                    <a:pt x="0" y="16"/>
                    <a:pt x="14" y="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23">
              <a:extLst>
                <a:ext uri="{FF2B5EF4-FFF2-40B4-BE49-F238E27FC236}">
                  <a16:creationId xmlns:a16="http://schemas.microsoft.com/office/drawing/2014/main" id="{2E4C224F-B3DD-4C3C-8D37-D581E021CD52}"/>
                </a:ext>
              </a:extLst>
            </p:cNvPr>
            <p:cNvSpPr>
              <a:spLocks noEditPoints="1"/>
            </p:cNvSpPr>
            <p:nvPr/>
          </p:nvSpPr>
          <p:spPr bwMode="auto">
            <a:xfrm>
              <a:off x="3128963" y="2943226"/>
              <a:ext cx="77788" cy="87313"/>
            </a:xfrm>
            <a:custGeom>
              <a:avLst/>
              <a:gdLst>
                <a:gd name="T0" fmla="*/ 15 w 15"/>
                <a:gd name="T1" fmla="*/ 17 h 17"/>
                <a:gd name="T2" fmla="*/ 14 w 15"/>
                <a:gd name="T3" fmla="*/ 17 h 17"/>
                <a:gd name="T4" fmla="*/ 5 w 15"/>
                <a:gd name="T5" fmla="*/ 14 h 17"/>
                <a:gd name="T6" fmla="*/ 0 w 15"/>
                <a:gd name="T7" fmla="*/ 0 h 17"/>
                <a:gd name="T8" fmla="*/ 0 w 15"/>
                <a:gd name="T9" fmla="*/ 0 h 17"/>
                <a:gd name="T10" fmla="*/ 1 w 15"/>
                <a:gd name="T11" fmla="*/ 0 h 17"/>
                <a:gd name="T12" fmla="*/ 14 w 15"/>
                <a:gd name="T13" fmla="*/ 16 h 17"/>
                <a:gd name="T14" fmla="*/ 15 w 15"/>
                <a:gd name="T15" fmla="*/ 17 h 17"/>
                <a:gd name="T16" fmla="*/ 2 w 15"/>
                <a:gd name="T17" fmla="*/ 1 h 17"/>
                <a:gd name="T18" fmla="*/ 6 w 15"/>
                <a:gd name="T19" fmla="*/ 12 h 17"/>
                <a:gd name="T20" fmla="*/ 13 w 15"/>
                <a:gd name="T21" fmla="*/ 15 h 17"/>
                <a:gd name="T22" fmla="*/ 2 w 15"/>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7">
                  <a:moveTo>
                    <a:pt x="15" y="17"/>
                  </a:moveTo>
                  <a:cubicBezTo>
                    <a:pt x="14" y="17"/>
                    <a:pt x="14" y="17"/>
                    <a:pt x="14" y="17"/>
                  </a:cubicBezTo>
                  <a:cubicBezTo>
                    <a:pt x="10" y="17"/>
                    <a:pt x="7" y="16"/>
                    <a:pt x="5" y="14"/>
                  </a:cubicBezTo>
                  <a:cubicBezTo>
                    <a:pt x="0" y="9"/>
                    <a:pt x="0" y="1"/>
                    <a:pt x="0" y="0"/>
                  </a:cubicBezTo>
                  <a:cubicBezTo>
                    <a:pt x="0" y="0"/>
                    <a:pt x="0" y="0"/>
                    <a:pt x="0" y="0"/>
                  </a:cubicBezTo>
                  <a:cubicBezTo>
                    <a:pt x="1" y="0"/>
                    <a:pt x="1" y="0"/>
                    <a:pt x="1" y="0"/>
                  </a:cubicBezTo>
                  <a:cubicBezTo>
                    <a:pt x="12" y="0"/>
                    <a:pt x="14" y="15"/>
                    <a:pt x="14" y="16"/>
                  </a:cubicBezTo>
                  <a:lnTo>
                    <a:pt x="15" y="17"/>
                  </a:lnTo>
                  <a:close/>
                  <a:moveTo>
                    <a:pt x="2" y="1"/>
                  </a:moveTo>
                  <a:cubicBezTo>
                    <a:pt x="2" y="3"/>
                    <a:pt x="2" y="9"/>
                    <a:pt x="6" y="12"/>
                  </a:cubicBezTo>
                  <a:cubicBezTo>
                    <a:pt x="8" y="14"/>
                    <a:pt x="10" y="15"/>
                    <a:pt x="13" y="15"/>
                  </a:cubicBezTo>
                  <a:cubicBezTo>
                    <a:pt x="12" y="12"/>
                    <a:pt x="10" y="2"/>
                    <a:pt x="2" y="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4">
              <a:extLst>
                <a:ext uri="{FF2B5EF4-FFF2-40B4-BE49-F238E27FC236}">
                  <a16:creationId xmlns:a16="http://schemas.microsoft.com/office/drawing/2014/main" id="{1B08C400-2A1D-442C-AD5A-81A2897CA2C4}"/>
                </a:ext>
              </a:extLst>
            </p:cNvPr>
            <p:cNvSpPr>
              <a:spLocks/>
            </p:cNvSpPr>
            <p:nvPr/>
          </p:nvSpPr>
          <p:spPr bwMode="auto">
            <a:xfrm>
              <a:off x="3627438" y="2287588"/>
              <a:ext cx="103188" cy="88900"/>
            </a:xfrm>
            <a:custGeom>
              <a:avLst/>
              <a:gdLst>
                <a:gd name="T0" fmla="*/ 0 w 20"/>
                <a:gd name="T1" fmla="*/ 11 h 17"/>
                <a:gd name="T2" fmla="*/ 20 w 20"/>
                <a:gd name="T3" fmla="*/ 8 h 17"/>
                <a:gd name="T4" fmla="*/ 0 w 20"/>
                <a:gd name="T5" fmla="*/ 11 h 17"/>
              </a:gdLst>
              <a:ahLst/>
              <a:cxnLst>
                <a:cxn ang="0">
                  <a:pos x="T0" y="T1"/>
                </a:cxn>
                <a:cxn ang="0">
                  <a:pos x="T2" y="T3"/>
                </a:cxn>
                <a:cxn ang="0">
                  <a:pos x="T4" y="T5"/>
                </a:cxn>
              </a:cxnLst>
              <a:rect l="0" t="0" r="r" b="b"/>
              <a:pathLst>
                <a:path w="20" h="17">
                  <a:moveTo>
                    <a:pt x="0" y="11"/>
                  </a:moveTo>
                  <a:cubicBezTo>
                    <a:pt x="0" y="11"/>
                    <a:pt x="14" y="17"/>
                    <a:pt x="20" y="8"/>
                  </a:cubicBezTo>
                  <a:cubicBezTo>
                    <a:pt x="20" y="8"/>
                    <a:pt x="6" y="0"/>
                    <a:pt x="0" y="1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5">
              <a:extLst>
                <a:ext uri="{FF2B5EF4-FFF2-40B4-BE49-F238E27FC236}">
                  <a16:creationId xmlns:a16="http://schemas.microsoft.com/office/drawing/2014/main" id="{EBCC92A8-CC85-438E-96A8-108B4A953576}"/>
                </a:ext>
              </a:extLst>
            </p:cNvPr>
            <p:cNvSpPr>
              <a:spLocks noEditPoints="1"/>
            </p:cNvSpPr>
            <p:nvPr/>
          </p:nvSpPr>
          <p:spPr bwMode="auto">
            <a:xfrm>
              <a:off x="3616325" y="2303463"/>
              <a:ext cx="120650" cy="68263"/>
            </a:xfrm>
            <a:custGeom>
              <a:avLst/>
              <a:gdLst>
                <a:gd name="T0" fmla="*/ 17 w 23"/>
                <a:gd name="T1" fmla="*/ 10 h 13"/>
                <a:gd name="T2" fmla="*/ 1 w 23"/>
                <a:gd name="T3" fmla="*/ 9 h 13"/>
                <a:gd name="T4" fmla="*/ 0 w 23"/>
                <a:gd name="T5" fmla="*/ 8 h 13"/>
                <a:gd name="T6" fmla="*/ 1 w 23"/>
                <a:gd name="T7" fmla="*/ 8 h 13"/>
                <a:gd name="T8" fmla="*/ 8 w 23"/>
                <a:gd name="T9" fmla="*/ 2 h 13"/>
                <a:gd name="T10" fmla="*/ 22 w 23"/>
                <a:gd name="T11" fmla="*/ 5 h 13"/>
                <a:gd name="T12" fmla="*/ 23 w 23"/>
                <a:gd name="T13" fmla="*/ 5 h 13"/>
                <a:gd name="T14" fmla="*/ 22 w 23"/>
                <a:gd name="T15" fmla="*/ 6 h 13"/>
                <a:gd name="T16" fmla="*/ 17 w 23"/>
                <a:gd name="T17" fmla="*/ 10 h 13"/>
                <a:gd name="T18" fmla="*/ 3 w 23"/>
                <a:gd name="T19" fmla="*/ 8 h 13"/>
                <a:gd name="T20" fmla="*/ 20 w 23"/>
                <a:gd name="T21" fmla="*/ 6 h 13"/>
                <a:gd name="T22" fmla="*/ 9 w 23"/>
                <a:gd name="T23" fmla="*/ 3 h 13"/>
                <a:gd name="T24" fmla="*/ 3 w 23"/>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17" y="10"/>
                  </a:moveTo>
                  <a:cubicBezTo>
                    <a:pt x="11" y="13"/>
                    <a:pt x="2" y="9"/>
                    <a:pt x="1" y="9"/>
                  </a:cubicBezTo>
                  <a:cubicBezTo>
                    <a:pt x="0" y="8"/>
                    <a:pt x="0" y="8"/>
                    <a:pt x="0" y="8"/>
                  </a:cubicBezTo>
                  <a:cubicBezTo>
                    <a:pt x="1" y="8"/>
                    <a:pt x="1" y="8"/>
                    <a:pt x="1" y="8"/>
                  </a:cubicBezTo>
                  <a:cubicBezTo>
                    <a:pt x="3" y="4"/>
                    <a:pt x="5" y="2"/>
                    <a:pt x="8" y="2"/>
                  </a:cubicBezTo>
                  <a:cubicBezTo>
                    <a:pt x="15" y="0"/>
                    <a:pt x="22" y="4"/>
                    <a:pt x="22" y="5"/>
                  </a:cubicBezTo>
                  <a:cubicBezTo>
                    <a:pt x="23" y="5"/>
                    <a:pt x="23" y="5"/>
                    <a:pt x="23" y="5"/>
                  </a:cubicBezTo>
                  <a:cubicBezTo>
                    <a:pt x="22" y="6"/>
                    <a:pt x="22" y="6"/>
                    <a:pt x="22" y="6"/>
                  </a:cubicBezTo>
                  <a:cubicBezTo>
                    <a:pt x="21" y="8"/>
                    <a:pt x="19" y="9"/>
                    <a:pt x="17" y="10"/>
                  </a:cubicBezTo>
                  <a:close/>
                  <a:moveTo>
                    <a:pt x="3" y="8"/>
                  </a:moveTo>
                  <a:cubicBezTo>
                    <a:pt x="6" y="9"/>
                    <a:pt x="16" y="12"/>
                    <a:pt x="20" y="6"/>
                  </a:cubicBezTo>
                  <a:cubicBezTo>
                    <a:pt x="19" y="4"/>
                    <a:pt x="13" y="2"/>
                    <a:pt x="9" y="3"/>
                  </a:cubicBezTo>
                  <a:cubicBezTo>
                    <a:pt x="6" y="4"/>
                    <a:pt x="4" y="5"/>
                    <a:pt x="3" y="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26">
              <a:extLst>
                <a:ext uri="{FF2B5EF4-FFF2-40B4-BE49-F238E27FC236}">
                  <a16:creationId xmlns:a16="http://schemas.microsoft.com/office/drawing/2014/main" id="{0DDC7CE6-E4DC-4BC8-B5C1-AB80C14ED96B}"/>
                </a:ext>
              </a:extLst>
            </p:cNvPr>
            <p:cNvSpPr>
              <a:spLocks/>
            </p:cNvSpPr>
            <p:nvPr/>
          </p:nvSpPr>
          <p:spPr bwMode="auto">
            <a:xfrm>
              <a:off x="3517900" y="2406651"/>
              <a:ext cx="104775" cy="100013"/>
            </a:xfrm>
            <a:custGeom>
              <a:avLst/>
              <a:gdLst>
                <a:gd name="T0" fmla="*/ 0 w 20"/>
                <a:gd name="T1" fmla="*/ 8 h 19"/>
                <a:gd name="T2" fmla="*/ 20 w 20"/>
                <a:gd name="T3" fmla="*/ 13 h 19"/>
                <a:gd name="T4" fmla="*/ 0 w 20"/>
                <a:gd name="T5" fmla="*/ 8 h 19"/>
              </a:gdLst>
              <a:ahLst/>
              <a:cxnLst>
                <a:cxn ang="0">
                  <a:pos x="T0" y="T1"/>
                </a:cxn>
                <a:cxn ang="0">
                  <a:pos x="T2" y="T3"/>
                </a:cxn>
                <a:cxn ang="0">
                  <a:pos x="T4" y="T5"/>
                </a:cxn>
              </a:cxnLst>
              <a:rect l="0" t="0" r="r" b="b"/>
              <a:pathLst>
                <a:path w="20" h="19">
                  <a:moveTo>
                    <a:pt x="0" y="8"/>
                  </a:moveTo>
                  <a:cubicBezTo>
                    <a:pt x="0" y="8"/>
                    <a:pt x="11" y="19"/>
                    <a:pt x="20" y="13"/>
                  </a:cubicBezTo>
                  <a:cubicBezTo>
                    <a:pt x="20" y="13"/>
                    <a:pt x="11" y="0"/>
                    <a:pt x="0" y="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27">
              <a:extLst>
                <a:ext uri="{FF2B5EF4-FFF2-40B4-BE49-F238E27FC236}">
                  <a16:creationId xmlns:a16="http://schemas.microsoft.com/office/drawing/2014/main" id="{43F0DC30-1E26-452B-AD5B-8C093EFBFC71}"/>
                </a:ext>
              </a:extLst>
            </p:cNvPr>
            <p:cNvSpPr>
              <a:spLocks noEditPoints="1"/>
            </p:cNvSpPr>
            <p:nvPr/>
          </p:nvSpPr>
          <p:spPr bwMode="auto">
            <a:xfrm>
              <a:off x="3513138" y="2428876"/>
              <a:ext cx="114300" cy="71438"/>
            </a:xfrm>
            <a:custGeom>
              <a:avLst/>
              <a:gdLst>
                <a:gd name="T0" fmla="*/ 19 w 22"/>
                <a:gd name="T1" fmla="*/ 11 h 14"/>
                <a:gd name="T2" fmla="*/ 1 w 22"/>
                <a:gd name="T3" fmla="*/ 5 h 14"/>
                <a:gd name="T4" fmla="*/ 0 w 22"/>
                <a:gd name="T5" fmla="*/ 4 h 14"/>
                <a:gd name="T6" fmla="*/ 1 w 22"/>
                <a:gd name="T7" fmla="*/ 3 h 14"/>
                <a:gd name="T8" fmla="*/ 10 w 22"/>
                <a:gd name="T9" fmla="*/ 1 h 14"/>
                <a:gd name="T10" fmla="*/ 22 w 22"/>
                <a:gd name="T11" fmla="*/ 8 h 14"/>
                <a:gd name="T12" fmla="*/ 22 w 22"/>
                <a:gd name="T13" fmla="*/ 9 h 14"/>
                <a:gd name="T14" fmla="*/ 22 w 22"/>
                <a:gd name="T15" fmla="*/ 10 h 14"/>
                <a:gd name="T16" fmla="*/ 19 w 22"/>
                <a:gd name="T17" fmla="*/ 11 h 14"/>
                <a:gd name="T18" fmla="*/ 3 w 22"/>
                <a:gd name="T19" fmla="*/ 4 h 14"/>
                <a:gd name="T20" fmla="*/ 20 w 22"/>
                <a:gd name="T21" fmla="*/ 9 h 14"/>
                <a:gd name="T22" fmla="*/ 10 w 22"/>
                <a:gd name="T23" fmla="*/ 2 h 14"/>
                <a:gd name="T24" fmla="*/ 3 w 22"/>
                <a:gd name="T2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4">
                  <a:moveTo>
                    <a:pt x="19" y="11"/>
                  </a:moveTo>
                  <a:cubicBezTo>
                    <a:pt x="11" y="14"/>
                    <a:pt x="1" y="5"/>
                    <a:pt x="1" y="5"/>
                  </a:cubicBezTo>
                  <a:cubicBezTo>
                    <a:pt x="0" y="4"/>
                    <a:pt x="0" y="4"/>
                    <a:pt x="0" y="4"/>
                  </a:cubicBezTo>
                  <a:cubicBezTo>
                    <a:pt x="1" y="3"/>
                    <a:pt x="1" y="3"/>
                    <a:pt x="1" y="3"/>
                  </a:cubicBezTo>
                  <a:cubicBezTo>
                    <a:pt x="4" y="1"/>
                    <a:pt x="7" y="0"/>
                    <a:pt x="10" y="1"/>
                  </a:cubicBezTo>
                  <a:cubicBezTo>
                    <a:pt x="17" y="2"/>
                    <a:pt x="22" y="8"/>
                    <a:pt x="22" y="8"/>
                  </a:cubicBezTo>
                  <a:cubicBezTo>
                    <a:pt x="22" y="9"/>
                    <a:pt x="22" y="9"/>
                    <a:pt x="22" y="9"/>
                  </a:cubicBezTo>
                  <a:cubicBezTo>
                    <a:pt x="22" y="10"/>
                    <a:pt x="22" y="10"/>
                    <a:pt x="22" y="10"/>
                  </a:cubicBezTo>
                  <a:cubicBezTo>
                    <a:pt x="21" y="10"/>
                    <a:pt x="20" y="10"/>
                    <a:pt x="19" y="11"/>
                  </a:cubicBezTo>
                  <a:close/>
                  <a:moveTo>
                    <a:pt x="3" y="4"/>
                  </a:moveTo>
                  <a:cubicBezTo>
                    <a:pt x="5" y="6"/>
                    <a:pt x="13" y="13"/>
                    <a:pt x="20" y="9"/>
                  </a:cubicBezTo>
                  <a:cubicBezTo>
                    <a:pt x="19" y="7"/>
                    <a:pt x="15" y="3"/>
                    <a:pt x="10" y="2"/>
                  </a:cubicBezTo>
                  <a:cubicBezTo>
                    <a:pt x="7" y="2"/>
                    <a:pt x="5" y="3"/>
                    <a:pt x="3"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28">
              <a:extLst>
                <a:ext uri="{FF2B5EF4-FFF2-40B4-BE49-F238E27FC236}">
                  <a16:creationId xmlns:a16="http://schemas.microsoft.com/office/drawing/2014/main" id="{625E8F89-1FB4-47E4-83CD-7A8DFDFE9F3C}"/>
                </a:ext>
              </a:extLst>
            </p:cNvPr>
            <p:cNvSpPr>
              <a:spLocks/>
            </p:cNvSpPr>
            <p:nvPr/>
          </p:nvSpPr>
          <p:spPr bwMode="auto">
            <a:xfrm>
              <a:off x="3414713" y="2516188"/>
              <a:ext cx="103188" cy="93663"/>
            </a:xfrm>
            <a:custGeom>
              <a:avLst/>
              <a:gdLst>
                <a:gd name="T0" fmla="*/ 0 w 20"/>
                <a:gd name="T1" fmla="*/ 13 h 18"/>
                <a:gd name="T2" fmla="*/ 20 w 20"/>
                <a:gd name="T3" fmla="*/ 8 h 18"/>
                <a:gd name="T4" fmla="*/ 0 w 20"/>
                <a:gd name="T5" fmla="*/ 13 h 18"/>
              </a:gdLst>
              <a:ahLst/>
              <a:cxnLst>
                <a:cxn ang="0">
                  <a:pos x="T0" y="T1"/>
                </a:cxn>
                <a:cxn ang="0">
                  <a:pos x="T2" y="T3"/>
                </a:cxn>
                <a:cxn ang="0">
                  <a:pos x="T4" y="T5"/>
                </a:cxn>
              </a:cxnLst>
              <a:rect l="0" t="0" r="r" b="b"/>
              <a:pathLst>
                <a:path w="20" h="18">
                  <a:moveTo>
                    <a:pt x="0" y="13"/>
                  </a:moveTo>
                  <a:cubicBezTo>
                    <a:pt x="0" y="13"/>
                    <a:pt x="15" y="18"/>
                    <a:pt x="20" y="8"/>
                  </a:cubicBezTo>
                  <a:cubicBezTo>
                    <a:pt x="20" y="8"/>
                    <a:pt x="6" y="0"/>
                    <a:pt x="0" y="1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29">
              <a:extLst>
                <a:ext uri="{FF2B5EF4-FFF2-40B4-BE49-F238E27FC236}">
                  <a16:creationId xmlns:a16="http://schemas.microsoft.com/office/drawing/2014/main" id="{45CC00CF-F104-4A77-824B-03D7E15DDBA3}"/>
                </a:ext>
              </a:extLst>
            </p:cNvPr>
            <p:cNvSpPr>
              <a:spLocks noEditPoints="1"/>
            </p:cNvSpPr>
            <p:nvPr/>
          </p:nvSpPr>
          <p:spPr bwMode="auto">
            <a:xfrm>
              <a:off x="3409950" y="2532063"/>
              <a:ext cx="114300" cy="68263"/>
            </a:xfrm>
            <a:custGeom>
              <a:avLst/>
              <a:gdLst>
                <a:gd name="T0" fmla="*/ 16 w 22"/>
                <a:gd name="T1" fmla="*/ 10 h 13"/>
                <a:gd name="T2" fmla="*/ 1 w 22"/>
                <a:gd name="T3" fmla="*/ 10 h 13"/>
                <a:gd name="T4" fmla="*/ 0 w 22"/>
                <a:gd name="T5" fmla="*/ 10 h 13"/>
                <a:gd name="T6" fmla="*/ 0 w 22"/>
                <a:gd name="T7" fmla="*/ 9 h 13"/>
                <a:gd name="T8" fmla="*/ 7 w 22"/>
                <a:gd name="T9" fmla="*/ 3 h 13"/>
                <a:gd name="T10" fmla="*/ 21 w 22"/>
                <a:gd name="T11" fmla="*/ 4 h 13"/>
                <a:gd name="T12" fmla="*/ 22 w 22"/>
                <a:gd name="T13" fmla="*/ 5 h 13"/>
                <a:gd name="T14" fmla="*/ 21 w 22"/>
                <a:gd name="T15" fmla="*/ 5 h 13"/>
                <a:gd name="T16" fmla="*/ 16 w 22"/>
                <a:gd name="T17" fmla="*/ 10 h 13"/>
                <a:gd name="T18" fmla="*/ 2 w 22"/>
                <a:gd name="T19" fmla="*/ 9 h 13"/>
                <a:gd name="T20" fmla="*/ 20 w 22"/>
                <a:gd name="T21" fmla="*/ 5 h 13"/>
                <a:gd name="T22" fmla="*/ 8 w 22"/>
                <a:gd name="T23" fmla="*/ 4 h 13"/>
                <a:gd name="T24" fmla="*/ 2 w 22"/>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6" y="10"/>
                  </a:moveTo>
                  <a:cubicBezTo>
                    <a:pt x="10" y="13"/>
                    <a:pt x="1" y="10"/>
                    <a:pt x="1" y="10"/>
                  </a:cubicBezTo>
                  <a:cubicBezTo>
                    <a:pt x="0" y="10"/>
                    <a:pt x="0" y="10"/>
                    <a:pt x="0" y="10"/>
                  </a:cubicBezTo>
                  <a:cubicBezTo>
                    <a:pt x="0" y="9"/>
                    <a:pt x="0" y="9"/>
                    <a:pt x="0" y="9"/>
                  </a:cubicBezTo>
                  <a:cubicBezTo>
                    <a:pt x="2" y="6"/>
                    <a:pt x="4" y="4"/>
                    <a:pt x="7" y="3"/>
                  </a:cubicBezTo>
                  <a:cubicBezTo>
                    <a:pt x="14" y="0"/>
                    <a:pt x="21" y="4"/>
                    <a:pt x="21" y="4"/>
                  </a:cubicBezTo>
                  <a:cubicBezTo>
                    <a:pt x="22" y="5"/>
                    <a:pt x="22" y="5"/>
                    <a:pt x="22" y="5"/>
                  </a:cubicBezTo>
                  <a:cubicBezTo>
                    <a:pt x="21" y="5"/>
                    <a:pt x="21" y="5"/>
                    <a:pt x="21" y="5"/>
                  </a:cubicBezTo>
                  <a:cubicBezTo>
                    <a:pt x="20" y="8"/>
                    <a:pt x="18" y="10"/>
                    <a:pt x="16" y="10"/>
                  </a:cubicBezTo>
                  <a:close/>
                  <a:moveTo>
                    <a:pt x="2" y="9"/>
                  </a:moveTo>
                  <a:cubicBezTo>
                    <a:pt x="5" y="10"/>
                    <a:pt x="15" y="12"/>
                    <a:pt x="20" y="5"/>
                  </a:cubicBezTo>
                  <a:cubicBezTo>
                    <a:pt x="18" y="5"/>
                    <a:pt x="12" y="3"/>
                    <a:pt x="8" y="4"/>
                  </a:cubicBezTo>
                  <a:cubicBezTo>
                    <a:pt x="5" y="5"/>
                    <a:pt x="4" y="7"/>
                    <a:pt x="2"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30">
              <a:extLst>
                <a:ext uri="{FF2B5EF4-FFF2-40B4-BE49-F238E27FC236}">
                  <a16:creationId xmlns:a16="http://schemas.microsoft.com/office/drawing/2014/main" id="{72864476-BB42-4A28-8C80-ACB4D6091FA8}"/>
                </a:ext>
              </a:extLst>
            </p:cNvPr>
            <p:cNvSpPr>
              <a:spLocks/>
            </p:cNvSpPr>
            <p:nvPr/>
          </p:nvSpPr>
          <p:spPr bwMode="auto">
            <a:xfrm>
              <a:off x="3332163" y="2657476"/>
              <a:ext cx="103188" cy="98425"/>
            </a:xfrm>
            <a:custGeom>
              <a:avLst/>
              <a:gdLst>
                <a:gd name="T0" fmla="*/ 0 w 20"/>
                <a:gd name="T1" fmla="*/ 9 h 19"/>
                <a:gd name="T2" fmla="*/ 20 w 20"/>
                <a:gd name="T3" fmla="*/ 11 h 19"/>
                <a:gd name="T4" fmla="*/ 0 w 20"/>
                <a:gd name="T5" fmla="*/ 9 h 19"/>
              </a:gdLst>
              <a:ahLst/>
              <a:cxnLst>
                <a:cxn ang="0">
                  <a:pos x="T0" y="T1"/>
                </a:cxn>
                <a:cxn ang="0">
                  <a:pos x="T2" y="T3"/>
                </a:cxn>
                <a:cxn ang="0">
                  <a:pos x="T4" y="T5"/>
                </a:cxn>
              </a:cxnLst>
              <a:rect l="0" t="0" r="r" b="b"/>
              <a:pathLst>
                <a:path w="20" h="19">
                  <a:moveTo>
                    <a:pt x="0" y="9"/>
                  </a:moveTo>
                  <a:cubicBezTo>
                    <a:pt x="0" y="9"/>
                    <a:pt x="12" y="19"/>
                    <a:pt x="20" y="11"/>
                  </a:cubicBezTo>
                  <a:cubicBezTo>
                    <a:pt x="20" y="11"/>
                    <a:pt x="9" y="0"/>
                    <a:pt x="0"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31">
              <a:extLst>
                <a:ext uri="{FF2B5EF4-FFF2-40B4-BE49-F238E27FC236}">
                  <a16:creationId xmlns:a16="http://schemas.microsoft.com/office/drawing/2014/main" id="{261BBF30-F9C0-402B-AF70-9207568E7835}"/>
                </a:ext>
              </a:extLst>
            </p:cNvPr>
            <p:cNvSpPr>
              <a:spLocks noEditPoints="1"/>
            </p:cNvSpPr>
            <p:nvPr/>
          </p:nvSpPr>
          <p:spPr bwMode="auto">
            <a:xfrm>
              <a:off x="3325813" y="2682876"/>
              <a:ext cx="114300" cy="61913"/>
            </a:xfrm>
            <a:custGeom>
              <a:avLst/>
              <a:gdLst>
                <a:gd name="T0" fmla="*/ 18 w 22"/>
                <a:gd name="T1" fmla="*/ 9 h 12"/>
                <a:gd name="T2" fmla="*/ 1 w 22"/>
                <a:gd name="T3" fmla="*/ 5 h 12"/>
                <a:gd name="T4" fmla="*/ 0 w 22"/>
                <a:gd name="T5" fmla="*/ 4 h 12"/>
                <a:gd name="T6" fmla="*/ 0 w 22"/>
                <a:gd name="T7" fmla="*/ 4 h 12"/>
                <a:gd name="T8" fmla="*/ 9 w 22"/>
                <a:gd name="T9" fmla="*/ 0 h 12"/>
                <a:gd name="T10" fmla="*/ 22 w 22"/>
                <a:gd name="T11" fmla="*/ 6 h 12"/>
                <a:gd name="T12" fmla="*/ 22 w 22"/>
                <a:gd name="T13" fmla="*/ 6 h 12"/>
                <a:gd name="T14" fmla="*/ 22 w 22"/>
                <a:gd name="T15" fmla="*/ 7 h 12"/>
                <a:gd name="T16" fmla="*/ 18 w 22"/>
                <a:gd name="T17" fmla="*/ 9 h 12"/>
                <a:gd name="T18" fmla="*/ 2 w 22"/>
                <a:gd name="T19" fmla="*/ 4 h 12"/>
                <a:gd name="T20" fmla="*/ 20 w 22"/>
                <a:gd name="T21" fmla="*/ 6 h 12"/>
                <a:gd name="T22" fmla="*/ 9 w 22"/>
                <a:gd name="T23" fmla="*/ 1 h 12"/>
                <a:gd name="T24" fmla="*/ 2 w 22"/>
                <a:gd name="T25"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2">
                  <a:moveTo>
                    <a:pt x="18" y="9"/>
                  </a:moveTo>
                  <a:cubicBezTo>
                    <a:pt x="10" y="12"/>
                    <a:pt x="1" y="5"/>
                    <a:pt x="1" y="5"/>
                  </a:cubicBezTo>
                  <a:cubicBezTo>
                    <a:pt x="0" y="4"/>
                    <a:pt x="0" y="4"/>
                    <a:pt x="0" y="4"/>
                  </a:cubicBezTo>
                  <a:cubicBezTo>
                    <a:pt x="0" y="4"/>
                    <a:pt x="0" y="4"/>
                    <a:pt x="0" y="4"/>
                  </a:cubicBezTo>
                  <a:cubicBezTo>
                    <a:pt x="3" y="1"/>
                    <a:pt x="6" y="0"/>
                    <a:pt x="9" y="0"/>
                  </a:cubicBezTo>
                  <a:cubicBezTo>
                    <a:pt x="16" y="0"/>
                    <a:pt x="21" y="5"/>
                    <a:pt x="22" y="6"/>
                  </a:cubicBezTo>
                  <a:cubicBezTo>
                    <a:pt x="22" y="6"/>
                    <a:pt x="22" y="6"/>
                    <a:pt x="22" y="6"/>
                  </a:cubicBezTo>
                  <a:cubicBezTo>
                    <a:pt x="22" y="7"/>
                    <a:pt x="22" y="7"/>
                    <a:pt x="22" y="7"/>
                  </a:cubicBezTo>
                  <a:cubicBezTo>
                    <a:pt x="21" y="8"/>
                    <a:pt x="19" y="8"/>
                    <a:pt x="18" y="9"/>
                  </a:cubicBezTo>
                  <a:close/>
                  <a:moveTo>
                    <a:pt x="2" y="4"/>
                  </a:moveTo>
                  <a:cubicBezTo>
                    <a:pt x="5" y="6"/>
                    <a:pt x="14" y="11"/>
                    <a:pt x="20" y="6"/>
                  </a:cubicBezTo>
                  <a:cubicBezTo>
                    <a:pt x="18" y="5"/>
                    <a:pt x="14" y="1"/>
                    <a:pt x="9" y="1"/>
                  </a:cubicBezTo>
                  <a:cubicBezTo>
                    <a:pt x="7" y="1"/>
                    <a:pt x="4" y="2"/>
                    <a:pt x="2"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32">
              <a:extLst>
                <a:ext uri="{FF2B5EF4-FFF2-40B4-BE49-F238E27FC236}">
                  <a16:creationId xmlns:a16="http://schemas.microsoft.com/office/drawing/2014/main" id="{A1145A51-B161-4685-B1EB-D19E8BFF122A}"/>
                </a:ext>
              </a:extLst>
            </p:cNvPr>
            <p:cNvSpPr>
              <a:spLocks/>
            </p:cNvSpPr>
            <p:nvPr/>
          </p:nvSpPr>
          <p:spPr bwMode="auto">
            <a:xfrm>
              <a:off x="3259138" y="2813051"/>
              <a:ext cx="103188" cy="98425"/>
            </a:xfrm>
            <a:custGeom>
              <a:avLst/>
              <a:gdLst>
                <a:gd name="T0" fmla="*/ 0 w 20"/>
                <a:gd name="T1" fmla="*/ 10 h 19"/>
                <a:gd name="T2" fmla="*/ 20 w 20"/>
                <a:gd name="T3" fmla="*/ 12 h 19"/>
                <a:gd name="T4" fmla="*/ 0 w 20"/>
                <a:gd name="T5" fmla="*/ 10 h 19"/>
              </a:gdLst>
              <a:ahLst/>
              <a:cxnLst>
                <a:cxn ang="0">
                  <a:pos x="T0" y="T1"/>
                </a:cxn>
                <a:cxn ang="0">
                  <a:pos x="T2" y="T3"/>
                </a:cxn>
                <a:cxn ang="0">
                  <a:pos x="T4" y="T5"/>
                </a:cxn>
              </a:cxnLst>
              <a:rect l="0" t="0" r="r" b="b"/>
              <a:pathLst>
                <a:path w="20" h="19">
                  <a:moveTo>
                    <a:pt x="0" y="10"/>
                  </a:moveTo>
                  <a:cubicBezTo>
                    <a:pt x="0" y="10"/>
                    <a:pt x="12" y="19"/>
                    <a:pt x="20" y="12"/>
                  </a:cubicBezTo>
                  <a:cubicBezTo>
                    <a:pt x="20" y="12"/>
                    <a:pt x="9" y="0"/>
                    <a:pt x="0"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33">
              <a:extLst>
                <a:ext uri="{FF2B5EF4-FFF2-40B4-BE49-F238E27FC236}">
                  <a16:creationId xmlns:a16="http://schemas.microsoft.com/office/drawing/2014/main" id="{BA65B389-3461-4D51-B007-B4773CCB5A14}"/>
                </a:ext>
              </a:extLst>
            </p:cNvPr>
            <p:cNvSpPr>
              <a:spLocks noEditPoints="1"/>
            </p:cNvSpPr>
            <p:nvPr/>
          </p:nvSpPr>
          <p:spPr bwMode="auto">
            <a:xfrm>
              <a:off x="3248025" y="2838451"/>
              <a:ext cx="119063" cy="68263"/>
            </a:xfrm>
            <a:custGeom>
              <a:avLst/>
              <a:gdLst>
                <a:gd name="T0" fmla="*/ 19 w 23"/>
                <a:gd name="T1" fmla="*/ 9 h 13"/>
                <a:gd name="T2" fmla="*/ 1 w 23"/>
                <a:gd name="T3" fmla="*/ 5 h 13"/>
                <a:gd name="T4" fmla="*/ 0 w 23"/>
                <a:gd name="T5" fmla="*/ 5 h 13"/>
                <a:gd name="T6" fmla="*/ 1 w 23"/>
                <a:gd name="T7" fmla="*/ 4 h 13"/>
                <a:gd name="T8" fmla="*/ 10 w 23"/>
                <a:gd name="T9" fmla="*/ 0 h 13"/>
                <a:gd name="T10" fmla="*/ 22 w 23"/>
                <a:gd name="T11" fmla="*/ 6 h 13"/>
                <a:gd name="T12" fmla="*/ 23 w 23"/>
                <a:gd name="T13" fmla="*/ 7 h 13"/>
                <a:gd name="T14" fmla="*/ 22 w 23"/>
                <a:gd name="T15" fmla="*/ 7 h 13"/>
                <a:gd name="T16" fmla="*/ 19 w 23"/>
                <a:gd name="T17" fmla="*/ 9 h 13"/>
                <a:gd name="T18" fmla="*/ 3 w 23"/>
                <a:gd name="T19" fmla="*/ 4 h 13"/>
                <a:gd name="T20" fmla="*/ 20 w 23"/>
                <a:gd name="T21" fmla="*/ 7 h 13"/>
                <a:gd name="T22" fmla="*/ 10 w 23"/>
                <a:gd name="T23" fmla="*/ 2 h 13"/>
                <a:gd name="T24" fmla="*/ 3 w 23"/>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19" y="9"/>
                  </a:moveTo>
                  <a:cubicBezTo>
                    <a:pt x="11" y="13"/>
                    <a:pt x="2" y="6"/>
                    <a:pt x="1" y="5"/>
                  </a:cubicBezTo>
                  <a:cubicBezTo>
                    <a:pt x="0" y="5"/>
                    <a:pt x="0" y="5"/>
                    <a:pt x="0" y="5"/>
                  </a:cubicBezTo>
                  <a:cubicBezTo>
                    <a:pt x="1" y="4"/>
                    <a:pt x="1" y="4"/>
                    <a:pt x="1" y="4"/>
                  </a:cubicBezTo>
                  <a:cubicBezTo>
                    <a:pt x="4" y="1"/>
                    <a:pt x="7" y="0"/>
                    <a:pt x="10" y="0"/>
                  </a:cubicBezTo>
                  <a:cubicBezTo>
                    <a:pt x="16" y="0"/>
                    <a:pt x="22" y="6"/>
                    <a:pt x="22" y="6"/>
                  </a:cubicBezTo>
                  <a:cubicBezTo>
                    <a:pt x="23" y="7"/>
                    <a:pt x="23" y="7"/>
                    <a:pt x="23" y="7"/>
                  </a:cubicBezTo>
                  <a:cubicBezTo>
                    <a:pt x="22" y="7"/>
                    <a:pt x="22" y="7"/>
                    <a:pt x="22" y="7"/>
                  </a:cubicBezTo>
                  <a:cubicBezTo>
                    <a:pt x="21" y="8"/>
                    <a:pt x="20" y="9"/>
                    <a:pt x="19" y="9"/>
                  </a:cubicBezTo>
                  <a:close/>
                  <a:moveTo>
                    <a:pt x="3" y="4"/>
                  </a:moveTo>
                  <a:cubicBezTo>
                    <a:pt x="5" y="6"/>
                    <a:pt x="14" y="12"/>
                    <a:pt x="20" y="7"/>
                  </a:cubicBezTo>
                  <a:cubicBezTo>
                    <a:pt x="19" y="5"/>
                    <a:pt x="15" y="2"/>
                    <a:pt x="10" y="2"/>
                  </a:cubicBezTo>
                  <a:cubicBezTo>
                    <a:pt x="7" y="2"/>
                    <a:pt x="5" y="3"/>
                    <a:pt x="3"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34">
              <a:extLst>
                <a:ext uri="{FF2B5EF4-FFF2-40B4-BE49-F238E27FC236}">
                  <a16:creationId xmlns:a16="http://schemas.microsoft.com/office/drawing/2014/main" id="{86082E8A-EA77-4632-80DA-D5B63266BD2D}"/>
                </a:ext>
              </a:extLst>
            </p:cNvPr>
            <p:cNvSpPr>
              <a:spLocks/>
            </p:cNvSpPr>
            <p:nvPr/>
          </p:nvSpPr>
          <p:spPr bwMode="auto">
            <a:xfrm>
              <a:off x="3201988" y="2963863"/>
              <a:ext cx="93663" cy="77788"/>
            </a:xfrm>
            <a:custGeom>
              <a:avLst/>
              <a:gdLst>
                <a:gd name="T0" fmla="*/ 0 w 18"/>
                <a:gd name="T1" fmla="*/ 13 h 15"/>
                <a:gd name="T2" fmla="*/ 18 w 18"/>
                <a:gd name="T3" fmla="*/ 5 h 15"/>
                <a:gd name="T4" fmla="*/ 0 w 18"/>
                <a:gd name="T5" fmla="*/ 13 h 15"/>
              </a:gdLst>
              <a:ahLst/>
              <a:cxnLst>
                <a:cxn ang="0">
                  <a:pos x="T0" y="T1"/>
                </a:cxn>
                <a:cxn ang="0">
                  <a:pos x="T2" y="T3"/>
                </a:cxn>
                <a:cxn ang="0">
                  <a:pos x="T4" y="T5"/>
                </a:cxn>
              </a:cxnLst>
              <a:rect l="0" t="0" r="r" b="b"/>
              <a:pathLst>
                <a:path w="18" h="15">
                  <a:moveTo>
                    <a:pt x="0" y="13"/>
                  </a:moveTo>
                  <a:cubicBezTo>
                    <a:pt x="0" y="13"/>
                    <a:pt x="15" y="15"/>
                    <a:pt x="18" y="5"/>
                  </a:cubicBezTo>
                  <a:cubicBezTo>
                    <a:pt x="18" y="5"/>
                    <a:pt x="3" y="0"/>
                    <a:pt x="0" y="1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35">
              <a:extLst>
                <a:ext uri="{FF2B5EF4-FFF2-40B4-BE49-F238E27FC236}">
                  <a16:creationId xmlns:a16="http://schemas.microsoft.com/office/drawing/2014/main" id="{9D80278B-EA98-478C-9347-90125E78AAF0}"/>
                </a:ext>
              </a:extLst>
            </p:cNvPr>
            <p:cNvSpPr>
              <a:spLocks noEditPoints="1"/>
            </p:cNvSpPr>
            <p:nvPr/>
          </p:nvSpPr>
          <p:spPr bwMode="auto">
            <a:xfrm>
              <a:off x="3195638" y="2973388"/>
              <a:ext cx="104775" cy="68263"/>
            </a:xfrm>
            <a:custGeom>
              <a:avLst/>
              <a:gdLst>
                <a:gd name="T0" fmla="*/ 13 w 20"/>
                <a:gd name="T1" fmla="*/ 10 h 13"/>
                <a:gd name="T2" fmla="*/ 1 w 20"/>
                <a:gd name="T3" fmla="*/ 12 h 13"/>
                <a:gd name="T4" fmla="*/ 0 w 20"/>
                <a:gd name="T5" fmla="*/ 12 h 13"/>
                <a:gd name="T6" fmla="*/ 0 w 20"/>
                <a:gd name="T7" fmla="*/ 11 h 13"/>
                <a:gd name="T8" fmla="*/ 6 w 20"/>
                <a:gd name="T9" fmla="*/ 3 h 13"/>
                <a:gd name="T10" fmla="*/ 19 w 20"/>
                <a:gd name="T11" fmla="*/ 2 h 13"/>
                <a:gd name="T12" fmla="*/ 20 w 20"/>
                <a:gd name="T13" fmla="*/ 2 h 13"/>
                <a:gd name="T14" fmla="*/ 20 w 20"/>
                <a:gd name="T15" fmla="*/ 3 h 13"/>
                <a:gd name="T16" fmla="*/ 13 w 20"/>
                <a:gd name="T17" fmla="*/ 10 h 13"/>
                <a:gd name="T18" fmla="*/ 2 w 20"/>
                <a:gd name="T19" fmla="*/ 10 h 13"/>
                <a:gd name="T20" fmla="*/ 18 w 20"/>
                <a:gd name="T21" fmla="*/ 3 h 13"/>
                <a:gd name="T22" fmla="*/ 6 w 20"/>
                <a:gd name="T23" fmla="*/ 4 h 13"/>
                <a:gd name="T24" fmla="*/ 2 w 20"/>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3">
                  <a:moveTo>
                    <a:pt x="13" y="10"/>
                  </a:moveTo>
                  <a:cubicBezTo>
                    <a:pt x="8" y="13"/>
                    <a:pt x="1" y="12"/>
                    <a:pt x="1" y="12"/>
                  </a:cubicBezTo>
                  <a:cubicBezTo>
                    <a:pt x="0" y="12"/>
                    <a:pt x="0" y="12"/>
                    <a:pt x="0" y="12"/>
                  </a:cubicBezTo>
                  <a:cubicBezTo>
                    <a:pt x="0" y="11"/>
                    <a:pt x="0" y="11"/>
                    <a:pt x="0" y="11"/>
                  </a:cubicBezTo>
                  <a:cubicBezTo>
                    <a:pt x="1" y="7"/>
                    <a:pt x="3" y="5"/>
                    <a:pt x="6" y="3"/>
                  </a:cubicBezTo>
                  <a:cubicBezTo>
                    <a:pt x="11" y="0"/>
                    <a:pt x="19" y="2"/>
                    <a:pt x="19" y="2"/>
                  </a:cubicBezTo>
                  <a:cubicBezTo>
                    <a:pt x="20" y="2"/>
                    <a:pt x="20" y="2"/>
                    <a:pt x="20" y="2"/>
                  </a:cubicBezTo>
                  <a:cubicBezTo>
                    <a:pt x="20" y="3"/>
                    <a:pt x="20" y="3"/>
                    <a:pt x="20" y="3"/>
                  </a:cubicBezTo>
                  <a:cubicBezTo>
                    <a:pt x="19" y="7"/>
                    <a:pt x="16" y="9"/>
                    <a:pt x="13" y="10"/>
                  </a:cubicBezTo>
                  <a:close/>
                  <a:moveTo>
                    <a:pt x="2" y="10"/>
                  </a:moveTo>
                  <a:cubicBezTo>
                    <a:pt x="5" y="11"/>
                    <a:pt x="15" y="11"/>
                    <a:pt x="18" y="3"/>
                  </a:cubicBezTo>
                  <a:cubicBezTo>
                    <a:pt x="16" y="3"/>
                    <a:pt x="10" y="2"/>
                    <a:pt x="6" y="4"/>
                  </a:cubicBezTo>
                  <a:cubicBezTo>
                    <a:pt x="4" y="6"/>
                    <a:pt x="3" y="8"/>
                    <a:pt x="2"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6">
              <a:extLst>
                <a:ext uri="{FF2B5EF4-FFF2-40B4-BE49-F238E27FC236}">
                  <a16:creationId xmlns:a16="http://schemas.microsoft.com/office/drawing/2014/main" id="{A03A94BA-D51E-4F8A-87C3-BAF2FC89BE82}"/>
                </a:ext>
              </a:extLst>
            </p:cNvPr>
            <p:cNvSpPr>
              <a:spLocks/>
            </p:cNvSpPr>
            <p:nvPr/>
          </p:nvSpPr>
          <p:spPr bwMode="auto">
            <a:xfrm>
              <a:off x="3133725" y="2339976"/>
              <a:ext cx="493713" cy="1122363"/>
            </a:xfrm>
            <a:custGeom>
              <a:avLst/>
              <a:gdLst>
                <a:gd name="T0" fmla="*/ 7 w 95"/>
                <a:gd name="T1" fmla="*/ 216 h 216"/>
                <a:gd name="T2" fmla="*/ 6 w 95"/>
                <a:gd name="T3" fmla="*/ 216 h 216"/>
                <a:gd name="T4" fmla="*/ 46 w 95"/>
                <a:gd name="T5" fmla="*/ 57 h 216"/>
                <a:gd name="T6" fmla="*/ 94 w 95"/>
                <a:gd name="T7" fmla="*/ 0 h 216"/>
                <a:gd name="T8" fmla="*/ 95 w 95"/>
                <a:gd name="T9" fmla="*/ 2 h 216"/>
                <a:gd name="T10" fmla="*/ 47 w 95"/>
                <a:gd name="T11" fmla="*/ 58 h 216"/>
                <a:gd name="T12" fmla="*/ 7 w 95"/>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95" h="216">
                  <a:moveTo>
                    <a:pt x="7" y="216"/>
                  </a:moveTo>
                  <a:cubicBezTo>
                    <a:pt x="6" y="216"/>
                    <a:pt x="6" y="216"/>
                    <a:pt x="6" y="216"/>
                  </a:cubicBezTo>
                  <a:cubicBezTo>
                    <a:pt x="0" y="146"/>
                    <a:pt x="24" y="91"/>
                    <a:pt x="46" y="57"/>
                  </a:cubicBezTo>
                  <a:cubicBezTo>
                    <a:pt x="69" y="21"/>
                    <a:pt x="94" y="1"/>
                    <a:pt x="94" y="0"/>
                  </a:cubicBezTo>
                  <a:cubicBezTo>
                    <a:pt x="95" y="2"/>
                    <a:pt x="95" y="2"/>
                    <a:pt x="95" y="2"/>
                  </a:cubicBezTo>
                  <a:cubicBezTo>
                    <a:pt x="95" y="2"/>
                    <a:pt x="70" y="22"/>
                    <a:pt x="47" y="58"/>
                  </a:cubicBezTo>
                  <a:cubicBezTo>
                    <a:pt x="26" y="92"/>
                    <a:pt x="1" y="146"/>
                    <a:pt x="7" y="21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2" name="Group 131">
            <a:extLst>
              <a:ext uri="{FF2B5EF4-FFF2-40B4-BE49-F238E27FC236}">
                <a16:creationId xmlns:a16="http://schemas.microsoft.com/office/drawing/2014/main" id="{78ED64B6-1FD1-4041-B297-65682122BC63}"/>
              </a:ext>
            </a:extLst>
          </p:cNvPr>
          <p:cNvGrpSpPr/>
          <p:nvPr/>
        </p:nvGrpSpPr>
        <p:grpSpPr>
          <a:xfrm>
            <a:off x="1500539" y="4935537"/>
            <a:ext cx="1796675" cy="1922463"/>
            <a:chOff x="5553075" y="1778001"/>
            <a:chExt cx="1360488" cy="1455738"/>
          </a:xfrm>
        </p:grpSpPr>
        <p:sp>
          <p:nvSpPr>
            <p:cNvPr id="41" name="Freeform 537">
              <a:extLst>
                <a:ext uri="{FF2B5EF4-FFF2-40B4-BE49-F238E27FC236}">
                  <a16:creationId xmlns:a16="http://schemas.microsoft.com/office/drawing/2014/main" id="{9232F728-E0C3-4D3C-A1FB-4DF133C694CE}"/>
                </a:ext>
              </a:extLst>
            </p:cNvPr>
            <p:cNvSpPr>
              <a:spLocks/>
            </p:cNvSpPr>
            <p:nvPr/>
          </p:nvSpPr>
          <p:spPr bwMode="auto">
            <a:xfrm>
              <a:off x="5553075" y="1778001"/>
              <a:ext cx="1189038" cy="1455738"/>
            </a:xfrm>
            <a:custGeom>
              <a:avLst/>
              <a:gdLst>
                <a:gd name="T0" fmla="*/ 73 w 229"/>
                <a:gd name="T1" fmla="*/ 280 h 280"/>
                <a:gd name="T2" fmla="*/ 136 w 229"/>
                <a:gd name="T3" fmla="*/ 39 h 280"/>
                <a:gd name="T4" fmla="*/ 0 w 229"/>
                <a:gd name="T5" fmla="*/ 280 h 280"/>
                <a:gd name="T6" fmla="*/ 73 w 229"/>
                <a:gd name="T7" fmla="*/ 280 h 280"/>
              </a:gdLst>
              <a:ahLst/>
              <a:cxnLst>
                <a:cxn ang="0">
                  <a:pos x="T0" y="T1"/>
                </a:cxn>
                <a:cxn ang="0">
                  <a:pos x="T2" y="T3"/>
                </a:cxn>
                <a:cxn ang="0">
                  <a:pos x="T4" y="T5"/>
                </a:cxn>
                <a:cxn ang="0">
                  <a:pos x="T6" y="T7"/>
                </a:cxn>
              </a:cxnLst>
              <a:rect l="0" t="0" r="r" b="b"/>
              <a:pathLst>
                <a:path w="229" h="280">
                  <a:moveTo>
                    <a:pt x="73" y="280"/>
                  </a:moveTo>
                  <a:cubicBezTo>
                    <a:pt x="73" y="280"/>
                    <a:pt x="229" y="79"/>
                    <a:pt x="136" y="39"/>
                  </a:cubicBezTo>
                  <a:cubicBezTo>
                    <a:pt x="43" y="0"/>
                    <a:pt x="0" y="280"/>
                    <a:pt x="0" y="280"/>
                  </a:cubicBezTo>
                  <a:lnTo>
                    <a:pt x="73" y="280"/>
                  </a:lnTo>
                  <a:close/>
                </a:path>
              </a:pathLst>
            </a:custGeom>
            <a:solidFill>
              <a:srgbClr val="C7E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8">
              <a:extLst>
                <a:ext uri="{FF2B5EF4-FFF2-40B4-BE49-F238E27FC236}">
                  <a16:creationId xmlns:a16="http://schemas.microsoft.com/office/drawing/2014/main" id="{DB30A16A-C9DD-4E49-B2BA-C46732A5EC7B}"/>
                </a:ext>
              </a:extLst>
            </p:cNvPr>
            <p:cNvSpPr>
              <a:spLocks/>
            </p:cNvSpPr>
            <p:nvPr/>
          </p:nvSpPr>
          <p:spPr bwMode="auto">
            <a:xfrm>
              <a:off x="5786438" y="1981201"/>
              <a:ext cx="473075" cy="1252538"/>
            </a:xfrm>
            <a:custGeom>
              <a:avLst/>
              <a:gdLst>
                <a:gd name="T0" fmla="*/ 91 w 91"/>
                <a:gd name="T1" fmla="*/ 0 h 241"/>
                <a:gd name="T2" fmla="*/ 0 w 91"/>
                <a:gd name="T3" fmla="*/ 241 h 241"/>
              </a:gdLst>
              <a:ahLst/>
              <a:cxnLst>
                <a:cxn ang="0">
                  <a:pos x="T0" y="T1"/>
                </a:cxn>
                <a:cxn ang="0">
                  <a:pos x="T2" y="T3"/>
                </a:cxn>
              </a:cxnLst>
              <a:rect l="0" t="0" r="r" b="b"/>
              <a:pathLst>
                <a:path w="91" h="241">
                  <a:moveTo>
                    <a:pt x="91" y="0"/>
                  </a:moveTo>
                  <a:cubicBezTo>
                    <a:pt x="91" y="0"/>
                    <a:pt x="73" y="109"/>
                    <a:pt x="0" y="241"/>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539">
              <a:extLst>
                <a:ext uri="{FF2B5EF4-FFF2-40B4-BE49-F238E27FC236}">
                  <a16:creationId xmlns:a16="http://schemas.microsoft.com/office/drawing/2014/main" id="{32705EA3-0DDF-48EF-8B11-21DD865C1837}"/>
                </a:ext>
              </a:extLst>
            </p:cNvPr>
            <p:cNvSpPr>
              <a:spLocks/>
            </p:cNvSpPr>
            <p:nvPr/>
          </p:nvSpPr>
          <p:spPr bwMode="auto">
            <a:xfrm>
              <a:off x="6191250" y="2136776"/>
              <a:ext cx="207963" cy="130175"/>
            </a:xfrm>
            <a:custGeom>
              <a:avLst/>
              <a:gdLst>
                <a:gd name="T0" fmla="*/ 40 w 40"/>
                <a:gd name="T1" fmla="*/ 0 h 25"/>
                <a:gd name="T2" fmla="*/ 0 w 40"/>
                <a:gd name="T3" fmla="*/ 25 h 25"/>
              </a:gdLst>
              <a:ahLst/>
              <a:cxnLst>
                <a:cxn ang="0">
                  <a:pos x="T0" y="T1"/>
                </a:cxn>
                <a:cxn ang="0">
                  <a:pos x="T2" y="T3"/>
                </a:cxn>
              </a:cxnLst>
              <a:rect l="0" t="0" r="r" b="b"/>
              <a:pathLst>
                <a:path w="40" h="25">
                  <a:moveTo>
                    <a:pt x="40" y="0"/>
                  </a:moveTo>
                  <a:cubicBezTo>
                    <a:pt x="40" y="0"/>
                    <a:pt x="18" y="14"/>
                    <a:pt x="0" y="25"/>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540">
              <a:extLst>
                <a:ext uri="{FF2B5EF4-FFF2-40B4-BE49-F238E27FC236}">
                  <a16:creationId xmlns:a16="http://schemas.microsoft.com/office/drawing/2014/main" id="{F2DDCB65-0761-42A8-B168-9ACCDEABF3B6}"/>
                </a:ext>
              </a:extLst>
            </p:cNvPr>
            <p:cNvSpPr>
              <a:spLocks/>
            </p:cNvSpPr>
            <p:nvPr/>
          </p:nvSpPr>
          <p:spPr bwMode="auto">
            <a:xfrm>
              <a:off x="6108700" y="2355851"/>
              <a:ext cx="290513" cy="155575"/>
            </a:xfrm>
            <a:custGeom>
              <a:avLst/>
              <a:gdLst>
                <a:gd name="T0" fmla="*/ 56 w 56"/>
                <a:gd name="T1" fmla="*/ 0 h 30"/>
                <a:gd name="T2" fmla="*/ 0 w 56"/>
                <a:gd name="T3" fmla="*/ 30 h 30"/>
              </a:gdLst>
              <a:ahLst/>
              <a:cxnLst>
                <a:cxn ang="0">
                  <a:pos x="T0" y="T1"/>
                </a:cxn>
                <a:cxn ang="0">
                  <a:pos x="T2" y="T3"/>
                </a:cxn>
              </a:cxnLst>
              <a:rect l="0" t="0" r="r" b="b"/>
              <a:pathLst>
                <a:path w="56" h="30">
                  <a:moveTo>
                    <a:pt x="56" y="0"/>
                  </a:moveTo>
                  <a:cubicBezTo>
                    <a:pt x="56" y="0"/>
                    <a:pt x="32" y="21"/>
                    <a:pt x="0" y="3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541">
              <a:extLst>
                <a:ext uri="{FF2B5EF4-FFF2-40B4-BE49-F238E27FC236}">
                  <a16:creationId xmlns:a16="http://schemas.microsoft.com/office/drawing/2014/main" id="{6C209FF7-C8CE-43CA-835F-ACCA2BCA46C4}"/>
                </a:ext>
              </a:extLst>
            </p:cNvPr>
            <p:cNvSpPr>
              <a:spLocks/>
            </p:cNvSpPr>
            <p:nvPr/>
          </p:nvSpPr>
          <p:spPr bwMode="auto">
            <a:xfrm>
              <a:off x="6030913" y="2006601"/>
              <a:ext cx="130175" cy="358775"/>
            </a:xfrm>
            <a:custGeom>
              <a:avLst/>
              <a:gdLst>
                <a:gd name="T0" fmla="*/ 0 w 25"/>
                <a:gd name="T1" fmla="*/ 0 h 69"/>
                <a:gd name="T2" fmla="*/ 25 w 25"/>
                <a:gd name="T3" fmla="*/ 69 h 69"/>
              </a:gdLst>
              <a:ahLst/>
              <a:cxnLst>
                <a:cxn ang="0">
                  <a:pos x="T0" y="T1"/>
                </a:cxn>
                <a:cxn ang="0">
                  <a:pos x="T2" y="T3"/>
                </a:cxn>
              </a:cxnLst>
              <a:rect l="0" t="0" r="r" b="b"/>
              <a:pathLst>
                <a:path w="25" h="69">
                  <a:moveTo>
                    <a:pt x="0" y="0"/>
                  </a:moveTo>
                  <a:cubicBezTo>
                    <a:pt x="0" y="0"/>
                    <a:pt x="5" y="53"/>
                    <a:pt x="25" y="69"/>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542">
              <a:extLst>
                <a:ext uri="{FF2B5EF4-FFF2-40B4-BE49-F238E27FC236}">
                  <a16:creationId xmlns:a16="http://schemas.microsoft.com/office/drawing/2014/main" id="{AE766856-B94D-4F43-BB79-5E857A7F66BB}"/>
                </a:ext>
              </a:extLst>
            </p:cNvPr>
            <p:cNvSpPr>
              <a:spLocks/>
            </p:cNvSpPr>
            <p:nvPr/>
          </p:nvSpPr>
          <p:spPr bwMode="auto">
            <a:xfrm>
              <a:off x="5834063" y="2266951"/>
              <a:ext cx="196850" cy="452438"/>
            </a:xfrm>
            <a:custGeom>
              <a:avLst/>
              <a:gdLst>
                <a:gd name="T0" fmla="*/ 0 w 38"/>
                <a:gd name="T1" fmla="*/ 0 h 87"/>
                <a:gd name="T2" fmla="*/ 38 w 38"/>
                <a:gd name="T3" fmla="*/ 87 h 87"/>
              </a:gdLst>
              <a:ahLst/>
              <a:cxnLst>
                <a:cxn ang="0">
                  <a:pos x="T0" y="T1"/>
                </a:cxn>
                <a:cxn ang="0">
                  <a:pos x="T2" y="T3"/>
                </a:cxn>
              </a:cxnLst>
              <a:rect l="0" t="0" r="r" b="b"/>
              <a:pathLst>
                <a:path w="38" h="87">
                  <a:moveTo>
                    <a:pt x="0" y="0"/>
                  </a:moveTo>
                  <a:cubicBezTo>
                    <a:pt x="0" y="0"/>
                    <a:pt x="21" y="69"/>
                    <a:pt x="38" y="87"/>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543">
              <a:extLst>
                <a:ext uri="{FF2B5EF4-FFF2-40B4-BE49-F238E27FC236}">
                  <a16:creationId xmlns:a16="http://schemas.microsoft.com/office/drawing/2014/main" id="{610B56D6-F30D-46BE-8AE3-367F86572A06}"/>
                </a:ext>
              </a:extLst>
            </p:cNvPr>
            <p:cNvSpPr>
              <a:spLocks/>
            </p:cNvSpPr>
            <p:nvPr/>
          </p:nvSpPr>
          <p:spPr bwMode="auto">
            <a:xfrm>
              <a:off x="5683250" y="2662238"/>
              <a:ext cx="217488" cy="352425"/>
            </a:xfrm>
            <a:custGeom>
              <a:avLst/>
              <a:gdLst>
                <a:gd name="T0" fmla="*/ 42 w 42"/>
                <a:gd name="T1" fmla="*/ 68 h 68"/>
                <a:gd name="T2" fmla="*/ 0 w 42"/>
                <a:gd name="T3" fmla="*/ 0 h 68"/>
              </a:gdLst>
              <a:ahLst/>
              <a:cxnLst>
                <a:cxn ang="0">
                  <a:pos x="T0" y="T1"/>
                </a:cxn>
                <a:cxn ang="0">
                  <a:pos x="T2" y="T3"/>
                </a:cxn>
              </a:cxnLst>
              <a:rect l="0" t="0" r="r" b="b"/>
              <a:pathLst>
                <a:path w="42" h="68">
                  <a:moveTo>
                    <a:pt x="42" y="68"/>
                  </a:moveTo>
                  <a:cubicBezTo>
                    <a:pt x="42" y="68"/>
                    <a:pt x="12" y="38"/>
                    <a:pt x="0" y="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544">
              <a:extLst>
                <a:ext uri="{FF2B5EF4-FFF2-40B4-BE49-F238E27FC236}">
                  <a16:creationId xmlns:a16="http://schemas.microsoft.com/office/drawing/2014/main" id="{742E0DD2-AFCD-4FA2-A379-D435C7758E0E}"/>
                </a:ext>
              </a:extLst>
            </p:cNvPr>
            <p:cNvSpPr>
              <a:spLocks/>
            </p:cNvSpPr>
            <p:nvPr/>
          </p:nvSpPr>
          <p:spPr bwMode="auto">
            <a:xfrm>
              <a:off x="5834063" y="3046413"/>
              <a:ext cx="233363" cy="109538"/>
            </a:xfrm>
            <a:custGeom>
              <a:avLst/>
              <a:gdLst>
                <a:gd name="T0" fmla="*/ 45 w 45"/>
                <a:gd name="T1" fmla="*/ 0 h 21"/>
                <a:gd name="T2" fmla="*/ 0 w 45"/>
                <a:gd name="T3" fmla="*/ 20 h 21"/>
              </a:gdLst>
              <a:ahLst/>
              <a:cxnLst>
                <a:cxn ang="0">
                  <a:pos x="T0" y="T1"/>
                </a:cxn>
                <a:cxn ang="0">
                  <a:pos x="T2" y="T3"/>
                </a:cxn>
              </a:cxnLst>
              <a:rect l="0" t="0" r="r" b="b"/>
              <a:pathLst>
                <a:path w="45" h="21">
                  <a:moveTo>
                    <a:pt x="45" y="0"/>
                  </a:moveTo>
                  <a:cubicBezTo>
                    <a:pt x="45" y="0"/>
                    <a:pt x="15" y="21"/>
                    <a:pt x="0" y="20"/>
                  </a:cubicBezTo>
                </a:path>
              </a:pathLst>
            </a:custGeom>
            <a:noFill/>
            <a:ln w="41275" cap="rnd">
              <a:solidFill>
                <a:srgbClr val="21BF7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545">
              <a:extLst>
                <a:ext uri="{FF2B5EF4-FFF2-40B4-BE49-F238E27FC236}">
                  <a16:creationId xmlns:a16="http://schemas.microsoft.com/office/drawing/2014/main" id="{BBFADE0E-278C-4516-89B8-0C960B3C58A7}"/>
                </a:ext>
              </a:extLst>
            </p:cNvPr>
            <p:cNvSpPr>
              <a:spLocks/>
            </p:cNvSpPr>
            <p:nvPr/>
          </p:nvSpPr>
          <p:spPr bwMode="auto">
            <a:xfrm>
              <a:off x="5594350" y="3000376"/>
              <a:ext cx="203200" cy="212725"/>
            </a:xfrm>
            <a:custGeom>
              <a:avLst/>
              <a:gdLst>
                <a:gd name="T0" fmla="*/ 0 w 39"/>
                <a:gd name="T1" fmla="*/ 0 h 41"/>
                <a:gd name="T2" fmla="*/ 39 w 39"/>
                <a:gd name="T3" fmla="*/ 41 h 41"/>
              </a:gdLst>
              <a:ahLst/>
              <a:cxnLst>
                <a:cxn ang="0">
                  <a:pos x="T0" y="T1"/>
                </a:cxn>
                <a:cxn ang="0">
                  <a:pos x="T2" y="T3"/>
                </a:cxn>
              </a:cxnLst>
              <a:rect l="0" t="0" r="r" b="b"/>
              <a:pathLst>
                <a:path w="39" h="41">
                  <a:moveTo>
                    <a:pt x="0" y="0"/>
                  </a:moveTo>
                  <a:cubicBezTo>
                    <a:pt x="0" y="0"/>
                    <a:pt x="9" y="31"/>
                    <a:pt x="39" y="41"/>
                  </a:cubicBezTo>
                </a:path>
              </a:pathLst>
            </a:custGeom>
            <a:noFill/>
            <a:ln w="41275" cap="rnd">
              <a:solidFill>
                <a:srgbClr val="21BF7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546">
              <a:extLst>
                <a:ext uri="{FF2B5EF4-FFF2-40B4-BE49-F238E27FC236}">
                  <a16:creationId xmlns:a16="http://schemas.microsoft.com/office/drawing/2014/main" id="{85A464A9-DCE8-4B31-8FE8-3E00FD7C53CD}"/>
                </a:ext>
              </a:extLst>
            </p:cNvPr>
            <p:cNvSpPr>
              <a:spLocks/>
            </p:cNvSpPr>
            <p:nvPr/>
          </p:nvSpPr>
          <p:spPr bwMode="auto">
            <a:xfrm>
              <a:off x="5786438" y="2266951"/>
              <a:ext cx="1127125" cy="966788"/>
            </a:xfrm>
            <a:custGeom>
              <a:avLst/>
              <a:gdLst>
                <a:gd name="T0" fmla="*/ 91 w 217"/>
                <a:gd name="T1" fmla="*/ 186 h 186"/>
                <a:gd name="T2" fmla="*/ 199 w 217"/>
                <a:gd name="T3" fmla="*/ 34 h 186"/>
                <a:gd name="T4" fmla="*/ 0 w 217"/>
                <a:gd name="T5" fmla="*/ 186 h 186"/>
                <a:gd name="T6" fmla="*/ 91 w 217"/>
                <a:gd name="T7" fmla="*/ 186 h 186"/>
              </a:gdLst>
              <a:ahLst/>
              <a:cxnLst>
                <a:cxn ang="0">
                  <a:pos x="T0" y="T1"/>
                </a:cxn>
                <a:cxn ang="0">
                  <a:pos x="T2" y="T3"/>
                </a:cxn>
                <a:cxn ang="0">
                  <a:pos x="T4" y="T5"/>
                </a:cxn>
                <a:cxn ang="0">
                  <a:pos x="T6" y="T7"/>
                </a:cxn>
              </a:cxnLst>
              <a:rect l="0" t="0" r="r" b="b"/>
              <a:pathLst>
                <a:path w="217" h="186">
                  <a:moveTo>
                    <a:pt x="91" y="186"/>
                  </a:moveTo>
                  <a:cubicBezTo>
                    <a:pt x="91" y="186"/>
                    <a:pt x="217" y="68"/>
                    <a:pt x="199" y="34"/>
                  </a:cubicBezTo>
                  <a:cubicBezTo>
                    <a:pt x="182" y="0"/>
                    <a:pt x="56" y="90"/>
                    <a:pt x="0" y="186"/>
                  </a:cubicBezTo>
                  <a:lnTo>
                    <a:pt x="91" y="186"/>
                  </a:ln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3">
              <a:extLst>
                <a:ext uri="{FF2B5EF4-FFF2-40B4-BE49-F238E27FC236}">
                  <a16:creationId xmlns:a16="http://schemas.microsoft.com/office/drawing/2014/main" id="{13BD41A0-C074-4993-9C75-E08D6E6C75DC}"/>
                </a:ext>
              </a:extLst>
            </p:cNvPr>
            <p:cNvSpPr>
              <a:spLocks/>
            </p:cNvSpPr>
            <p:nvPr/>
          </p:nvSpPr>
          <p:spPr bwMode="auto">
            <a:xfrm>
              <a:off x="6019800" y="2413001"/>
              <a:ext cx="768350" cy="820738"/>
            </a:xfrm>
            <a:custGeom>
              <a:avLst/>
              <a:gdLst>
                <a:gd name="T0" fmla="*/ 148 w 148"/>
                <a:gd name="T1" fmla="*/ 0 h 158"/>
                <a:gd name="T2" fmla="*/ 0 w 148"/>
                <a:gd name="T3" fmla="*/ 158 h 158"/>
              </a:gdLst>
              <a:ahLst/>
              <a:cxnLst>
                <a:cxn ang="0">
                  <a:pos x="T0" y="T1"/>
                </a:cxn>
                <a:cxn ang="0">
                  <a:pos x="T2" y="T3"/>
                </a:cxn>
              </a:cxnLst>
              <a:rect l="0" t="0" r="r" b="b"/>
              <a:pathLst>
                <a:path w="148" h="158">
                  <a:moveTo>
                    <a:pt x="148" y="0"/>
                  </a:moveTo>
                  <a:cubicBezTo>
                    <a:pt x="148" y="0"/>
                    <a:pt x="57" y="72"/>
                    <a:pt x="0" y="158"/>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54">
              <a:extLst>
                <a:ext uri="{FF2B5EF4-FFF2-40B4-BE49-F238E27FC236}">
                  <a16:creationId xmlns:a16="http://schemas.microsoft.com/office/drawing/2014/main" id="{FF8D70B2-04D5-41DA-B16C-DB64B2102652}"/>
                </a:ext>
              </a:extLst>
            </p:cNvPr>
            <p:cNvSpPr>
              <a:spLocks/>
            </p:cNvSpPr>
            <p:nvPr/>
          </p:nvSpPr>
          <p:spPr bwMode="auto">
            <a:xfrm>
              <a:off x="6518275" y="2474913"/>
              <a:ext cx="239713" cy="203200"/>
            </a:xfrm>
            <a:custGeom>
              <a:avLst/>
              <a:gdLst>
                <a:gd name="T0" fmla="*/ 6 w 46"/>
                <a:gd name="T1" fmla="*/ 0 h 39"/>
                <a:gd name="T2" fmla="*/ 3 w 46"/>
                <a:gd name="T3" fmla="*/ 32 h 39"/>
                <a:gd name="T4" fmla="*/ 46 w 46"/>
                <a:gd name="T5" fmla="*/ 36 h 39"/>
              </a:gdLst>
              <a:ahLst/>
              <a:cxnLst>
                <a:cxn ang="0">
                  <a:pos x="T0" y="T1"/>
                </a:cxn>
                <a:cxn ang="0">
                  <a:pos x="T2" y="T3"/>
                </a:cxn>
                <a:cxn ang="0">
                  <a:pos x="T4" y="T5"/>
                </a:cxn>
              </a:cxnLst>
              <a:rect l="0" t="0" r="r" b="b"/>
              <a:pathLst>
                <a:path w="46" h="39">
                  <a:moveTo>
                    <a:pt x="6" y="0"/>
                  </a:moveTo>
                  <a:cubicBezTo>
                    <a:pt x="6" y="0"/>
                    <a:pt x="0" y="11"/>
                    <a:pt x="3" y="32"/>
                  </a:cubicBezTo>
                  <a:cubicBezTo>
                    <a:pt x="3" y="32"/>
                    <a:pt x="28" y="39"/>
                    <a:pt x="46" y="36"/>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55">
              <a:extLst>
                <a:ext uri="{FF2B5EF4-FFF2-40B4-BE49-F238E27FC236}">
                  <a16:creationId xmlns:a16="http://schemas.microsoft.com/office/drawing/2014/main" id="{AA247B1C-8D87-4094-A03A-A3F115896D9A}"/>
                </a:ext>
              </a:extLst>
            </p:cNvPr>
            <p:cNvSpPr>
              <a:spLocks/>
            </p:cNvSpPr>
            <p:nvPr/>
          </p:nvSpPr>
          <p:spPr bwMode="auto">
            <a:xfrm>
              <a:off x="6305550" y="2641601"/>
              <a:ext cx="301625" cy="222250"/>
            </a:xfrm>
            <a:custGeom>
              <a:avLst/>
              <a:gdLst>
                <a:gd name="T0" fmla="*/ 58 w 58"/>
                <a:gd name="T1" fmla="*/ 43 h 43"/>
                <a:gd name="T2" fmla="*/ 6 w 58"/>
                <a:gd name="T3" fmla="*/ 38 h 43"/>
                <a:gd name="T4" fmla="*/ 1 w 58"/>
                <a:gd name="T5" fmla="*/ 0 h 43"/>
              </a:gdLst>
              <a:ahLst/>
              <a:cxnLst>
                <a:cxn ang="0">
                  <a:pos x="T0" y="T1"/>
                </a:cxn>
                <a:cxn ang="0">
                  <a:pos x="T2" y="T3"/>
                </a:cxn>
                <a:cxn ang="0">
                  <a:pos x="T4" y="T5"/>
                </a:cxn>
              </a:cxnLst>
              <a:rect l="0" t="0" r="r" b="b"/>
              <a:pathLst>
                <a:path w="58" h="43">
                  <a:moveTo>
                    <a:pt x="58" y="43"/>
                  </a:moveTo>
                  <a:cubicBezTo>
                    <a:pt x="58" y="43"/>
                    <a:pt x="11" y="42"/>
                    <a:pt x="6" y="38"/>
                  </a:cubicBezTo>
                  <a:cubicBezTo>
                    <a:pt x="0" y="34"/>
                    <a:pt x="1" y="0"/>
                    <a:pt x="1" y="0"/>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56">
              <a:extLst>
                <a:ext uri="{FF2B5EF4-FFF2-40B4-BE49-F238E27FC236}">
                  <a16:creationId xmlns:a16="http://schemas.microsoft.com/office/drawing/2014/main" id="{110E4CD9-95D2-40AB-9121-959D460853EA}"/>
                </a:ext>
              </a:extLst>
            </p:cNvPr>
            <p:cNvSpPr>
              <a:spLocks/>
            </p:cNvSpPr>
            <p:nvPr/>
          </p:nvSpPr>
          <p:spPr bwMode="auto">
            <a:xfrm>
              <a:off x="6067425" y="2863851"/>
              <a:ext cx="347663" cy="214313"/>
            </a:xfrm>
            <a:custGeom>
              <a:avLst/>
              <a:gdLst>
                <a:gd name="T0" fmla="*/ 219 w 219"/>
                <a:gd name="T1" fmla="*/ 135 h 135"/>
                <a:gd name="T2" fmla="*/ 59 w 219"/>
                <a:gd name="T3" fmla="*/ 115 h 135"/>
                <a:gd name="T4" fmla="*/ 0 w 219"/>
                <a:gd name="T5" fmla="*/ 0 h 135"/>
              </a:gdLst>
              <a:ahLst/>
              <a:cxnLst>
                <a:cxn ang="0">
                  <a:pos x="T0" y="T1"/>
                </a:cxn>
                <a:cxn ang="0">
                  <a:pos x="T2" y="T3"/>
                </a:cxn>
                <a:cxn ang="0">
                  <a:pos x="T4" y="T5"/>
                </a:cxn>
              </a:cxnLst>
              <a:rect l="0" t="0" r="r" b="b"/>
              <a:pathLst>
                <a:path w="219" h="135">
                  <a:moveTo>
                    <a:pt x="219" y="135"/>
                  </a:moveTo>
                  <a:lnTo>
                    <a:pt x="59" y="115"/>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2" name="Freeform 558">
            <a:extLst>
              <a:ext uri="{FF2B5EF4-FFF2-40B4-BE49-F238E27FC236}">
                <a16:creationId xmlns:a16="http://schemas.microsoft.com/office/drawing/2014/main" id="{B3B37C9F-98FE-4AD5-9D07-14562475387A}"/>
              </a:ext>
            </a:extLst>
          </p:cNvPr>
          <p:cNvSpPr>
            <a:spLocks/>
          </p:cNvSpPr>
          <p:nvPr/>
        </p:nvSpPr>
        <p:spPr bwMode="auto">
          <a:xfrm flipH="1">
            <a:off x="8626923" y="4789897"/>
            <a:ext cx="2549525" cy="3252788"/>
          </a:xfrm>
          <a:custGeom>
            <a:avLst/>
            <a:gdLst>
              <a:gd name="T0" fmla="*/ 95 w 491"/>
              <a:gd name="T1" fmla="*/ 626 h 626"/>
              <a:gd name="T2" fmla="*/ 102 w 491"/>
              <a:gd name="T3" fmla="*/ 354 h 626"/>
              <a:gd name="T4" fmla="*/ 240 w 491"/>
              <a:gd name="T5" fmla="*/ 179 h 626"/>
              <a:gd name="T6" fmla="*/ 491 w 491"/>
              <a:gd name="T7" fmla="*/ 63 h 626"/>
              <a:gd name="T8" fmla="*/ 352 w 491"/>
              <a:gd name="T9" fmla="*/ 307 h 626"/>
              <a:gd name="T10" fmla="*/ 95 w 491"/>
              <a:gd name="T11" fmla="*/ 626 h 626"/>
            </a:gdLst>
            <a:ahLst/>
            <a:cxnLst>
              <a:cxn ang="0">
                <a:pos x="T0" y="T1"/>
              </a:cxn>
              <a:cxn ang="0">
                <a:pos x="T2" y="T3"/>
              </a:cxn>
              <a:cxn ang="0">
                <a:pos x="T4" y="T5"/>
              </a:cxn>
              <a:cxn ang="0">
                <a:pos x="T6" y="T7"/>
              </a:cxn>
              <a:cxn ang="0">
                <a:pos x="T8" y="T9"/>
              </a:cxn>
              <a:cxn ang="0">
                <a:pos x="T10" y="T11"/>
              </a:cxn>
            </a:cxnLst>
            <a:rect l="0" t="0" r="r" b="b"/>
            <a:pathLst>
              <a:path w="491" h="626">
                <a:moveTo>
                  <a:pt x="95" y="626"/>
                </a:moveTo>
                <a:cubicBezTo>
                  <a:pt x="95" y="626"/>
                  <a:pt x="0" y="500"/>
                  <a:pt x="102" y="354"/>
                </a:cubicBezTo>
                <a:cubicBezTo>
                  <a:pt x="204" y="208"/>
                  <a:pt x="148" y="206"/>
                  <a:pt x="240" y="179"/>
                </a:cubicBezTo>
                <a:cubicBezTo>
                  <a:pt x="332" y="152"/>
                  <a:pt x="347" y="0"/>
                  <a:pt x="491" y="63"/>
                </a:cubicBezTo>
                <a:cubicBezTo>
                  <a:pt x="491" y="63"/>
                  <a:pt x="415" y="203"/>
                  <a:pt x="352" y="307"/>
                </a:cubicBezTo>
                <a:cubicBezTo>
                  <a:pt x="289" y="411"/>
                  <a:pt x="273" y="596"/>
                  <a:pt x="95" y="62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59">
            <a:extLst>
              <a:ext uri="{FF2B5EF4-FFF2-40B4-BE49-F238E27FC236}">
                <a16:creationId xmlns:a16="http://schemas.microsoft.com/office/drawing/2014/main" id="{406679BE-9257-4E07-9ED2-471F7AFE0CA5}"/>
              </a:ext>
            </a:extLst>
          </p:cNvPr>
          <p:cNvSpPr>
            <a:spLocks/>
          </p:cNvSpPr>
          <p:nvPr/>
        </p:nvSpPr>
        <p:spPr bwMode="auto">
          <a:xfrm flipH="1">
            <a:off x="8626923" y="5116922"/>
            <a:ext cx="2055813" cy="2940050"/>
          </a:xfrm>
          <a:custGeom>
            <a:avLst/>
            <a:gdLst>
              <a:gd name="T0" fmla="*/ 396 w 396"/>
              <a:gd name="T1" fmla="*/ 0 h 566"/>
              <a:gd name="T2" fmla="*/ 0 w 396"/>
              <a:gd name="T3" fmla="*/ 566 h 566"/>
            </a:gdLst>
            <a:ahLst/>
            <a:cxnLst>
              <a:cxn ang="0">
                <a:pos x="T0" y="T1"/>
              </a:cxn>
              <a:cxn ang="0">
                <a:pos x="T2" y="T3"/>
              </a:cxn>
            </a:cxnLst>
            <a:rect l="0" t="0" r="r" b="b"/>
            <a:pathLst>
              <a:path w="396" h="566">
                <a:moveTo>
                  <a:pt x="396" y="0"/>
                </a:moveTo>
                <a:cubicBezTo>
                  <a:pt x="396" y="0"/>
                  <a:pt x="190" y="53"/>
                  <a:pt x="0" y="566"/>
                </a:cubicBez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60">
            <a:extLst>
              <a:ext uri="{FF2B5EF4-FFF2-40B4-BE49-F238E27FC236}">
                <a16:creationId xmlns:a16="http://schemas.microsoft.com/office/drawing/2014/main" id="{3A6120A4-8572-4267-A7EA-BEAE9530EF4B}"/>
              </a:ext>
            </a:extLst>
          </p:cNvPr>
          <p:cNvSpPr>
            <a:spLocks/>
          </p:cNvSpPr>
          <p:nvPr/>
        </p:nvSpPr>
        <p:spPr bwMode="auto">
          <a:xfrm flipH="1">
            <a:off x="8841235" y="5069297"/>
            <a:ext cx="300038" cy="431800"/>
          </a:xfrm>
          <a:custGeom>
            <a:avLst/>
            <a:gdLst>
              <a:gd name="T0" fmla="*/ 0 w 189"/>
              <a:gd name="T1" fmla="*/ 0 h 272"/>
              <a:gd name="T2" fmla="*/ 0 w 189"/>
              <a:gd name="T3" fmla="*/ 239 h 272"/>
              <a:gd name="T4" fmla="*/ 189 w 189"/>
              <a:gd name="T5" fmla="*/ 272 h 272"/>
            </a:gdLst>
            <a:ahLst/>
            <a:cxnLst>
              <a:cxn ang="0">
                <a:pos x="T0" y="T1"/>
              </a:cxn>
              <a:cxn ang="0">
                <a:pos x="T2" y="T3"/>
              </a:cxn>
              <a:cxn ang="0">
                <a:pos x="T4" y="T5"/>
              </a:cxn>
            </a:cxnLst>
            <a:rect l="0" t="0" r="r" b="b"/>
            <a:pathLst>
              <a:path w="189" h="272">
                <a:moveTo>
                  <a:pt x="0" y="0"/>
                </a:moveTo>
                <a:lnTo>
                  <a:pt x="0" y="239"/>
                </a:lnTo>
                <a:lnTo>
                  <a:pt x="189" y="272"/>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61">
            <a:extLst>
              <a:ext uri="{FF2B5EF4-FFF2-40B4-BE49-F238E27FC236}">
                <a16:creationId xmlns:a16="http://schemas.microsoft.com/office/drawing/2014/main" id="{1743BD67-90B2-4098-9EF0-A441ECFBE4ED}"/>
              </a:ext>
            </a:extLst>
          </p:cNvPr>
          <p:cNvSpPr>
            <a:spLocks/>
          </p:cNvSpPr>
          <p:nvPr/>
        </p:nvSpPr>
        <p:spPr bwMode="auto">
          <a:xfrm flipH="1">
            <a:off x="9115873" y="5501097"/>
            <a:ext cx="498475" cy="488950"/>
          </a:xfrm>
          <a:custGeom>
            <a:avLst/>
            <a:gdLst>
              <a:gd name="T0" fmla="*/ 314 w 314"/>
              <a:gd name="T1" fmla="*/ 308 h 308"/>
              <a:gd name="T2" fmla="*/ 59 w 314"/>
              <a:gd name="T3" fmla="*/ 223 h 308"/>
              <a:gd name="T4" fmla="*/ 0 w 314"/>
              <a:gd name="T5" fmla="*/ 0 h 308"/>
            </a:gdLst>
            <a:ahLst/>
            <a:cxnLst>
              <a:cxn ang="0">
                <a:pos x="T0" y="T1"/>
              </a:cxn>
              <a:cxn ang="0">
                <a:pos x="T2" y="T3"/>
              </a:cxn>
              <a:cxn ang="0">
                <a:pos x="T4" y="T5"/>
              </a:cxn>
            </a:cxnLst>
            <a:rect l="0" t="0" r="r" b="b"/>
            <a:pathLst>
              <a:path w="314" h="308">
                <a:moveTo>
                  <a:pt x="314" y="308"/>
                </a:moveTo>
                <a:lnTo>
                  <a:pt x="59" y="223"/>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62">
            <a:extLst>
              <a:ext uri="{FF2B5EF4-FFF2-40B4-BE49-F238E27FC236}">
                <a16:creationId xmlns:a16="http://schemas.microsoft.com/office/drawing/2014/main" id="{41AC76BC-CBC9-48A6-B3C8-6428D262D8EE}"/>
              </a:ext>
            </a:extLst>
          </p:cNvPr>
          <p:cNvSpPr>
            <a:spLocks/>
          </p:cNvSpPr>
          <p:nvPr/>
        </p:nvSpPr>
        <p:spPr bwMode="auto">
          <a:xfrm flipH="1">
            <a:off x="9411148" y="5848759"/>
            <a:ext cx="800100" cy="650875"/>
          </a:xfrm>
          <a:custGeom>
            <a:avLst/>
            <a:gdLst>
              <a:gd name="T0" fmla="*/ 0 w 504"/>
              <a:gd name="T1" fmla="*/ 0 h 410"/>
              <a:gd name="T2" fmla="*/ 206 w 504"/>
              <a:gd name="T3" fmla="*/ 331 h 410"/>
              <a:gd name="T4" fmla="*/ 504 w 504"/>
              <a:gd name="T5" fmla="*/ 410 h 410"/>
            </a:gdLst>
            <a:ahLst/>
            <a:cxnLst>
              <a:cxn ang="0">
                <a:pos x="T0" y="T1"/>
              </a:cxn>
              <a:cxn ang="0">
                <a:pos x="T2" y="T3"/>
              </a:cxn>
              <a:cxn ang="0">
                <a:pos x="T4" y="T5"/>
              </a:cxn>
            </a:cxnLst>
            <a:rect l="0" t="0" r="r" b="b"/>
            <a:pathLst>
              <a:path w="504" h="410">
                <a:moveTo>
                  <a:pt x="0" y="0"/>
                </a:moveTo>
                <a:lnTo>
                  <a:pt x="206" y="331"/>
                </a:lnTo>
                <a:lnTo>
                  <a:pt x="504" y="41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563">
            <a:extLst>
              <a:ext uri="{FF2B5EF4-FFF2-40B4-BE49-F238E27FC236}">
                <a16:creationId xmlns:a16="http://schemas.microsoft.com/office/drawing/2014/main" id="{F6855BE7-E04D-4122-B05D-2634754A4031}"/>
              </a:ext>
            </a:extLst>
          </p:cNvPr>
          <p:cNvSpPr>
            <a:spLocks/>
          </p:cNvSpPr>
          <p:nvPr/>
        </p:nvSpPr>
        <p:spPr bwMode="auto">
          <a:xfrm flipH="1">
            <a:off x="9639748" y="6472647"/>
            <a:ext cx="882650" cy="550863"/>
          </a:xfrm>
          <a:custGeom>
            <a:avLst/>
            <a:gdLst>
              <a:gd name="T0" fmla="*/ 0 w 556"/>
              <a:gd name="T1" fmla="*/ 0 h 347"/>
              <a:gd name="T2" fmla="*/ 209 w 556"/>
              <a:gd name="T3" fmla="*/ 278 h 347"/>
              <a:gd name="T4" fmla="*/ 556 w 556"/>
              <a:gd name="T5" fmla="*/ 347 h 347"/>
            </a:gdLst>
            <a:ahLst/>
            <a:cxnLst>
              <a:cxn ang="0">
                <a:pos x="T0" y="T1"/>
              </a:cxn>
              <a:cxn ang="0">
                <a:pos x="T2" y="T3"/>
              </a:cxn>
              <a:cxn ang="0">
                <a:pos x="T4" y="T5"/>
              </a:cxn>
            </a:cxnLst>
            <a:rect l="0" t="0" r="r" b="b"/>
            <a:pathLst>
              <a:path w="556" h="347">
                <a:moveTo>
                  <a:pt x="0" y="0"/>
                </a:moveTo>
                <a:lnTo>
                  <a:pt x="209" y="278"/>
                </a:lnTo>
                <a:lnTo>
                  <a:pt x="556" y="347"/>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564">
            <a:extLst>
              <a:ext uri="{FF2B5EF4-FFF2-40B4-BE49-F238E27FC236}">
                <a16:creationId xmlns:a16="http://schemas.microsoft.com/office/drawing/2014/main" id="{20BB357D-8244-4960-BF25-33E950329D4B}"/>
              </a:ext>
            </a:extLst>
          </p:cNvPr>
          <p:cNvSpPr>
            <a:spLocks/>
          </p:cNvSpPr>
          <p:nvPr/>
        </p:nvSpPr>
        <p:spPr bwMode="auto">
          <a:xfrm flipH="1">
            <a:off x="9914386" y="7028272"/>
            <a:ext cx="930275" cy="534988"/>
          </a:xfrm>
          <a:custGeom>
            <a:avLst/>
            <a:gdLst>
              <a:gd name="T0" fmla="*/ 586 w 586"/>
              <a:gd name="T1" fmla="*/ 337 h 337"/>
              <a:gd name="T2" fmla="*/ 239 w 586"/>
              <a:gd name="T3" fmla="*/ 308 h 337"/>
              <a:gd name="T4" fmla="*/ 0 w 586"/>
              <a:gd name="T5" fmla="*/ 0 h 337"/>
            </a:gdLst>
            <a:ahLst/>
            <a:cxnLst>
              <a:cxn ang="0">
                <a:pos x="T0" y="T1"/>
              </a:cxn>
              <a:cxn ang="0">
                <a:pos x="T2" y="T3"/>
              </a:cxn>
              <a:cxn ang="0">
                <a:pos x="T4" y="T5"/>
              </a:cxn>
            </a:cxnLst>
            <a:rect l="0" t="0" r="r" b="b"/>
            <a:pathLst>
              <a:path w="586" h="337">
                <a:moveTo>
                  <a:pt x="586" y="337"/>
                </a:moveTo>
                <a:lnTo>
                  <a:pt x="239" y="308"/>
                </a:lnTo>
                <a:lnTo>
                  <a:pt x="0" y="0"/>
                </a:lnTo>
              </a:path>
            </a:pathLst>
          </a:custGeom>
          <a:noFill/>
          <a:ln w="20638" cap="flat">
            <a:solidFill>
              <a:srgbClr val="AFE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65">
            <a:extLst>
              <a:ext uri="{FF2B5EF4-FFF2-40B4-BE49-F238E27FC236}">
                <a16:creationId xmlns:a16="http://schemas.microsoft.com/office/drawing/2014/main" id="{D0FB6326-E403-46E3-90DF-CE63C93E5FF0}"/>
              </a:ext>
            </a:extLst>
          </p:cNvPr>
          <p:cNvSpPr>
            <a:spLocks/>
          </p:cNvSpPr>
          <p:nvPr/>
        </p:nvSpPr>
        <p:spPr bwMode="auto">
          <a:xfrm flipH="1">
            <a:off x="9925498" y="5023259"/>
            <a:ext cx="2279650" cy="1828800"/>
          </a:xfrm>
          <a:custGeom>
            <a:avLst/>
            <a:gdLst>
              <a:gd name="T0" fmla="*/ 0 w 439"/>
              <a:gd name="T1" fmla="*/ 352 h 352"/>
              <a:gd name="T2" fmla="*/ 54 w 439"/>
              <a:gd name="T3" fmla="*/ 160 h 352"/>
              <a:gd name="T4" fmla="*/ 58 w 439"/>
              <a:gd name="T5" fmla="*/ 275 h 352"/>
              <a:gd name="T6" fmla="*/ 160 w 439"/>
              <a:gd name="T7" fmla="*/ 20 h 352"/>
              <a:gd name="T8" fmla="*/ 112 w 439"/>
              <a:gd name="T9" fmla="*/ 253 h 352"/>
              <a:gd name="T10" fmla="*/ 258 w 439"/>
              <a:gd name="T11" fmla="*/ 19 h 352"/>
              <a:gd name="T12" fmla="*/ 242 w 439"/>
              <a:gd name="T13" fmla="*/ 96 h 352"/>
              <a:gd name="T14" fmla="*/ 379 w 439"/>
              <a:gd name="T15" fmla="*/ 19 h 352"/>
              <a:gd name="T16" fmla="*/ 302 w 439"/>
              <a:gd name="T17" fmla="*/ 122 h 352"/>
              <a:gd name="T18" fmla="*/ 435 w 439"/>
              <a:gd name="T19" fmla="*/ 133 h 352"/>
              <a:gd name="T20" fmla="*/ 273 w 439"/>
              <a:gd name="T21" fmla="*/ 229 h 352"/>
              <a:gd name="T22" fmla="*/ 391 w 439"/>
              <a:gd name="T23" fmla="*/ 247 h 352"/>
              <a:gd name="T24" fmla="*/ 251 w 439"/>
              <a:gd name="T25" fmla="*/ 309 h 352"/>
              <a:gd name="T26" fmla="*/ 320 w 439"/>
              <a:gd name="T27" fmla="*/ 352 h 352"/>
              <a:gd name="T28" fmla="*/ 0 w 439"/>
              <a:gd name="T29"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352">
                <a:moveTo>
                  <a:pt x="0" y="352"/>
                </a:moveTo>
                <a:cubicBezTo>
                  <a:pt x="0" y="352"/>
                  <a:pt x="41" y="160"/>
                  <a:pt x="54" y="160"/>
                </a:cubicBezTo>
                <a:cubicBezTo>
                  <a:pt x="67" y="160"/>
                  <a:pt x="58" y="275"/>
                  <a:pt x="58" y="275"/>
                </a:cubicBezTo>
                <a:cubicBezTo>
                  <a:pt x="58" y="275"/>
                  <a:pt x="134" y="0"/>
                  <a:pt x="160" y="20"/>
                </a:cubicBezTo>
                <a:cubicBezTo>
                  <a:pt x="185" y="40"/>
                  <a:pt x="112" y="253"/>
                  <a:pt x="112" y="253"/>
                </a:cubicBezTo>
                <a:cubicBezTo>
                  <a:pt x="112" y="253"/>
                  <a:pt x="238" y="22"/>
                  <a:pt x="258" y="19"/>
                </a:cubicBezTo>
                <a:cubicBezTo>
                  <a:pt x="278" y="16"/>
                  <a:pt x="242" y="96"/>
                  <a:pt x="242" y="96"/>
                </a:cubicBezTo>
                <a:cubicBezTo>
                  <a:pt x="242" y="96"/>
                  <a:pt x="359" y="4"/>
                  <a:pt x="379" y="19"/>
                </a:cubicBezTo>
                <a:cubicBezTo>
                  <a:pt x="399" y="34"/>
                  <a:pt x="302" y="122"/>
                  <a:pt x="302" y="122"/>
                </a:cubicBezTo>
                <a:cubicBezTo>
                  <a:pt x="302" y="122"/>
                  <a:pt x="431" y="99"/>
                  <a:pt x="435" y="133"/>
                </a:cubicBezTo>
                <a:cubicBezTo>
                  <a:pt x="439" y="167"/>
                  <a:pt x="273" y="229"/>
                  <a:pt x="273" y="229"/>
                </a:cubicBezTo>
                <a:cubicBezTo>
                  <a:pt x="273" y="229"/>
                  <a:pt x="389" y="225"/>
                  <a:pt x="391" y="247"/>
                </a:cubicBezTo>
                <a:cubicBezTo>
                  <a:pt x="392" y="270"/>
                  <a:pt x="251" y="309"/>
                  <a:pt x="251" y="309"/>
                </a:cubicBezTo>
                <a:cubicBezTo>
                  <a:pt x="251" y="309"/>
                  <a:pt x="302" y="305"/>
                  <a:pt x="320" y="352"/>
                </a:cubicBezTo>
                <a:lnTo>
                  <a:pt x="0" y="352"/>
                </a:lnTo>
                <a:close/>
              </a:path>
            </a:pathLst>
          </a:custGeom>
          <a:solidFill>
            <a:srgbClr val="C7E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66">
            <a:extLst>
              <a:ext uri="{FF2B5EF4-FFF2-40B4-BE49-F238E27FC236}">
                <a16:creationId xmlns:a16="http://schemas.microsoft.com/office/drawing/2014/main" id="{DEB01C27-773A-478F-BEE8-B5F935313F9C}"/>
              </a:ext>
            </a:extLst>
          </p:cNvPr>
          <p:cNvSpPr>
            <a:spLocks/>
          </p:cNvSpPr>
          <p:nvPr/>
        </p:nvSpPr>
        <p:spPr bwMode="auto">
          <a:xfrm flipH="1">
            <a:off x="9712773" y="4769259"/>
            <a:ext cx="196850" cy="228600"/>
          </a:xfrm>
          <a:custGeom>
            <a:avLst/>
            <a:gdLst>
              <a:gd name="T0" fmla="*/ 28 w 38"/>
              <a:gd name="T1" fmla="*/ 44 h 44"/>
              <a:gd name="T2" fmla="*/ 16 w 38"/>
              <a:gd name="T3" fmla="*/ 0 h 44"/>
              <a:gd name="T4" fmla="*/ 28 w 38"/>
              <a:gd name="T5" fmla="*/ 44 h 44"/>
            </a:gdLst>
            <a:ahLst/>
            <a:cxnLst>
              <a:cxn ang="0">
                <a:pos x="T0" y="T1"/>
              </a:cxn>
              <a:cxn ang="0">
                <a:pos x="T2" y="T3"/>
              </a:cxn>
              <a:cxn ang="0">
                <a:pos x="T4" y="T5"/>
              </a:cxn>
            </a:cxnLst>
            <a:rect l="0" t="0" r="r" b="b"/>
            <a:pathLst>
              <a:path w="38" h="44">
                <a:moveTo>
                  <a:pt x="28" y="44"/>
                </a:moveTo>
                <a:cubicBezTo>
                  <a:pt x="28" y="44"/>
                  <a:pt x="38" y="11"/>
                  <a:pt x="16" y="0"/>
                </a:cubicBezTo>
                <a:cubicBezTo>
                  <a:pt x="16"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67">
            <a:extLst>
              <a:ext uri="{FF2B5EF4-FFF2-40B4-BE49-F238E27FC236}">
                <a16:creationId xmlns:a16="http://schemas.microsoft.com/office/drawing/2014/main" id="{7BEB126F-3A5C-449E-A7A2-01C3CDDBCBFA}"/>
              </a:ext>
            </a:extLst>
          </p:cNvPr>
          <p:cNvSpPr>
            <a:spLocks noEditPoints="1"/>
          </p:cNvSpPr>
          <p:nvPr/>
        </p:nvSpPr>
        <p:spPr bwMode="auto">
          <a:xfrm flipH="1">
            <a:off x="9701661" y="4758147"/>
            <a:ext cx="177800" cy="254000"/>
          </a:xfrm>
          <a:custGeom>
            <a:avLst/>
            <a:gdLst>
              <a:gd name="T0" fmla="*/ 24 w 34"/>
              <a:gd name="T1" fmla="*/ 49 h 49"/>
              <a:gd name="T2" fmla="*/ 22 w 34"/>
              <a:gd name="T3" fmla="*/ 48 h 49"/>
              <a:gd name="T4" fmla="*/ 6 w 34"/>
              <a:gd name="T5" fmla="*/ 33 h 49"/>
              <a:gd name="T6" fmla="*/ 9 w 34"/>
              <a:gd name="T7" fmla="*/ 2 h 49"/>
              <a:gd name="T8" fmla="*/ 9 w 34"/>
              <a:gd name="T9" fmla="*/ 0 h 49"/>
              <a:gd name="T10" fmla="*/ 11 w 34"/>
              <a:gd name="T11" fmla="*/ 1 h 49"/>
              <a:gd name="T12" fmla="*/ 24 w 34"/>
              <a:gd name="T13" fmla="*/ 47 h 49"/>
              <a:gd name="T14" fmla="*/ 24 w 34"/>
              <a:gd name="T15" fmla="*/ 49 h 49"/>
              <a:gd name="T16" fmla="*/ 11 w 34"/>
              <a:gd name="T17" fmla="*/ 5 h 49"/>
              <a:gd name="T18" fmla="*/ 9 w 34"/>
              <a:gd name="T19" fmla="*/ 31 h 49"/>
              <a:gd name="T20" fmla="*/ 21 w 34"/>
              <a:gd name="T21" fmla="*/ 44 h 49"/>
              <a:gd name="T22" fmla="*/ 11 w 34"/>
              <a:gd name="T23"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24" y="49"/>
                </a:moveTo>
                <a:cubicBezTo>
                  <a:pt x="22" y="48"/>
                  <a:pt x="22" y="48"/>
                  <a:pt x="22" y="48"/>
                </a:cubicBezTo>
                <a:cubicBezTo>
                  <a:pt x="14" y="45"/>
                  <a:pt x="9" y="40"/>
                  <a:pt x="6" y="33"/>
                </a:cubicBezTo>
                <a:cubicBezTo>
                  <a:pt x="0" y="19"/>
                  <a:pt x="8" y="2"/>
                  <a:pt x="9" y="2"/>
                </a:cubicBezTo>
                <a:cubicBezTo>
                  <a:pt x="9" y="0"/>
                  <a:pt x="9" y="0"/>
                  <a:pt x="9" y="0"/>
                </a:cubicBezTo>
                <a:cubicBezTo>
                  <a:pt x="11" y="1"/>
                  <a:pt x="11" y="1"/>
                  <a:pt x="11" y="1"/>
                </a:cubicBezTo>
                <a:cubicBezTo>
                  <a:pt x="34" y="12"/>
                  <a:pt x="25" y="45"/>
                  <a:pt x="24" y="47"/>
                </a:cubicBezTo>
                <a:lnTo>
                  <a:pt x="24" y="49"/>
                </a:lnTo>
                <a:close/>
                <a:moveTo>
                  <a:pt x="11" y="5"/>
                </a:moveTo>
                <a:cubicBezTo>
                  <a:pt x="9" y="9"/>
                  <a:pt x="5" y="21"/>
                  <a:pt x="9" y="31"/>
                </a:cubicBezTo>
                <a:cubicBezTo>
                  <a:pt x="11" y="37"/>
                  <a:pt x="15" y="41"/>
                  <a:pt x="21" y="44"/>
                </a:cubicBezTo>
                <a:cubicBezTo>
                  <a:pt x="23" y="37"/>
                  <a:pt x="27" y="14"/>
                  <a:pt x="11"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68">
            <a:extLst>
              <a:ext uri="{FF2B5EF4-FFF2-40B4-BE49-F238E27FC236}">
                <a16:creationId xmlns:a16="http://schemas.microsoft.com/office/drawing/2014/main" id="{399BB684-352C-4774-9E2E-145D7FB7B43C}"/>
              </a:ext>
            </a:extLst>
          </p:cNvPr>
          <p:cNvSpPr>
            <a:spLocks/>
          </p:cNvSpPr>
          <p:nvPr/>
        </p:nvSpPr>
        <p:spPr bwMode="auto">
          <a:xfrm flipH="1">
            <a:off x="9941373" y="5002622"/>
            <a:ext cx="196850" cy="228600"/>
          </a:xfrm>
          <a:custGeom>
            <a:avLst/>
            <a:gdLst>
              <a:gd name="T0" fmla="*/ 28 w 38"/>
              <a:gd name="T1" fmla="*/ 44 h 44"/>
              <a:gd name="T2" fmla="*/ 16 w 38"/>
              <a:gd name="T3" fmla="*/ 0 h 44"/>
              <a:gd name="T4" fmla="*/ 28 w 38"/>
              <a:gd name="T5" fmla="*/ 44 h 44"/>
            </a:gdLst>
            <a:ahLst/>
            <a:cxnLst>
              <a:cxn ang="0">
                <a:pos x="T0" y="T1"/>
              </a:cxn>
              <a:cxn ang="0">
                <a:pos x="T2" y="T3"/>
              </a:cxn>
              <a:cxn ang="0">
                <a:pos x="T4" y="T5"/>
              </a:cxn>
            </a:cxnLst>
            <a:rect l="0" t="0" r="r" b="b"/>
            <a:pathLst>
              <a:path w="38" h="44">
                <a:moveTo>
                  <a:pt x="28" y="44"/>
                </a:moveTo>
                <a:cubicBezTo>
                  <a:pt x="28" y="44"/>
                  <a:pt x="38" y="11"/>
                  <a:pt x="16" y="0"/>
                </a:cubicBezTo>
                <a:cubicBezTo>
                  <a:pt x="16"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69">
            <a:extLst>
              <a:ext uri="{FF2B5EF4-FFF2-40B4-BE49-F238E27FC236}">
                <a16:creationId xmlns:a16="http://schemas.microsoft.com/office/drawing/2014/main" id="{C2AB65E1-7EB5-4948-8860-3F02A120A082}"/>
              </a:ext>
            </a:extLst>
          </p:cNvPr>
          <p:cNvSpPr>
            <a:spLocks noEditPoints="1"/>
          </p:cNvSpPr>
          <p:nvPr/>
        </p:nvSpPr>
        <p:spPr bwMode="auto">
          <a:xfrm flipH="1">
            <a:off x="9930260" y="4991509"/>
            <a:ext cx="176213" cy="255588"/>
          </a:xfrm>
          <a:custGeom>
            <a:avLst/>
            <a:gdLst>
              <a:gd name="T0" fmla="*/ 24 w 34"/>
              <a:gd name="T1" fmla="*/ 49 h 49"/>
              <a:gd name="T2" fmla="*/ 22 w 34"/>
              <a:gd name="T3" fmla="*/ 48 h 49"/>
              <a:gd name="T4" fmla="*/ 6 w 34"/>
              <a:gd name="T5" fmla="*/ 33 h 49"/>
              <a:gd name="T6" fmla="*/ 8 w 34"/>
              <a:gd name="T7" fmla="*/ 1 h 49"/>
              <a:gd name="T8" fmla="*/ 9 w 34"/>
              <a:gd name="T9" fmla="*/ 0 h 49"/>
              <a:gd name="T10" fmla="*/ 11 w 34"/>
              <a:gd name="T11" fmla="*/ 1 h 49"/>
              <a:gd name="T12" fmla="*/ 24 w 34"/>
              <a:gd name="T13" fmla="*/ 47 h 49"/>
              <a:gd name="T14" fmla="*/ 24 w 34"/>
              <a:gd name="T15" fmla="*/ 49 h 49"/>
              <a:gd name="T16" fmla="*/ 11 w 34"/>
              <a:gd name="T17" fmla="*/ 5 h 49"/>
              <a:gd name="T18" fmla="*/ 9 w 34"/>
              <a:gd name="T19" fmla="*/ 31 h 49"/>
              <a:gd name="T20" fmla="*/ 21 w 34"/>
              <a:gd name="T21" fmla="*/ 44 h 49"/>
              <a:gd name="T22" fmla="*/ 11 w 34"/>
              <a:gd name="T23"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24" y="49"/>
                </a:moveTo>
                <a:cubicBezTo>
                  <a:pt x="22" y="48"/>
                  <a:pt x="22" y="48"/>
                  <a:pt x="22" y="48"/>
                </a:cubicBezTo>
                <a:cubicBezTo>
                  <a:pt x="14" y="45"/>
                  <a:pt x="8" y="40"/>
                  <a:pt x="6" y="33"/>
                </a:cubicBezTo>
                <a:cubicBezTo>
                  <a:pt x="0" y="19"/>
                  <a:pt x="8" y="2"/>
                  <a:pt x="8" y="1"/>
                </a:cubicBezTo>
                <a:cubicBezTo>
                  <a:pt x="9" y="0"/>
                  <a:pt x="9" y="0"/>
                  <a:pt x="9" y="0"/>
                </a:cubicBezTo>
                <a:cubicBezTo>
                  <a:pt x="11" y="1"/>
                  <a:pt x="11" y="1"/>
                  <a:pt x="11" y="1"/>
                </a:cubicBezTo>
                <a:cubicBezTo>
                  <a:pt x="34" y="12"/>
                  <a:pt x="25" y="45"/>
                  <a:pt x="24" y="47"/>
                </a:cubicBezTo>
                <a:lnTo>
                  <a:pt x="24" y="49"/>
                </a:lnTo>
                <a:close/>
                <a:moveTo>
                  <a:pt x="11" y="5"/>
                </a:moveTo>
                <a:cubicBezTo>
                  <a:pt x="9" y="9"/>
                  <a:pt x="5" y="21"/>
                  <a:pt x="9" y="31"/>
                </a:cubicBezTo>
                <a:cubicBezTo>
                  <a:pt x="11" y="37"/>
                  <a:pt x="15" y="41"/>
                  <a:pt x="21" y="44"/>
                </a:cubicBezTo>
                <a:cubicBezTo>
                  <a:pt x="23" y="37"/>
                  <a:pt x="26" y="14"/>
                  <a:pt x="11"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70">
            <a:extLst>
              <a:ext uri="{FF2B5EF4-FFF2-40B4-BE49-F238E27FC236}">
                <a16:creationId xmlns:a16="http://schemas.microsoft.com/office/drawing/2014/main" id="{D476353E-A544-4FF3-82B9-3529476B70C3}"/>
              </a:ext>
            </a:extLst>
          </p:cNvPr>
          <p:cNvSpPr>
            <a:spLocks/>
          </p:cNvSpPr>
          <p:nvPr/>
        </p:nvSpPr>
        <p:spPr bwMode="auto">
          <a:xfrm flipH="1">
            <a:off x="10190610" y="5304247"/>
            <a:ext cx="192088" cy="228600"/>
          </a:xfrm>
          <a:custGeom>
            <a:avLst/>
            <a:gdLst>
              <a:gd name="T0" fmla="*/ 28 w 37"/>
              <a:gd name="T1" fmla="*/ 44 h 44"/>
              <a:gd name="T2" fmla="*/ 15 w 37"/>
              <a:gd name="T3" fmla="*/ 0 h 44"/>
              <a:gd name="T4" fmla="*/ 28 w 37"/>
              <a:gd name="T5" fmla="*/ 44 h 44"/>
            </a:gdLst>
            <a:ahLst/>
            <a:cxnLst>
              <a:cxn ang="0">
                <a:pos x="T0" y="T1"/>
              </a:cxn>
              <a:cxn ang="0">
                <a:pos x="T2" y="T3"/>
              </a:cxn>
              <a:cxn ang="0">
                <a:pos x="T4" y="T5"/>
              </a:cxn>
            </a:cxnLst>
            <a:rect l="0" t="0" r="r" b="b"/>
            <a:pathLst>
              <a:path w="37" h="44">
                <a:moveTo>
                  <a:pt x="28" y="44"/>
                </a:moveTo>
                <a:cubicBezTo>
                  <a:pt x="28" y="44"/>
                  <a:pt x="37" y="11"/>
                  <a:pt x="15" y="0"/>
                </a:cubicBezTo>
                <a:cubicBezTo>
                  <a:pt x="15" y="0"/>
                  <a:pt x="0" y="33"/>
                  <a:pt x="28" y="4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71">
            <a:extLst>
              <a:ext uri="{FF2B5EF4-FFF2-40B4-BE49-F238E27FC236}">
                <a16:creationId xmlns:a16="http://schemas.microsoft.com/office/drawing/2014/main" id="{6B6BC7CB-5732-423C-ABAA-DF3B4508EABB}"/>
              </a:ext>
            </a:extLst>
          </p:cNvPr>
          <p:cNvSpPr>
            <a:spLocks noEditPoints="1"/>
          </p:cNvSpPr>
          <p:nvPr/>
        </p:nvSpPr>
        <p:spPr bwMode="auto">
          <a:xfrm flipH="1">
            <a:off x="10179498" y="5293134"/>
            <a:ext cx="171450" cy="249238"/>
          </a:xfrm>
          <a:custGeom>
            <a:avLst/>
            <a:gdLst>
              <a:gd name="T0" fmla="*/ 23 w 33"/>
              <a:gd name="T1" fmla="*/ 48 h 48"/>
              <a:gd name="T2" fmla="*/ 21 w 33"/>
              <a:gd name="T3" fmla="*/ 48 h 48"/>
              <a:gd name="T4" fmla="*/ 5 w 33"/>
              <a:gd name="T5" fmla="*/ 32 h 48"/>
              <a:gd name="T6" fmla="*/ 8 w 33"/>
              <a:gd name="T7" fmla="*/ 1 h 48"/>
              <a:gd name="T8" fmla="*/ 8 w 33"/>
              <a:gd name="T9" fmla="*/ 0 h 48"/>
              <a:gd name="T10" fmla="*/ 10 w 33"/>
              <a:gd name="T11" fmla="*/ 0 h 48"/>
              <a:gd name="T12" fmla="*/ 23 w 33"/>
              <a:gd name="T13" fmla="*/ 47 h 48"/>
              <a:gd name="T14" fmla="*/ 23 w 33"/>
              <a:gd name="T15" fmla="*/ 48 h 48"/>
              <a:gd name="T16" fmla="*/ 10 w 33"/>
              <a:gd name="T17" fmla="*/ 5 h 48"/>
              <a:gd name="T18" fmla="*/ 8 w 33"/>
              <a:gd name="T19" fmla="*/ 31 h 48"/>
              <a:gd name="T20" fmla="*/ 20 w 33"/>
              <a:gd name="T21" fmla="*/ 43 h 48"/>
              <a:gd name="T22" fmla="*/ 10 w 33"/>
              <a:gd name="T23"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8">
                <a:moveTo>
                  <a:pt x="23" y="48"/>
                </a:moveTo>
                <a:cubicBezTo>
                  <a:pt x="21" y="48"/>
                  <a:pt x="21" y="48"/>
                  <a:pt x="21" y="48"/>
                </a:cubicBezTo>
                <a:cubicBezTo>
                  <a:pt x="13" y="44"/>
                  <a:pt x="8" y="39"/>
                  <a:pt x="5" y="32"/>
                </a:cubicBezTo>
                <a:cubicBezTo>
                  <a:pt x="0" y="18"/>
                  <a:pt x="7" y="2"/>
                  <a:pt x="8" y="1"/>
                </a:cubicBezTo>
                <a:cubicBezTo>
                  <a:pt x="8" y="0"/>
                  <a:pt x="8" y="0"/>
                  <a:pt x="8" y="0"/>
                </a:cubicBezTo>
                <a:cubicBezTo>
                  <a:pt x="10" y="0"/>
                  <a:pt x="10" y="0"/>
                  <a:pt x="10" y="0"/>
                </a:cubicBezTo>
                <a:cubicBezTo>
                  <a:pt x="33" y="12"/>
                  <a:pt x="24" y="45"/>
                  <a:pt x="23" y="47"/>
                </a:cubicBezTo>
                <a:lnTo>
                  <a:pt x="23" y="48"/>
                </a:lnTo>
                <a:close/>
                <a:moveTo>
                  <a:pt x="10" y="5"/>
                </a:moveTo>
                <a:cubicBezTo>
                  <a:pt x="9" y="9"/>
                  <a:pt x="5" y="21"/>
                  <a:pt x="8" y="31"/>
                </a:cubicBezTo>
                <a:cubicBezTo>
                  <a:pt x="11" y="37"/>
                  <a:pt x="15" y="41"/>
                  <a:pt x="20" y="43"/>
                </a:cubicBezTo>
                <a:cubicBezTo>
                  <a:pt x="22" y="37"/>
                  <a:pt x="26" y="14"/>
                  <a:pt x="10" y="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72">
            <a:extLst>
              <a:ext uri="{FF2B5EF4-FFF2-40B4-BE49-F238E27FC236}">
                <a16:creationId xmlns:a16="http://schemas.microsoft.com/office/drawing/2014/main" id="{E29E48B2-3EF0-4FBC-A232-80214E58FEAA}"/>
              </a:ext>
            </a:extLst>
          </p:cNvPr>
          <p:cNvSpPr>
            <a:spLocks/>
          </p:cNvSpPr>
          <p:nvPr/>
        </p:nvSpPr>
        <p:spPr bwMode="auto">
          <a:xfrm flipH="1">
            <a:off x="10428736" y="5626509"/>
            <a:ext cx="155575" cy="185738"/>
          </a:xfrm>
          <a:custGeom>
            <a:avLst/>
            <a:gdLst>
              <a:gd name="T0" fmla="*/ 30 w 30"/>
              <a:gd name="T1" fmla="*/ 36 h 36"/>
              <a:gd name="T2" fmla="*/ 2 w 30"/>
              <a:gd name="T3" fmla="*/ 0 h 36"/>
              <a:gd name="T4" fmla="*/ 30 w 30"/>
              <a:gd name="T5" fmla="*/ 36 h 36"/>
            </a:gdLst>
            <a:ahLst/>
            <a:cxnLst>
              <a:cxn ang="0">
                <a:pos x="T0" y="T1"/>
              </a:cxn>
              <a:cxn ang="0">
                <a:pos x="T2" y="T3"/>
              </a:cxn>
              <a:cxn ang="0">
                <a:pos x="T4" y="T5"/>
              </a:cxn>
            </a:cxnLst>
            <a:rect l="0" t="0" r="r" b="b"/>
            <a:pathLst>
              <a:path w="30" h="36">
                <a:moveTo>
                  <a:pt x="30" y="36"/>
                </a:moveTo>
                <a:cubicBezTo>
                  <a:pt x="30" y="36"/>
                  <a:pt x="26" y="2"/>
                  <a:pt x="2" y="0"/>
                </a:cubicBezTo>
                <a:cubicBezTo>
                  <a:pt x="2" y="0"/>
                  <a:pt x="0" y="36"/>
                  <a:pt x="30" y="3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73">
            <a:extLst>
              <a:ext uri="{FF2B5EF4-FFF2-40B4-BE49-F238E27FC236}">
                <a16:creationId xmlns:a16="http://schemas.microsoft.com/office/drawing/2014/main" id="{486B6C16-8CC9-43BA-ADCB-6D8BEF88407A}"/>
              </a:ext>
            </a:extLst>
          </p:cNvPr>
          <p:cNvSpPr>
            <a:spLocks noEditPoints="1"/>
          </p:cNvSpPr>
          <p:nvPr/>
        </p:nvSpPr>
        <p:spPr bwMode="auto">
          <a:xfrm flipH="1">
            <a:off x="10419211" y="5615397"/>
            <a:ext cx="171450" cy="207963"/>
          </a:xfrm>
          <a:custGeom>
            <a:avLst/>
            <a:gdLst>
              <a:gd name="T0" fmla="*/ 33 w 33"/>
              <a:gd name="T1" fmla="*/ 40 h 40"/>
              <a:gd name="T2" fmla="*/ 31 w 33"/>
              <a:gd name="T3" fmla="*/ 40 h 40"/>
              <a:gd name="T4" fmla="*/ 10 w 33"/>
              <a:gd name="T5" fmla="*/ 32 h 40"/>
              <a:gd name="T6" fmla="*/ 1 w 33"/>
              <a:gd name="T7" fmla="*/ 2 h 40"/>
              <a:gd name="T8" fmla="*/ 1 w 33"/>
              <a:gd name="T9" fmla="*/ 0 h 40"/>
              <a:gd name="T10" fmla="*/ 3 w 33"/>
              <a:gd name="T11" fmla="*/ 0 h 40"/>
              <a:gd name="T12" fmla="*/ 33 w 33"/>
              <a:gd name="T13" fmla="*/ 38 h 40"/>
              <a:gd name="T14" fmla="*/ 33 w 33"/>
              <a:gd name="T15" fmla="*/ 40 h 40"/>
              <a:gd name="T16" fmla="*/ 5 w 33"/>
              <a:gd name="T17" fmla="*/ 4 h 40"/>
              <a:gd name="T18" fmla="*/ 13 w 33"/>
              <a:gd name="T19" fmla="*/ 29 h 40"/>
              <a:gd name="T20" fmla="*/ 29 w 33"/>
              <a:gd name="T21" fmla="*/ 36 h 40"/>
              <a:gd name="T22" fmla="*/ 5 w 33"/>
              <a:gd name="T23"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0">
                <a:moveTo>
                  <a:pt x="33" y="40"/>
                </a:moveTo>
                <a:cubicBezTo>
                  <a:pt x="31" y="40"/>
                  <a:pt x="31" y="40"/>
                  <a:pt x="31" y="40"/>
                </a:cubicBezTo>
                <a:cubicBezTo>
                  <a:pt x="22" y="40"/>
                  <a:pt x="15" y="37"/>
                  <a:pt x="10" y="32"/>
                </a:cubicBezTo>
                <a:cubicBezTo>
                  <a:pt x="0" y="21"/>
                  <a:pt x="1" y="3"/>
                  <a:pt x="1" y="2"/>
                </a:cubicBezTo>
                <a:cubicBezTo>
                  <a:pt x="1" y="0"/>
                  <a:pt x="1" y="0"/>
                  <a:pt x="1" y="0"/>
                </a:cubicBezTo>
                <a:cubicBezTo>
                  <a:pt x="3" y="0"/>
                  <a:pt x="3" y="0"/>
                  <a:pt x="3" y="0"/>
                </a:cubicBezTo>
                <a:cubicBezTo>
                  <a:pt x="29" y="2"/>
                  <a:pt x="32" y="37"/>
                  <a:pt x="33" y="38"/>
                </a:cubicBezTo>
                <a:lnTo>
                  <a:pt x="33" y="40"/>
                </a:lnTo>
                <a:close/>
                <a:moveTo>
                  <a:pt x="5" y="4"/>
                </a:moveTo>
                <a:cubicBezTo>
                  <a:pt x="5" y="9"/>
                  <a:pt x="6" y="21"/>
                  <a:pt x="13" y="29"/>
                </a:cubicBezTo>
                <a:cubicBezTo>
                  <a:pt x="17" y="34"/>
                  <a:pt x="22" y="36"/>
                  <a:pt x="29" y="36"/>
                </a:cubicBezTo>
                <a:cubicBezTo>
                  <a:pt x="27" y="29"/>
                  <a:pt x="22" y="7"/>
                  <a:pt x="5"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74">
            <a:extLst>
              <a:ext uri="{FF2B5EF4-FFF2-40B4-BE49-F238E27FC236}">
                <a16:creationId xmlns:a16="http://schemas.microsoft.com/office/drawing/2014/main" id="{CB021277-3801-4509-8C24-C249198DB453}"/>
              </a:ext>
            </a:extLst>
          </p:cNvPr>
          <p:cNvSpPr>
            <a:spLocks/>
          </p:cNvSpPr>
          <p:nvPr/>
        </p:nvSpPr>
        <p:spPr bwMode="auto">
          <a:xfrm flipH="1">
            <a:off x="10600185" y="5999572"/>
            <a:ext cx="192088" cy="212725"/>
          </a:xfrm>
          <a:custGeom>
            <a:avLst/>
            <a:gdLst>
              <a:gd name="T0" fmla="*/ 37 w 37"/>
              <a:gd name="T1" fmla="*/ 33 h 41"/>
              <a:gd name="T2" fmla="*/ 0 w 37"/>
              <a:gd name="T3" fmla="*/ 6 h 41"/>
              <a:gd name="T4" fmla="*/ 37 w 37"/>
              <a:gd name="T5" fmla="*/ 33 h 41"/>
            </a:gdLst>
            <a:ahLst/>
            <a:cxnLst>
              <a:cxn ang="0">
                <a:pos x="T0" y="T1"/>
              </a:cxn>
              <a:cxn ang="0">
                <a:pos x="T2" y="T3"/>
              </a:cxn>
              <a:cxn ang="0">
                <a:pos x="T4" y="T5"/>
              </a:cxn>
            </a:cxnLst>
            <a:rect l="0" t="0" r="r" b="b"/>
            <a:pathLst>
              <a:path w="37" h="41">
                <a:moveTo>
                  <a:pt x="37" y="33"/>
                </a:moveTo>
                <a:cubicBezTo>
                  <a:pt x="37" y="33"/>
                  <a:pt x="24" y="0"/>
                  <a:pt x="0" y="6"/>
                </a:cubicBezTo>
                <a:cubicBezTo>
                  <a:pt x="0" y="6"/>
                  <a:pt x="8" y="41"/>
                  <a:pt x="37" y="33"/>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5">
            <a:extLst>
              <a:ext uri="{FF2B5EF4-FFF2-40B4-BE49-F238E27FC236}">
                <a16:creationId xmlns:a16="http://schemas.microsoft.com/office/drawing/2014/main" id="{7641E4B7-DB75-4983-8745-FD11D074BCEE}"/>
              </a:ext>
            </a:extLst>
          </p:cNvPr>
          <p:cNvSpPr>
            <a:spLocks noEditPoints="1"/>
          </p:cNvSpPr>
          <p:nvPr/>
        </p:nvSpPr>
        <p:spPr bwMode="auto">
          <a:xfrm flipH="1">
            <a:off x="10590661" y="5990047"/>
            <a:ext cx="212725" cy="201613"/>
          </a:xfrm>
          <a:custGeom>
            <a:avLst/>
            <a:gdLst>
              <a:gd name="T0" fmla="*/ 41 w 41"/>
              <a:gd name="T1" fmla="*/ 36 h 39"/>
              <a:gd name="T2" fmla="*/ 39 w 41"/>
              <a:gd name="T3" fmla="*/ 36 h 39"/>
              <a:gd name="T4" fmla="*/ 17 w 41"/>
              <a:gd name="T5" fmla="*/ 34 h 39"/>
              <a:gd name="T6" fmla="*/ 0 w 41"/>
              <a:gd name="T7" fmla="*/ 8 h 39"/>
              <a:gd name="T8" fmla="*/ 0 w 41"/>
              <a:gd name="T9" fmla="*/ 7 h 39"/>
              <a:gd name="T10" fmla="*/ 1 w 41"/>
              <a:gd name="T11" fmla="*/ 6 h 39"/>
              <a:gd name="T12" fmla="*/ 41 w 41"/>
              <a:gd name="T13" fmla="*/ 34 h 39"/>
              <a:gd name="T14" fmla="*/ 41 w 41"/>
              <a:gd name="T15" fmla="*/ 36 h 39"/>
              <a:gd name="T16" fmla="*/ 4 w 41"/>
              <a:gd name="T17" fmla="*/ 9 h 39"/>
              <a:gd name="T18" fmla="*/ 19 w 41"/>
              <a:gd name="T19" fmla="*/ 31 h 39"/>
              <a:gd name="T20" fmla="*/ 36 w 41"/>
              <a:gd name="T21" fmla="*/ 33 h 39"/>
              <a:gd name="T22" fmla="*/ 4 w 41"/>
              <a:gd name="T2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39">
                <a:moveTo>
                  <a:pt x="41" y="36"/>
                </a:moveTo>
                <a:cubicBezTo>
                  <a:pt x="39" y="36"/>
                  <a:pt x="39" y="36"/>
                  <a:pt x="39" y="36"/>
                </a:cubicBezTo>
                <a:cubicBezTo>
                  <a:pt x="31" y="39"/>
                  <a:pt x="24" y="38"/>
                  <a:pt x="17" y="34"/>
                </a:cubicBezTo>
                <a:cubicBezTo>
                  <a:pt x="4" y="27"/>
                  <a:pt x="0" y="9"/>
                  <a:pt x="0" y="8"/>
                </a:cubicBezTo>
                <a:cubicBezTo>
                  <a:pt x="0" y="7"/>
                  <a:pt x="0" y="7"/>
                  <a:pt x="0" y="7"/>
                </a:cubicBezTo>
                <a:cubicBezTo>
                  <a:pt x="1" y="6"/>
                  <a:pt x="1" y="6"/>
                  <a:pt x="1" y="6"/>
                </a:cubicBezTo>
                <a:cubicBezTo>
                  <a:pt x="26" y="0"/>
                  <a:pt x="40" y="33"/>
                  <a:pt x="41" y="34"/>
                </a:cubicBezTo>
                <a:lnTo>
                  <a:pt x="41" y="36"/>
                </a:lnTo>
                <a:close/>
                <a:moveTo>
                  <a:pt x="4" y="9"/>
                </a:moveTo>
                <a:cubicBezTo>
                  <a:pt x="5" y="14"/>
                  <a:pt x="10" y="26"/>
                  <a:pt x="19" y="31"/>
                </a:cubicBezTo>
                <a:cubicBezTo>
                  <a:pt x="24" y="34"/>
                  <a:pt x="30" y="35"/>
                  <a:pt x="36" y="33"/>
                </a:cubicBezTo>
                <a:cubicBezTo>
                  <a:pt x="33" y="27"/>
                  <a:pt x="22" y="7"/>
                  <a:pt x="4"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76">
            <a:extLst>
              <a:ext uri="{FF2B5EF4-FFF2-40B4-BE49-F238E27FC236}">
                <a16:creationId xmlns:a16="http://schemas.microsoft.com/office/drawing/2014/main" id="{FEBDA4A8-3C82-4437-BB4E-B6FCCE5D0BAF}"/>
              </a:ext>
            </a:extLst>
          </p:cNvPr>
          <p:cNvSpPr>
            <a:spLocks/>
          </p:cNvSpPr>
          <p:nvPr/>
        </p:nvSpPr>
        <p:spPr bwMode="auto">
          <a:xfrm flipH="1">
            <a:off x="10725598" y="6369459"/>
            <a:ext cx="160338" cy="187325"/>
          </a:xfrm>
          <a:custGeom>
            <a:avLst/>
            <a:gdLst>
              <a:gd name="T0" fmla="*/ 31 w 31"/>
              <a:gd name="T1" fmla="*/ 35 h 36"/>
              <a:gd name="T2" fmla="*/ 2 w 31"/>
              <a:gd name="T3" fmla="*/ 0 h 36"/>
              <a:gd name="T4" fmla="*/ 31 w 31"/>
              <a:gd name="T5" fmla="*/ 35 h 36"/>
            </a:gdLst>
            <a:ahLst/>
            <a:cxnLst>
              <a:cxn ang="0">
                <a:pos x="T0" y="T1"/>
              </a:cxn>
              <a:cxn ang="0">
                <a:pos x="T2" y="T3"/>
              </a:cxn>
              <a:cxn ang="0">
                <a:pos x="T4" y="T5"/>
              </a:cxn>
            </a:cxnLst>
            <a:rect l="0" t="0" r="r" b="b"/>
            <a:pathLst>
              <a:path w="31" h="36">
                <a:moveTo>
                  <a:pt x="31" y="35"/>
                </a:moveTo>
                <a:cubicBezTo>
                  <a:pt x="31" y="35"/>
                  <a:pt x="26" y="1"/>
                  <a:pt x="2" y="0"/>
                </a:cubicBezTo>
                <a:cubicBezTo>
                  <a:pt x="2" y="0"/>
                  <a:pt x="0" y="36"/>
                  <a:pt x="31" y="3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77">
            <a:extLst>
              <a:ext uri="{FF2B5EF4-FFF2-40B4-BE49-F238E27FC236}">
                <a16:creationId xmlns:a16="http://schemas.microsoft.com/office/drawing/2014/main" id="{977E89FC-CD24-4AA7-AE0C-BE459D42DF7C}"/>
              </a:ext>
            </a:extLst>
          </p:cNvPr>
          <p:cNvSpPr>
            <a:spLocks noEditPoints="1"/>
          </p:cNvSpPr>
          <p:nvPr/>
        </p:nvSpPr>
        <p:spPr bwMode="auto">
          <a:xfrm flipH="1">
            <a:off x="10714485" y="6358347"/>
            <a:ext cx="176213" cy="203200"/>
          </a:xfrm>
          <a:custGeom>
            <a:avLst/>
            <a:gdLst>
              <a:gd name="T0" fmla="*/ 34 w 34"/>
              <a:gd name="T1" fmla="*/ 39 h 39"/>
              <a:gd name="T2" fmla="*/ 32 w 34"/>
              <a:gd name="T3" fmla="*/ 39 h 39"/>
              <a:gd name="T4" fmla="*/ 11 w 34"/>
              <a:gd name="T5" fmla="*/ 31 h 39"/>
              <a:gd name="T6" fmla="*/ 1 w 34"/>
              <a:gd name="T7" fmla="*/ 2 h 39"/>
              <a:gd name="T8" fmla="*/ 1 w 34"/>
              <a:gd name="T9" fmla="*/ 0 h 39"/>
              <a:gd name="T10" fmla="*/ 3 w 34"/>
              <a:gd name="T11" fmla="*/ 0 h 39"/>
              <a:gd name="T12" fmla="*/ 33 w 34"/>
              <a:gd name="T13" fmla="*/ 37 h 39"/>
              <a:gd name="T14" fmla="*/ 34 w 34"/>
              <a:gd name="T15" fmla="*/ 39 h 39"/>
              <a:gd name="T16" fmla="*/ 5 w 34"/>
              <a:gd name="T17" fmla="*/ 4 h 39"/>
              <a:gd name="T18" fmla="*/ 14 w 34"/>
              <a:gd name="T19" fmla="*/ 29 h 39"/>
              <a:gd name="T20" fmla="*/ 29 w 34"/>
              <a:gd name="T21" fmla="*/ 35 h 39"/>
              <a:gd name="T22" fmla="*/ 5 w 34"/>
              <a:gd name="T2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9">
                <a:moveTo>
                  <a:pt x="34" y="39"/>
                </a:moveTo>
                <a:cubicBezTo>
                  <a:pt x="32" y="39"/>
                  <a:pt x="32" y="39"/>
                  <a:pt x="32" y="39"/>
                </a:cubicBezTo>
                <a:cubicBezTo>
                  <a:pt x="23" y="39"/>
                  <a:pt x="16" y="37"/>
                  <a:pt x="11" y="31"/>
                </a:cubicBezTo>
                <a:cubicBezTo>
                  <a:pt x="0" y="20"/>
                  <a:pt x="1" y="2"/>
                  <a:pt x="1" y="2"/>
                </a:cubicBezTo>
                <a:cubicBezTo>
                  <a:pt x="1" y="0"/>
                  <a:pt x="1" y="0"/>
                  <a:pt x="1" y="0"/>
                </a:cubicBezTo>
                <a:cubicBezTo>
                  <a:pt x="3" y="0"/>
                  <a:pt x="3" y="0"/>
                  <a:pt x="3" y="0"/>
                </a:cubicBezTo>
                <a:cubicBezTo>
                  <a:pt x="28" y="1"/>
                  <a:pt x="33" y="35"/>
                  <a:pt x="33" y="37"/>
                </a:cubicBezTo>
                <a:lnTo>
                  <a:pt x="34" y="39"/>
                </a:lnTo>
                <a:close/>
                <a:moveTo>
                  <a:pt x="5" y="4"/>
                </a:moveTo>
                <a:cubicBezTo>
                  <a:pt x="5" y="8"/>
                  <a:pt x="6" y="21"/>
                  <a:pt x="14" y="29"/>
                </a:cubicBezTo>
                <a:cubicBezTo>
                  <a:pt x="18" y="33"/>
                  <a:pt x="23" y="35"/>
                  <a:pt x="29" y="35"/>
                </a:cubicBezTo>
                <a:cubicBezTo>
                  <a:pt x="28" y="28"/>
                  <a:pt x="22" y="6"/>
                  <a:pt x="5" y="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78">
            <a:extLst>
              <a:ext uri="{FF2B5EF4-FFF2-40B4-BE49-F238E27FC236}">
                <a16:creationId xmlns:a16="http://schemas.microsoft.com/office/drawing/2014/main" id="{E7B6B8E5-BC45-401A-9A80-42DFAAAB82F3}"/>
              </a:ext>
            </a:extLst>
          </p:cNvPr>
          <p:cNvSpPr>
            <a:spLocks/>
          </p:cNvSpPr>
          <p:nvPr/>
        </p:nvSpPr>
        <p:spPr bwMode="auto">
          <a:xfrm flipH="1">
            <a:off x="9525448" y="4872447"/>
            <a:ext cx="239713" cy="207963"/>
          </a:xfrm>
          <a:custGeom>
            <a:avLst/>
            <a:gdLst>
              <a:gd name="T0" fmla="*/ 0 w 46"/>
              <a:gd name="T1" fmla="*/ 26 h 40"/>
              <a:gd name="T2" fmla="*/ 46 w 46"/>
              <a:gd name="T3" fmla="*/ 20 h 40"/>
              <a:gd name="T4" fmla="*/ 0 w 46"/>
              <a:gd name="T5" fmla="*/ 26 h 40"/>
            </a:gdLst>
            <a:ahLst/>
            <a:cxnLst>
              <a:cxn ang="0">
                <a:pos x="T0" y="T1"/>
              </a:cxn>
              <a:cxn ang="0">
                <a:pos x="T2" y="T3"/>
              </a:cxn>
              <a:cxn ang="0">
                <a:pos x="T4" y="T5"/>
              </a:cxn>
            </a:cxnLst>
            <a:rect l="0" t="0" r="r" b="b"/>
            <a:pathLst>
              <a:path w="46" h="40">
                <a:moveTo>
                  <a:pt x="0" y="26"/>
                </a:moveTo>
                <a:cubicBezTo>
                  <a:pt x="0" y="26"/>
                  <a:pt x="32" y="40"/>
                  <a:pt x="46" y="20"/>
                </a:cubicBezTo>
                <a:cubicBezTo>
                  <a:pt x="46" y="20"/>
                  <a:pt x="15" y="0"/>
                  <a:pt x="0" y="26"/>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9">
            <a:extLst>
              <a:ext uri="{FF2B5EF4-FFF2-40B4-BE49-F238E27FC236}">
                <a16:creationId xmlns:a16="http://schemas.microsoft.com/office/drawing/2014/main" id="{785753B7-6D5C-4C91-9C62-A8828F21EFCC}"/>
              </a:ext>
            </a:extLst>
          </p:cNvPr>
          <p:cNvSpPr>
            <a:spLocks noEditPoints="1"/>
          </p:cNvSpPr>
          <p:nvPr/>
        </p:nvSpPr>
        <p:spPr bwMode="auto">
          <a:xfrm flipH="1">
            <a:off x="9515923" y="4913722"/>
            <a:ext cx="258763" cy="150813"/>
          </a:xfrm>
          <a:custGeom>
            <a:avLst/>
            <a:gdLst>
              <a:gd name="T0" fmla="*/ 38 w 50"/>
              <a:gd name="T1" fmla="*/ 22 h 29"/>
              <a:gd name="T2" fmla="*/ 2 w 50"/>
              <a:gd name="T3" fmla="*/ 20 h 29"/>
              <a:gd name="T4" fmla="*/ 0 w 50"/>
              <a:gd name="T5" fmla="*/ 19 h 29"/>
              <a:gd name="T6" fmla="*/ 1 w 50"/>
              <a:gd name="T7" fmla="*/ 17 h 29"/>
              <a:gd name="T8" fmla="*/ 18 w 50"/>
              <a:gd name="T9" fmla="*/ 3 h 29"/>
              <a:gd name="T10" fmla="*/ 49 w 50"/>
              <a:gd name="T11" fmla="*/ 10 h 29"/>
              <a:gd name="T12" fmla="*/ 50 w 50"/>
              <a:gd name="T13" fmla="*/ 11 h 29"/>
              <a:gd name="T14" fmla="*/ 49 w 50"/>
              <a:gd name="T15" fmla="*/ 13 h 29"/>
              <a:gd name="T16" fmla="*/ 38 w 50"/>
              <a:gd name="T17" fmla="*/ 22 h 29"/>
              <a:gd name="T18" fmla="*/ 5 w 50"/>
              <a:gd name="T19" fmla="*/ 17 h 29"/>
              <a:gd name="T20" fmla="*/ 45 w 50"/>
              <a:gd name="T21" fmla="*/ 12 h 29"/>
              <a:gd name="T22" fmla="*/ 19 w 50"/>
              <a:gd name="T23" fmla="*/ 7 h 29"/>
              <a:gd name="T24" fmla="*/ 5 w 5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29">
                <a:moveTo>
                  <a:pt x="38" y="22"/>
                </a:moveTo>
                <a:cubicBezTo>
                  <a:pt x="23" y="29"/>
                  <a:pt x="3" y="20"/>
                  <a:pt x="2" y="20"/>
                </a:cubicBezTo>
                <a:cubicBezTo>
                  <a:pt x="0" y="19"/>
                  <a:pt x="0" y="19"/>
                  <a:pt x="0" y="19"/>
                </a:cubicBezTo>
                <a:cubicBezTo>
                  <a:pt x="1" y="17"/>
                  <a:pt x="1" y="17"/>
                  <a:pt x="1" y="17"/>
                </a:cubicBezTo>
                <a:cubicBezTo>
                  <a:pt x="5" y="10"/>
                  <a:pt x="11" y="5"/>
                  <a:pt x="18" y="3"/>
                </a:cubicBezTo>
                <a:cubicBezTo>
                  <a:pt x="33" y="0"/>
                  <a:pt x="48" y="10"/>
                  <a:pt x="49" y="10"/>
                </a:cubicBezTo>
                <a:cubicBezTo>
                  <a:pt x="50" y="11"/>
                  <a:pt x="50" y="11"/>
                  <a:pt x="50" y="11"/>
                </a:cubicBezTo>
                <a:cubicBezTo>
                  <a:pt x="49" y="13"/>
                  <a:pt x="49" y="13"/>
                  <a:pt x="49" y="13"/>
                </a:cubicBezTo>
                <a:cubicBezTo>
                  <a:pt x="46" y="17"/>
                  <a:pt x="42" y="20"/>
                  <a:pt x="38" y="22"/>
                </a:cubicBezTo>
                <a:close/>
                <a:moveTo>
                  <a:pt x="5" y="17"/>
                </a:moveTo>
                <a:cubicBezTo>
                  <a:pt x="12" y="19"/>
                  <a:pt x="34" y="26"/>
                  <a:pt x="45" y="12"/>
                </a:cubicBezTo>
                <a:cubicBezTo>
                  <a:pt x="41" y="10"/>
                  <a:pt x="29" y="4"/>
                  <a:pt x="19" y="7"/>
                </a:cubicBezTo>
                <a:cubicBezTo>
                  <a:pt x="13" y="8"/>
                  <a:pt x="9" y="12"/>
                  <a:pt x="5" y="1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0">
            <a:extLst>
              <a:ext uri="{FF2B5EF4-FFF2-40B4-BE49-F238E27FC236}">
                <a16:creationId xmlns:a16="http://schemas.microsoft.com/office/drawing/2014/main" id="{399AD214-3D78-4FED-B3FC-D2747785DD98}"/>
              </a:ext>
            </a:extLst>
          </p:cNvPr>
          <p:cNvSpPr>
            <a:spLocks/>
          </p:cNvSpPr>
          <p:nvPr/>
        </p:nvSpPr>
        <p:spPr bwMode="auto">
          <a:xfrm flipH="1">
            <a:off x="9769923" y="5148672"/>
            <a:ext cx="228600" cy="222250"/>
          </a:xfrm>
          <a:custGeom>
            <a:avLst/>
            <a:gdLst>
              <a:gd name="T0" fmla="*/ 0 w 44"/>
              <a:gd name="T1" fmla="*/ 18 h 43"/>
              <a:gd name="T2" fmla="*/ 44 w 44"/>
              <a:gd name="T3" fmla="*/ 29 h 43"/>
              <a:gd name="T4" fmla="*/ 0 w 44"/>
              <a:gd name="T5" fmla="*/ 18 h 43"/>
            </a:gdLst>
            <a:ahLst/>
            <a:cxnLst>
              <a:cxn ang="0">
                <a:pos x="T0" y="T1"/>
              </a:cxn>
              <a:cxn ang="0">
                <a:pos x="T2" y="T3"/>
              </a:cxn>
              <a:cxn ang="0">
                <a:pos x="T4" y="T5"/>
              </a:cxn>
            </a:cxnLst>
            <a:rect l="0" t="0" r="r" b="b"/>
            <a:pathLst>
              <a:path w="44" h="43">
                <a:moveTo>
                  <a:pt x="0" y="18"/>
                </a:moveTo>
                <a:cubicBezTo>
                  <a:pt x="0" y="18"/>
                  <a:pt x="24" y="43"/>
                  <a:pt x="44" y="29"/>
                </a:cubicBezTo>
                <a:cubicBezTo>
                  <a:pt x="44" y="29"/>
                  <a:pt x="23" y="0"/>
                  <a:pt x="0" y="18"/>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81">
            <a:extLst>
              <a:ext uri="{FF2B5EF4-FFF2-40B4-BE49-F238E27FC236}">
                <a16:creationId xmlns:a16="http://schemas.microsoft.com/office/drawing/2014/main" id="{DDD0BACF-974B-49D4-AD49-60F279996990}"/>
              </a:ext>
            </a:extLst>
          </p:cNvPr>
          <p:cNvSpPr>
            <a:spLocks noEditPoints="1"/>
          </p:cNvSpPr>
          <p:nvPr/>
        </p:nvSpPr>
        <p:spPr bwMode="auto">
          <a:xfrm flipH="1">
            <a:off x="9754048" y="5194709"/>
            <a:ext cx="260350" cy="171450"/>
          </a:xfrm>
          <a:custGeom>
            <a:avLst/>
            <a:gdLst>
              <a:gd name="T0" fmla="*/ 43 w 50"/>
              <a:gd name="T1" fmla="*/ 24 h 33"/>
              <a:gd name="T2" fmla="*/ 1 w 50"/>
              <a:gd name="T3" fmla="*/ 11 h 33"/>
              <a:gd name="T4" fmla="*/ 0 w 50"/>
              <a:gd name="T5" fmla="*/ 9 h 33"/>
              <a:gd name="T6" fmla="*/ 1 w 50"/>
              <a:gd name="T7" fmla="*/ 8 h 33"/>
              <a:gd name="T8" fmla="*/ 23 w 50"/>
              <a:gd name="T9" fmla="*/ 2 h 33"/>
              <a:gd name="T10" fmla="*/ 49 w 50"/>
              <a:gd name="T11" fmla="*/ 19 h 33"/>
              <a:gd name="T12" fmla="*/ 50 w 50"/>
              <a:gd name="T13" fmla="*/ 21 h 33"/>
              <a:gd name="T14" fmla="*/ 48 w 50"/>
              <a:gd name="T15" fmla="*/ 22 h 33"/>
              <a:gd name="T16" fmla="*/ 43 w 50"/>
              <a:gd name="T17" fmla="*/ 24 h 33"/>
              <a:gd name="T18" fmla="*/ 5 w 50"/>
              <a:gd name="T19" fmla="*/ 9 h 33"/>
              <a:gd name="T20" fmla="*/ 44 w 50"/>
              <a:gd name="T21" fmla="*/ 20 h 33"/>
              <a:gd name="T22" fmla="*/ 22 w 50"/>
              <a:gd name="T23" fmla="*/ 5 h 33"/>
              <a:gd name="T24" fmla="*/ 5 w 50"/>
              <a:gd name="T25"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3">
                <a:moveTo>
                  <a:pt x="43" y="24"/>
                </a:moveTo>
                <a:cubicBezTo>
                  <a:pt x="24" y="33"/>
                  <a:pt x="2" y="12"/>
                  <a:pt x="1" y="11"/>
                </a:cubicBezTo>
                <a:cubicBezTo>
                  <a:pt x="0" y="9"/>
                  <a:pt x="0" y="9"/>
                  <a:pt x="0" y="9"/>
                </a:cubicBezTo>
                <a:cubicBezTo>
                  <a:pt x="1" y="8"/>
                  <a:pt x="1" y="8"/>
                  <a:pt x="1" y="8"/>
                </a:cubicBezTo>
                <a:cubicBezTo>
                  <a:pt x="8" y="3"/>
                  <a:pt x="15" y="0"/>
                  <a:pt x="23" y="2"/>
                </a:cubicBezTo>
                <a:cubicBezTo>
                  <a:pt x="38" y="4"/>
                  <a:pt x="48" y="19"/>
                  <a:pt x="49" y="19"/>
                </a:cubicBezTo>
                <a:cubicBezTo>
                  <a:pt x="50" y="21"/>
                  <a:pt x="50" y="21"/>
                  <a:pt x="50" y="21"/>
                </a:cubicBezTo>
                <a:cubicBezTo>
                  <a:pt x="48" y="22"/>
                  <a:pt x="48" y="22"/>
                  <a:pt x="48" y="22"/>
                </a:cubicBezTo>
                <a:cubicBezTo>
                  <a:pt x="47" y="23"/>
                  <a:pt x="45" y="24"/>
                  <a:pt x="43" y="24"/>
                </a:cubicBezTo>
                <a:close/>
                <a:moveTo>
                  <a:pt x="5" y="9"/>
                </a:moveTo>
                <a:cubicBezTo>
                  <a:pt x="11" y="14"/>
                  <a:pt x="29" y="29"/>
                  <a:pt x="44" y="20"/>
                </a:cubicBezTo>
                <a:cubicBezTo>
                  <a:pt x="41" y="16"/>
                  <a:pt x="33" y="7"/>
                  <a:pt x="22" y="5"/>
                </a:cubicBezTo>
                <a:cubicBezTo>
                  <a:pt x="16" y="4"/>
                  <a:pt x="11" y="6"/>
                  <a:pt x="5" y="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82">
            <a:extLst>
              <a:ext uri="{FF2B5EF4-FFF2-40B4-BE49-F238E27FC236}">
                <a16:creationId xmlns:a16="http://schemas.microsoft.com/office/drawing/2014/main" id="{67D8D414-6C81-4FB2-BAE4-8D5A851A4CF7}"/>
              </a:ext>
            </a:extLst>
          </p:cNvPr>
          <p:cNvSpPr>
            <a:spLocks/>
          </p:cNvSpPr>
          <p:nvPr/>
        </p:nvSpPr>
        <p:spPr bwMode="auto">
          <a:xfrm flipH="1">
            <a:off x="10008048" y="5402672"/>
            <a:ext cx="233363" cy="196850"/>
          </a:xfrm>
          <a:custGeom>
            <a:avLst/>
            <a:gdLst>
              <a:gd name="T0" fmla="*/ 0 w 45"/>
              <a:gd name="T1" fmla="*/ 27 h 38"/>
              <a:gd name="T2" fmla="*/ 45 w 45"/>
              <a:gd name="T3" fmla="*/ 17 h 38"/>
              <a:gd name="T4" fmla="*/ 0 w 45"/>
              <a:gd name="T5" fmla="*/ 27 h 38"/>
            </a:gdLst>
            <a:ahLst/>
            <a:cxnLst>
              <a:cxn ang="0">
                <a:pos x="T0" y="T1"/>
              </a:cxn>
              <a:cxn ang="0">
                <a:pos x="T2" y="T3"/>
              </a:cxn>
              <a:cxn ang="0">
                <a:pos x="T4" y="T5"/>
              </a:cxn>
            </a:cxnLst>
            <a:rect l="0" t="0" r="r" b="b"/>
            <a:pathLst>
              <a:path w="45" h="38">
                <a:moveTo>
                  <a:pt x="0" y="27"/>
                </a:moveTo>
                <a:cubicBezTo>
                  <a:pt x="0" y="27"/>
                  <a:pt x="34" y="38"/>
                  <a:pt x="45" y="17"/>
                </a:cubicBezTo>
                <a:cubicBezTo>
                  <a:pt x="45" y="17"/>
                  <a:pt x="13" y="0"/>
                  <a:pt x="0" y="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83">
            <a:extLst>
              <a:ext uri="{FF2B5EF4-FFF2-40B4-BE49-F238E27FC236}">
                <a16:creationId xmlns:a16="http://schemas.microsoft.com/office/drawing/2014/main" id="{5F436C0A-CDE3-429F-82EF-DF75696703E6}"/>
              </a:ext>
            </a:extLst>
          </p:cNvPr>
          <p:cNvSpPr>
            <a:spLocks noEditPoints="1"/>
          </p:cNvSpPr>
          <p:nvPr/>
        </p:nvSpPr>
        <p:spPr bwMode="auto">
          <a:xfrm flipH="1">
            <a:off x="9998523" y="5434422"/>
            <a:ext cx="254000" cy="149225"/>
          </a:xfrm>
          <a:custGeom>
            <a:avLst/>
            <a:gdLst>
              <a:gd name="T0" fmla="*/ 36 w 49"/>
              <a:gd name="T1" fmla="*/ 23 h 29"/>
              <a:gd name="T2" fmla="*/ 2 w 49"/>
              <a:gd name="T3" fmla="*/ 23 h 29"/>
              <a:gd name="T4" fmla="*/ 0 w 49"/>
              <a:gd name="T5" fmla="*/ 22 h 29"/>
              <a:gd name="T6" fmla="*/ 1 w 49"/>
              <a:gd name="T7" fmla="*/ 20 h 29"/>
              <a:gd name="T8" fmla="*/ 17 w 49"/>
              <a:gd name="T9" fmla="*/ 5 h 29"/>
              <a:gd name="T10" fmla="*/ 48 w 49"/>
              <a:gd name="T11" fmla="*/ 9 h 29"/>
              <a:gd name="T12" fmla="*/ 49 w 49"/>
              <a:gd name="T13" fmla="*/ 10 h 29"/>
              <a:gd name="T14" fmla="*/ 49 w 49"/>
              <a:gd name="T15" fmla="*/ 12 h 29"/>
              <a:gd name="T16" fmla="*/ 36 w 49"/>
              <a:gd name="T17" fmla="*/ 23 h 29"/>
              <a:gd name="T18" fmla="*/ 5 w 49"/>
              <a:gd name="T19" fmla="*/ 20 h 29"/>
              <a:gd name="T20" fmla="*/ 44 w 49"/>
              <a:gd name="T21" fmla="*/ 12 h 29"/>
              <a:gd name="T22" fmla="*/ 18 w 49"/>
              <a:gd name="T23" fmla="*/ 9 h 29"/>
              <a:gd name="T24" fmla="*/ 5 w 49"/>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9">
                <a:moveTo>
                  <a:pt x="36" y="23"/>
                </a:moveTo>
                <a:cubicBezTo>
                  <a:pt x="22" y="29"/>
                  <a:pt x="3" y="23"/>
                  <a:pt x="2" y="23"/>
                </a:cubicBezTo>
                <a:cubicBezTo>
                  <a:pt x="0" y="22"/>
                  <a:pt x="0" y="22"/>
                  <a:pt x="0" y="22"/>
                </a:cubicBezTo>
                <a:cubicBezTo>
                  <a:pt x="1" y="20"/>
                  <a:pt x="1" y="20"/>
                  <a:pt x="1" y="20"/>
                </a:cubicBezTo>
                <a:cubicBezTo>
                  <a:pt x="4" y="13"/>
                  <a:pt x="10" y="8"/>
                  <a:pt x="17" y="5"/>
                </a:cubicBezTo>
                <a:cubicBezTo>
                  <a:pt x="31" y="0"/>
                  <a:pt x="47" y="9"/>
                  <a:pt x="48" y="9"/>
                </a:cubicBezTo>
                <a:cubicBezTo>
                  <a:pt x="49" y="10"/>
                  <a:pt x="49" y="10"/>
                  <a:pt x="49" y="10"/>
                </a:cubicBezTo>
                <a:cubicBezTo>
                  <a:pt x="49" y="12"/>
                  <a:pt x="49" y="12"/>
                  <a:pt x="49" y="12"/>
                </a:cubicBezTo>
                <a:cubicBezTo>
                  <a:pt x="46" y="17"/>
                  <a:pt x="41" y="21"/>
                  <a:pt x="36" y="23"/>
                </a:cubicBezTo>
                <a:close/>
                <a:moveTo>
                  <a:pt x="5" y="20"/>
                </a:moveTo>
                <a:cubicBezTo>
                  <a:pt x="12" y="22"/>
                  <a:pt x="35" y="27"/>
                  <a:pt x="44" y="12"/>
                </a:cubicBezTo>
                <a:cubicBezTo>
                  <a:pt x="40" y="10"/>
                  <a:pt x="28" y="5"/>
                  <a:pt x="18" y="9"/>
                </a:cubicBezTo>
                <a:cubicBezTo>
                  <a:pt x="12" y="10"/>
                  <a:pt x="8" y="14"/>
                  <a:pt x="5" y="2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84">
            <a:extLst>
              <a:ext uri="{FF2B5EF4-FFF2-40B4-BE49-F238E27FC236}">
                <a16:creationId xmlns:a16="http://schemas.microsoft.com/office/drawing/2014/main" id="{77DC3920-3088-47C3-95E9-2EF6E6A59845}"/>
              </a:ext>
            </a:extLst>
          </p:cNvPr>
          <p:cNvSpPr>
            <a:spLocks/>
          </p:cNvSpPr>
          <p:nvPr/>
        </p:nvSpPr>
        <p:spPr bwMode="auto">
          <a:xfrm flipH="1">
            <a:off x="10195373" y="5709059"/>
            <a:ext cx="233363" cy="223838"/>
          </a:xfrm>
          <a:custGeom>
            <a:avLst/>
            <a:gdLst>
              <a:gd name="T0" fmla="*/ 0 w 45"/>
              <a:gd name="T1" fmla="*/ 22 h 43"/>
              <a:gd name="T2" fmla="*/ 45 w 45"/>
              <a:gd name="T3" fmla="*/ 26 h 43"/>
              <a:gd name="T4" fmla="*/ 0 w 45"/>
              <a:gd name="T5" fmla="*/ 22 h 43"/>
            </a:gdLst>
            <a:ahLst/>
            <a:cxnLst>
              <a:cxn ang="0">
                <a:pos x="T0" y="T1"/>
              </a:cxn>
              <a:cxn ang="0">
                <a:pos x="T2" y="T3"/>
              </a:cxn>
              <a:cxn ang="0">
                <a:pos x="T4" y="T5"/>
              </a:cxn>
            </a:cxnLst>
            <a:rect l="0" t="0" r="r" b="b"/>
            <a:pathLst>
              <a:path w="45" h="43">
                <a:moveTo>
                  <a:pt x="0" y="22"/>
                </a:moveTo>
                <a:cubicBezTo>
                  <a:pt x="0" y="22"/>
                  <a:pt x="28" y="43"/>
                  <a:pt x="45" y="26"/>
                </a:cubicBezTo>
                <a:cubicBezTo>
                  <a:pt x="45" y="26"/>
                  <a:pt x="21" y="0"/>
                  <a:pt x="0" y="2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85">
            <a:extLst>
              <a:ext uri="{FF2B5EF4-FFF2-40B4-BE49-F238E27FC236}">
                <a16:creationId xmlns:a16="http://schemas.microsoft.com/office/drawing/2014/main" id="{F5DC6ACE-E74B-450E-83FC-830CEA310BE1}"/>
              </a:ext>
            </a:extLst>
          </p:cNvPr>
          <p:cNvSpPr>
            <a:spLocks noEditPoints="1"/>
          </p:cNvSpPr>
          <p:nvPr/>
        </p:nvSpPr>
        <p:spPr bwMode="auto">
          <a:xfrm flipH="1">
            <a:off x="10179498" y="5766209"/>
            <a:ext cx="265113" cy="150813"/>
          </a:xfrm>
          <a:custGeom>
            <a:avLst/>
            <a:gdLst>
              <a:gd name="T0" fmla="*/ 42 w 51"/>
              <a:gd name="T1" fmla="*/ 21 h 29"/>
              <a:gd name="T2" fmla="*/ 2 w 51"/>
              <a:gd name="T3" fmla="*/ 12 h 29"/>
              <a:gd name="T4" fmla="*/ 0 w 51"/>
              <a:gd name="T5" fmla="*/ 11 h 29"/>
              <a:gd name="T6" fmla="*/ 2 w 51"/>
              <a:gd name="T7" fmla="*/ 9 h 29"/>
              <a:gd name="T8" fmla="*/ 22 w 51"/>
              <a:gd name="T9" fmla="*/ 0 h 29"/>
              <a:gd name="T10" fmla="*/ 50 w 51"/>
              <a:gd name="T11" fmla="*/ 14 h 29"/>
              <a:gd name="T12" fmla="*/ 51 w 51"/>
              <a:gd name="T13" fmla="*/ 15 h 29"/>
              <a:gd name="T14" fmla="*/ 50 w 51"/>
              <a:gd name="T15" fmla="*/ 17 h 29"/>
              <a:gd name="T16" fmla="*/ 42 w 51"/>
              <a:gd name="T17" fmla="*/ 21 h 29"/>
              <a:gd name="T18" fmla="*/ 6 w 51"/>
              <a:gd name="T19" fmla="*/ 10 h 29"/>
              <a:gd name="T20" fmla="*/ 46 w 51"/>
              <a:gd name="T21" fmla="*/ 15 h 29"/>
              <a:gd name="T22" fmla="*/ 22 w 51"/>
              <a:gd name="T23" fmla="*/ 4 h 29"/>
              <a:gd name="T24" fmla="*/ 6 w 51"/>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29">
                <a:moveTo>
                  <a:pt x="42" y="21"/>
                </a:moveTo>
                <a:cubicBezTo>
                  <a:pt x="24" y="29"/>
                  <a:pt x="3" y="13"/>
                  <a:pt x="2" y="12"/>
                </a:cubicBezTo>
                <a:cubicBezTo>
                  <a:pt x="0" y="11"/>
                  <a:pt x="0" y="11"/>
                  <a:pt x="0" y="11"/>
                </a:cubicBezTo>
                <a:cubicBezTo>
                  <a:pt x="2" y="9"/>
                  <a:pt x="2" y="9"/>
                  <a:pt x="2" y="9"/>
                </a:cubicBezTo>
                <a:cubicBezTo>
                  <a:pt x="7" y="3"/>
                  <a:pt x="14" y="0"/>
                  <a:pt x="22" y="0"/>
                </a:cubicBezTo>
                <a:cubicBezTo>
                  <a:pt x="37" y="0"/>
                  <a:pt x="49" y="13"/>
                  <a:pt x="50" y="14"/>
                </a:cubicBezTo>
                <a:cubicBezTo>
                  <a:pt x="51" y="15"/>
                  <a:pt x="51" y="15"/>
                  <a:pt x="51" y="15"/>
                </a:cubicBezTo>
                <a:cubicBezTo>
                  <a:pt x="50" y="17"/>
                  <a:pt x="50" y="17"/>
                  <a:pt x="50" y="17"/>
                </a:cubicBezTo>
                <a:cubicBezTo>
                  <a:pt x="47" y="19"/>
                  <a:pt x="45" y="20"/>
                  <a:pt x="42" y="21"/>
                </a:cubicBezTo>
                <a:close/>
                <a:moveTo>
                  <a:pt x="6" y="10"/>
                </a:moveTo>
                <a:cubicBezTo>
                  <a:pt x="12" y="14"/>
                  <a:pt x="32" y="26"/>
                  <a:pt x="46" y="15"/>
                </a:cubicBezTo>
                <a:cubicBezTo>
                  <a:pt x="42" y="12"/>
                  <a:pt x="32" y="4"/>
                  <a:pt x="22" y="4"/>
                </a:cubicBezTo>
                <a:cubicBezTo>
                  <a:pt x="16" y="4"/>
                  <a:pt x="11" y="6"/>
                  <a:pt x="6"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86">
            <a:extLst>
              <a:ext uri="{FF2B5EF4-FFF2-40B4-BE49-F238E27FC236}">
                <a16:creationId xmlns:a16="http://schemas.microsoft.com/office/drawing/2014/main" id="{47CBBF5C-BF85-4E7B-A19D-657A729D97FD}"/>
              </a:ext>
            </a:extLst>
          </p:cNvPr>
          <p:cNvSpPr>
            <a:spLocks/>
          </p:cNvSpPr>
          <p:nvPr/>
        </p:nvSpPr>
        <p:spPr bwMode="auto">
          <a:xfrm flipH="1">
            <a:off x="10362061" y="6067834"/>
            <a:ext cx="238125" cy="223838"/>
          </a:xfrm>
          <a:custGeom>
            <a:avLst/>
            <a:gdLst>
              <a:gd name="T0" fmla="*/ 0 w 46"/>
              <a:gd name="T1" fmla="*/ 22 h 43"/>
              <a:gd name="T2" fmla="*/ 46 w 46"/>
              <a:gd name="T3" fmla="*/ 26 h 43"/>
              <a:gd name="T4" fmla="*/ 0 w 46"/>
              <a:gd name="T5" fmla="*/ 22 h 43"/>
            </a:gdLst>
            <a:ahLst/>
            <a:cxnLst>
              <a:cxn ang="0">
                <a:pos x="T0" y="T1"/>
              </a:cxn>
              <a:cxn ang="0">
                <a:pos x="T2" y="T3"/>
              </a:cxn>
              <a:cxn ang="0">
                <a:pos x="T4" y="T5"/>
              </a:cxn>
            </a:cxnLst>
            <a:rect l="0" t="0" r="r" b="b"/>
            <a:pathLst>
              <a:path w="46" h="43">
                <a:moveTo>
                  <a:pt x="0" y="22"/>
                </a:moveTo>
                <a:cubicBezTo>
                  <a:pt x="0" y="22"/>
                  <a:pt x="28" y="43"/>
                  <a:pt x="46" y="26"/>
                </a:cubicBezTo>
                <a:cubicBezTo>
                  <a:pt x="46" y="26"/>
                  <a:pt x="21" y="0"/>
                  <a:pt x="0" y="22"/>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87">
            <a:extLst>
              <a:ext uri="{FF2B5EF4-FFF2-40B4-BE49-F238E27FC236}">
                <a16:creationId xmlns:a16="http://schemas.microsoft.com/office/drawing/2014/main" id="{2FD6556B-D833-4B32-88C2-0E6B5BD75672}"/>
              </a:ext>
            </a:extLst>
          </p:cNvPr>
          <p:cNvSpPr>
            <a:spLocks noEditPoints="1"/>
          </p:cNvSpPr>
          <p:nvPr/>
        </p:nvSpPr>
        <p:spPr bwMode="auto">
          <a:xfrm flipH="1">
            <a:off x="10350948" y="6124984"/>
            <a:ext cx="265113" cy="150813"/>
          </a:xfrm>
          <a:custGeom>
            <a:avLst/>
            <a:gdLst>
              <a:gd name="T0" fmla="*/ 43 w 51"/>
              <a:gd name="T1" fmla="*/ 22 h 29"/>
              <a:gd name="T2" fmla="*/ 2 w 51"/>
              <a:gd name="T3" fmla="*/ 12 h 29"/>
              <a:gd name="T4" fmla="*/ 0 w 51"/>
              <a:gd name="T5" fmla="*/ 11 h 29"/>
              <a:gd name="T6" fmla="*/ 2 w 51"/>
              <a:gd name="T7" fmla="*/ 9 h 29"/>
              <a:gd name="T8" fmla="*/ 22 w 51"/>
              <a:gd name="T9" fmla="*/ 0 h 29"/>
              <a:gd name="T10" fmla="*/ 50 w 51"/>
              <a:gd name="T11" fmla="*/ 14 h 29"/>
              <a:gd name="T12" fmla="*/ 51 w 51"/>
              <a:gd name="T13" fmla="*/ 15 h 29"/>
              <a:gd name="T14" fmla="*/ 50 w 51"/>
              <a:gd name="T15" fmla="*/ 17 h 29"/>
              <a:gd name="T16" fmla="*/ 43 w 51"/>
              <a:gd name="T17" fmla="*/ 22 h 29"/>
              <a:gd name="T18" fmla="*/ 6 w 51"/>
              <a:gd name="T19" fmla="*/ 10 h 29"/>
              <a:gd name="T20" fmla="*/ 46 w 51"/>
              <a:gd name="T21" fmla="*/ 15 h 29"/>
              <a:gd name="T22" fmla="*/ 22 w 51"/>
              <a:gd name="T23" fmla="*/ 4 h 29"/>
              <a:gd name="T24" fmla="*/ 6 w 51"/>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29">
                <a:moveTo>
                  <a:pt x="43" y="22"/>
                </a:moveTo>
                <a:cubicBezTo>
                  <a:pt x="25" y="29"/>
                  <a:pt x="3" y="13"/>
                  <a:pt x="2" y="12"/>
                </a:cubicBezTo>
                <a:cubicBezTo>
                  <a:pt x="0" y="11"/>
                  <a:pt x="0" y="11"/>
                  <a:pt x="0" y="11"/>
                </a:cubicBezTo>
                <a:cubicBezTo>
                  <a:pt x="2" y="9"/>
                  <a:pt x="2" y="9"/>
                  <a:pt x="2" y="9"/>
                </a:cubicBezTo>
                <a:cubicBezTo>
                  <a:pt x="8" y="3"/>
                  <a:pt x="14" y="0"/>
                  <a:pt x="22" y="0"/>
                </a:cubicBezTo>
                <a:cubicBezTo>
                  <a:pt x="37" y="0"/>
                  <a:pt x="50" y="14"/>
                  <a:pt x="50" y="14"/>
                </a:cubicBezTo>
                <a:cubicBezTo>
                  <a:pt x="51" y="15"/>
                  <a:pt x="51" y="15"/>
                  <a:pt x="51" y="15"/>
                </a:cubicBezTo>
                <a:cubicBezTo>
                  <a:pt x="50" y="17"/>
                  <a:pt x="50" y="17"/>
                  <a:pt x="50" y="17"/>
                </a:cubicBezTo>
                <a:cubicBezTo>
                  <a:pt x="48" y="19"/>
                  <a:pt x="45" y="20"/>
                  <a:pt x="43" y="22"/>
                </a:cubicBezTo>
                <a:close/>
                <a:moveTo>
                  <a:pt x="6" y="10"/>
                </a:moveTo>
                <a:cubicBezTo>
                  <a:pt x="12" y="14"/>
                  <a:pt x="32" y="26"/>
                  <a:pt x="46" y="15"/>
                </a:cubicBezTo>
                <a:cubicBezTo>
                  <a:pt x="43" y="12"/>
                  <a:pt x="33" y="4"/>
                  <a:pt x="22" y="4"/>
                </a:cubicBezTo>
                <a:cubicBezTo>
                  <a:pt x="16" y="4"/>
                  <a:pt x="11" y="6"/>
                  <a:pt x="6" y="1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88">
            <a:extLst>
              <a:ext uri="{FF2B5EF4-FFF2-40B4-BE49-F238E27FC236}">
                <a16:creationId xmlns:a16="http://schemas.microsoft.com/office/drawing/2014/main" id="{79903AB8-9A16-49AD-8AF3-69292DCEF9E1}"/>
              </a:ext>
            </a:extLst>
          </p:cNvPr>
          <p:cNvSpPr>
            <a:spLocks/>
          </p:cNvSpPr>
          <p:nvPr/>
        </p:nvSpPr>
        <p:spPr bwMode="auto">
          <a:xfrm flipH="1">
            <a:off x="10512873" y="6410734"/>
            <a:ext cx="212725" cy="176213"/>
          </a:xfrm>
          <a:custGeom>
            <a:avLst/>
            <a:gdLst>
              <a:gd name="T0" fmla="*/ 0 w 41"/>
              <a:gd name="T1" fmla="*/ 29 h 34"/>
              <a:gd name="T2" fmla="*/ 41 w 41"/>
              <a:gd name="T3" fmla="*/ 10 h 34"/>
              <a:gd name="T4" fmla="*/ 0 w 41"/>
              <a:gd name="T5" fmla="*/ 29 h 34"/>
            </a:gdLst>
            <a:ahLst/>
            <a:cxnLst>
              <a:cxn ang="0">
                <a:pos x="T0" y="T1"/>
              </a:cxn>
              <a:cxn ang="0">
                <a:pos x="T2" y="T3"/>
              </a:cxn>
              <a:cxn ang="0">
                <a:pos x="T4" y="T5"/>
              </a:cxn>
            </a:cxnLst>
            <a:rect l="0" t="0" r="r" b="b"/>
            <a:pathLst>
              <a:path w="41" h="34">
                <a:moveTo>
                  <a:pt x="0" y="29"/>
                </a:moveTo>
                <a:cubicBezTo>
                  <a:pt x="0" y="29"/>
                  <a:pt x="35" y="34"/>
                  <a:pt x="41" y="10"/>
                </a:cubicBezTo>
                <a:cubicBezTo>
                  <a:pt x="41" y="10"/>
                  <a:pt x="7" y="0"/>
                  <a:pt x="0" y="2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89">
            <a:extLst>
              <a:ext uri="{FF2B5EF4-FFF2-40B4-BE49-F238E27FC236}">
                <a16:creationId xmlns:a16="http://schemas.microsoft.com/office/drawing/2014/main" id="{11B70E81-B454-4AE2-AA86-9D55E4DBDD9A}"/>
              </a:ext>
            </a:extLst>
          </p:cNvPr>
          <p:cNvSpPr>
            <a:spLocks noEditPoints="1"/>
          </p:cNvSpPr>
          <p:nvPr/>
        </p:nvSpPr>
        <p:spPr bwMode="auto">
          <a:xfrm flipH="1">
            <a:off x="10496998" y="6426609"/>
            <a:ext cx="238125" cy="155575"/>
          </a:xfrm>
          <a:custGeom>
            <a:avLst/>
            <a:gdLst>
              <a:gd name="T0" fmla="*/ 30 w 46"/>
              <a:gd name="T1" fmla="*/ 25 h 30"/>
              <a:gd name="T2" fmla="*/ 2 w 46"/>
              <a:gd name="T3" fmla="*/ 28 h 30"/>
              <a:gd name="T4" fmla="*/ 0 w 46"/>
              <a:gd name="T5" fmla="*/ 28 h 30"/>
              <a:gd name="T6" fmla="*/ 0 w 46"/>
              <a:gd name="T7" fmla="*/ 26 h 30"/>
              <a:gd name="T8" fmla="*/ 13 w 46"/>
              <a:gd name="T9" fmla="*/ 8 h 30"/>
              <a:gd name="T10" fmla="*/ 44 w 46"/>
              <a:gd name="T11" fmla="*/ 6 h 30"/>
              <a:gd name="T12" fmla="*/ 46 w 46"/>
              <a:gd name="T13" fmla="*/ 6 h 30"/>
              <a:gd name="T14" fmla="*/ 45 w 46"/>
              <a:gd name="T15" fmla="*/ 8 h 30"/>
              <a:gd name="T16" fmla="*/ 30 w 46"/>
              <a:gd name="T17" fmla="*/ 25 h 30"/>
              <a:gd name="T18" fmla="*/ 4 w 46"/>
              <a:gd name="T19" fmla="*/ 25 h 30"/>
              <a:gd name="T20" fmla="*/ 41 w 46"/>
              <a:gd name="T21" fmla="*/ 9 h 30"/>
              <a:gd name="T22" fmla="*/ 14 w 46"/>
              <a:gd name="T23" fmla="*/ 11 h 30"/>
              <a:gd name="T24" fmla="*/ 4 w 46"/>
              <a:gd name="T25"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0">
                <a:moveTo>
                  <a:pt x="30" y="25"/>
                </a:moveTo>
                <a:cubicBezTo>
                  <a:pt x="17" y="30"/>
                  <a:pt x="3" y="28"/>
                  <a:pt x="2" y="28"/>
                </a:cubicBezTo>
                <a:cubicBezTo>
                  <a:pt x="0" y="28"/>
                  <a:pt x="0" y="28"/>
                  <a:pt x="0" y="28"/>
                </a:cubicBezTo>
                <a:cubicBezTo>
                  <a:pt x="0" y="26"/>
                  <a:pt x="0" y="26"/>
                  <a:pt x="0" y="26"/>
                </a:cubicBezTo>
                <a:cubicBezTo>
                  <a:pt x="2" y="18"/>
                  <a:pt x="6" y="12"/>
                  <a:pt x="13" y="8"/>
                </a:cubicBezTo>
                <a:cubicBezTo>
                  <a:pt x="26" y="0"/>
                  <a:pt x="43" y="5"/>
                  <a:pt x="44" y="6"/>
                </a:cubicBezTo>
                <a:cubicBezTo>
                  <a:pt x="46" y="6"/>
                  <a:pt x="46" y="6"/>
                  <a:pt x="46" y="6"/>
                </a:cubicBezTo>
                <a:cubicBezTo>
                  <a:pt x="45" y="8"/>
                  <a:pt x="45" y="8"/>
                  <a:pt x="45" y="8"/>
                </a:cubicBezTo>
                <a:cubicBezTo>
                  <a:pt x="43" y="17"/>
                  <a:pt x="36" y="22"/>
                  <a:pt x="30" y="25"/>
                </a:cubicBezTo>
                <a:close/>
                <a:moveTo>
                  <a:pt x="4" y="25"/>
                </a:moveTo>
                <a:cubicBezTo>
                  <a:pt x="11" y="25"/>
                  <a:pt x="35" y="25"/>
                  <a:pt x="41" y="9"/>
                </a:cubicBezTo>
                <a:cubicBezTo>
                  <a:pt x="36" y="8"/>
                  <a:pt x="24" y="6"/>
                  <a:pt x="14" y="11"/>
                </a:cubicBezTo>
                <a:cubicBezTo>
                  <a:pt x="9" y="14"/>
                  <a:pt x="6" y="19"/>
                  <a:pt x="4" y="25"/>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90">
            <a:extLst>
              <a:ext uri="{FF2B5EF4-FFF2-40B4-BE49-F238E27FC236}">
                <a16:creationId xmlns:a16="http://schemas.microsoft.com/office/drawing/2014/main" id="{AB964562-B655-45A3-8B72-DCEC3DC0C49B}"/>
              </a:ext>
            </a:extLst>
          </p:cNvPr>
          <p:cNvSpPr>
            <a:spLocks/>
          </p:cNvSpPr>
          <p:nvPr/>
        </p:nvSpPr>
        <p:spPr bwMode="auto">
          <a:xfrm flipH="1">
            <a:off x="9758810" y="5002622"/>
            <a:ext cx="1122363" cy="2540000"/>
          </a:xfrm>
          <a:custGeom>
            <a:avLst/>
            <a:gdLst>
              <a:gd name="T0" fmla="*/ 18 w 216"/>
              <a:gd name="T1" fmla="*/ 489 h 489"/>
              <a:gd name="T2" fmla="*/ 14 w 216"/>
              <a:gd name="T3" fmla="*/ 489 h 489"/>
              <a:gd name="T4" fmla="*/ 104 w 216"/>
              <a:gd name="T5" fmla="*/ 129 h 489"/>
              <a:gd name="T6" fmla="*/ 214 w 216"/>
              <a:gd name="T7" fmla="*/ 0 h 489"/>
              <a:gd name="T8" fmla="*/ 216 w 216"/>
              <a:gd name="T9" fmla="*/ 2 h 489"/>
              <a:gd name="T10" fmla="*/ 107 w 216"/>
              <a:gd name="T11" fmla="*/ 131 h 489"/>
              <a:gd name="T12" fmla="*/ 18 w 216"/>
              <a:gd name="T13" fmla="*/ 489 h 489"/>
            </a:gdLst>
            <a:ahLst/>
            <a:cxnLst>
              <a:cxn ang="0">
                <a:pos x="T0" y="T1"/>
              </a:cxn>
              <a:cxn ang="0">
                <a:pos x="T2" y="T3"/>
              </a:cxn>
              <a:cxn ang="0">
                <a:pos x="T4" y="T5"/>
              </a:cxn>
              <a:cxn ang="0">
                <a:pos x="T6" y="T7"/>
              </a:cxn>
              <a:cxn ang="0">
                <a:pos x="T8" y="T9"/>
              </a:cxn>
              <a:cxn ang="0">
                <a:pos x="T10" y="T11"/>
              </a:cxn>
              <a:cxn ang="0">
                <a:pos x="T12" y="T13"/>
              </a:cxn>
            </a:cxnLst>
            <a:rect l="0" t="0" r="r" b="b"/>
            <a:pathLst>
              <a:path w="216" h="489">
                <a:moveTo>
                  <a:pt x="18" y="489"/>
                </a:moveTo>
                <a:cubicBezTo>
                  <a:pt x="14" y="489"/>
                  <a:pt x="14" y="489"/>
                  <a:pt x="14" y="489"/>
                </a:cubicBezTo>
                <a:cubicBezTo>
                  <a:pt x="0" y="330"/>
                  <a:pt x="56" y="205"/>
                  <a:pt x="104" y="129"/>
                </a:cubicBezTo>
                <a:cubicBezTo>
                  <a:pt x="157" y="46"/>
                  <a:pt x="214" y="0"/>
                  <a:pt x="214" y="0"/>
                </a:cubicBezTo>
                <a:cubicBezTo>
                  <a:pt x="216" y="2"/>
                  <a:pt x="216" y="2"/>
                  <a:pt x="216" y="2"/>
                </a:cubicBezTo>
                <a:cubicBezTo>
                  <a:pt x="216" y="3"/>
                  <a:pt x="160" y="48"/>
                  <a:pt x="107" y="131"/>
                </a:cubicBezTo>
                <a:cubicBezTo>
                  <a:pt x="59" y="207"/>
                  <a:pt x="4" y="331"/>
                  <a:pt x="18" y="489"/>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24" name="Group 1023">
            <a:extLst>
              <a:ext uri="{FF2B5EF4-FFF2-40B4-BE49-F238E27FC236}">
                <a16:creationId xmlns:a16="http://schemas.microsoft.com/office/drawing/2014/main" id="{1126F56D-A27C-4414-AED6-EACF08849D0B}"/>
              </a:ext>
            </a:extLst>
          </p:cNvPr>
          <p:cNvGrpSpPr/>
          <p:nvPr/>
        </p:nvGrpSpPr>
        <p:grpSpPr>
          <a:xfrm>
            <a:off x="8826871" y="4152137"/>
            <a:ext cx="514350" cy="509588"/>
            <a:chOff x="10011791" y="3402421"/>
            <a:chExt cx="514350" cy="509588"/>
          </a:xfrm>
        </p:grpSpPr>
        <p:sp>
          <p:nvSpPr>
            <p:cNvPr id="111" name="Freeform 607">
              <a:extLst>
                <a:ext uri="{FF2B5EF4-FFF2-40B4-BE49-F238E27FC236}">
                  <a16:creationId xmlns:a16="http://schemas.microsoft.com/office/drawing/2014/main" id="{6F0A6EF1-665B-422C-BB50-0817BD7418A1}"/>
                </a:ext>
              </a:extLst>
            </p:cNvPr>
            <p:cNvSpPr>
              <a:spLocks/>
            </p:cNvSpPr>
            <p:nvPr/>
          </p:nvSpPr>
          <p:spPr bwMode="auto">
            <a:xfrm flipH="1">
              <a:off x="10011791" y="3402421"/>
              <a:ext cx="514350" cy="509588"/>
            </a:xfrm>
            <a:custGeom>
              <a:avLst/>
              <a:gdLst>
                <a:gd name="T0" fmla="*/ 99 w 99"/>
                <a:gd name="T1" fmla="*/ 0 h 98"/>
                <a:gd name="T2" fmla="*/ 18 w 99"/>
                <a:gd name="T3" fmla="*/ 77 h 98"/>
                <a:gd name="T4" fmla="*/ 99 w 99"/>
                <a:gd name="T5" fmla="*/ 0 h 98"/>
              </a:gdLst>
              <a:ahLst/>
              <a:cxnLst>
                <a:cxn ang="0">
                  <a:pos x="T0" y="T1"/>
                </a:cxn>
                <a:cxn ang="0">
                  <a:pos x="T2" y="T3"/>
                </a:cxn>
                <a:cxn ang="0">
                  <a:pos x="T4" y="T5"/>
                </a:cxn>
              </a:cxnLst>
              <a:rect l="0" t="0" r="r" b="b"/>
              <a:pathLst>
                <a:path w="99" h="98">
                  <a:moveTo>
                    <a:pt x="99" y="0"/>
                  </a:moveTo>
                  <a:cubicBezTo>
                    <a:pt x="99" y="0"/>
                    <a:pt x="81" y="98"/>
                    <a:pt x="18" y="77"/>
                  </a:cubicBezTo>
                  <a:cubicBezTo>
                    <a:pt x="18" y="77"/>
                    <a:pt x="0" y="7"/>
                    <a:pt x="99"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08">
              <a:extLst>
                <a:ext uri="{FF2B5EF4-FFF2-40B4-BE49-F238E27FC236}">
                  <a16:creationId xmlns:a16="http://schemas.microsoft.com/office/drawing/2014/main" id="{AF0F5B29-D883-4776-838D-41B6480729BB}"/>
                </a:ext>
              </a:extLst>
            </p:cNvPr>
            <p:cNvSpPr>
              <a:spLocks/>
            </p:cNvSpPr>
            <p:nvPr/>
          </p:nvSpPr>
          <p:spPr bwMode="auto">
            <a:xfrm flipH="1">
              <a:off x="10011791" y="3402421"/>
              <a:ext cx="420688" cy="400050"/>
            </a:xfrm>
            <a:custGeom>
              <a:avLst/>
              <a:gdLst>
                <a:gd name="T0" fmla="*/ 81 w 81"/>
                <a:gd name="T1" fmla="*/ 0 h 77"/>
                <a:gd name="T2" fmla="*/ 0 w 81"/>
                <a:gd name="T3" fmla="*/ 77 h 77"/>
              </a:gdLst>
              <a:ahLst/>
              <a:cxnLst>
                <a:cxn ang="0">
                  <a:pos x="T0" y="T1"/>
                </a:cxn>
                <a:cxn ang="0">
                  <a:pos x="T2" y="T3"/>
                </a:cxn>
              </a:cxnLst>
              <a:rect l="0" t="0" r="r" b="b"/>
              <a:pathLst>
                <a:path w="81" h="77">
                  <a:moveTo>
                    <a:pt x="81" y="0"/>
                  </a:moveTo>
                  <a:cubicBezTo>
                    <a:pt x="81" y="0"/>
                    <a:pt x="47" y="51"/>
                    <a:pt x="0" y="77"/>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609">
              <a:extLst>
                <a:ext uri="{FF2B5EF4-FFF2-40B4-BE49-F238E27FC236}">
                  <a16:creationId xmlns:a16="http://schemas.microsoft.com/office/drawing/2014/main" id="{074DCA8C-3D8F-4DAA-96AC-0928C35031AE}"/>
                </a:ext>
              </a:extLst>
            </p:cNvPr>
            <p:cNvSpPr>
              <a:spLocks/>
            </p:cNvSpPr>
            <p:nvPr/>
          </p:nvSpPr>
          <p:spPr bwMode="auto">
            <a:xfrm flipH="1">
              <a:off x="10059416" y="3443696"/>
              <a:ext cx="57150" cy="88900"/>
            </a:xfrm>
            <a:custGeom>
              <a:avLst/>
              <a:gdLst>
                <a:gd name="T0" fmla="*/ 11 w 11"/>
                <a:gd name="T1" fmla="*/ 15 h 17"/>
                <a:gd name="T2" fmla="*/ 2 w 11"/>
                <a:gd name="T3" fmla="*/ 15 h 17"/>
                <a:gd name="T4" fmla="*/ 1 w 11"/>
                <a:gd name="T5" fmla="*/ 0 h 17"/>
              </a:gdLst>
              <a:ahLst/>
              <a:cxnLst>
                <a:cxn ang="0">
                  <a:pos x="T0" y="T1"/>
                </a:cxn>
                <a:cxn ang="0">
                  <a:pos x="T2" y="T3"/>
                </a:cxn>
                <a:cxn ang="0">
                  <a:pos x="T4" y="T5"/>
                </a:cxn>
              </a:cxnLst>
              <a:rect l="0" t="0" r="r" b="b"/>
              <a:pathLst>
                <a:path w="11" h="17">
                  <a:moveTo>
                    <a:pt x="11" y="15"/>
                  </a:moveTo>
                  <a:cubicBezTo>
                    <a:pt x="11" y="15"/>
                    <a:pt x="4" y="17"/>
                    <a:pt x="2" y="15"/>
                  </a:cubicBezTo>
                  <a:cubicBezTo>
                    <a:pt x="0" y="12"/>
                    <a:pt x="0" y="5"/>
                    <a:pt x="1"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610">
              <a:extLst>
                <a:ext uri="{FF2B5EF4-FFF2-40B4-BE49-F238E27FC236}">
                  <a16:creationId xmlns:a16="http://schemas.microsoft.com/office/drawing/2014/main" id="{86C6E390-2A98-403B-8D72-2B6EBEAB06D3}"/>
                </a:ext>
              </a:extLst>
            </p:cNvPr>
            <p:cNvSpPr>
              <a:spLocks/>
            </p:cNvSpPr>
            <p:nvPr/>
          </p:nvSpPr>
          <p:spPr bwMode="auto">
            <a:xfrm flipH="1">
              <a:off x="10105453" y="3464333"/>
              <a:ext cx="119063" cy="176213"/>
            </a:xfrm>
            <a:custGeom>
              <a:avLst/>
              <a:gdLst>
                <a:gd name="T0" fmla="*/ 23 w 23"/>
                <a:gd name="T1" fmla="*/ 27 h 34"/>
                <a:gd name="T2" fmla="*/ 7 w 23"/>
                <a:gd name="T3" fmla="*/ 29 h 34"/>
                <a:gd name="T4" fmla="*/ 8 w 23"/>
                <a:gd name="T5" fmla="*/ 0 h 34"/>
              </a:gdLst>
              <a:ahLst/>
              <a:cxnLst>
                <a:cxn ang="0">
                  <a:pos x="T0" y="T1"/>
                </a:cxn>
                <a:cxn ang="0">
                  <a:pos x="T2" y="T3"/>
                </a:cxn>
                <a:cxn ang="0">
                  <a:pos x="T4" y="T5"/>
                </a:cxn>
              </a:cxnLst>
              <a:rect l="0" t="0" r="r" b="b"/>
              <a:pathLst>
                <a:path w="23" h="34">
                  <a:moveTo>
                    <a:pt x="23" y="27"/>
                  </a:moveTo>
                  <a:cubicBezTo>
                    <a:pt x="23" y="27"/>
                    <a:pt x="13" y="34"/>
                    <a:pt x="7" y="29"/>
                  </a:cubicBezTo>
                  <a:cubicBezTo>
                    <a:pt x="0" y="23"/>
                    <a:pt x="6" y="5"/>
                    <a:pt x="8"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611">
              <a:extLst>
                <a:ext uri="{FF2B5EF4-FFF2-40B4-BE49-F238E27FC236}">
                  <a16:creationId xmlns:a16="http://schemas.microsoft.com/office/drawing/2014/main" id="{D7326D9C-E2BB-47C8-B2B2-282F71512BAE}"/>
                </a:ext>
              </a:extLst>
            </p:cNvPr>
            <p:cNvSpPr>
              <a:spLocks/>
            </p:cNvSpPr>
            <p:nvPr/>
          </p:nvSpPr>
          <p:spPr bwMode="auto">
            <a:xfrm flipH="1">
              <a:off x="10183241" y="3516721"/>
              <a:ext cx="130175" cy="217488"/>
            </a:xfrm>
            <a:custGeom>
              <a:avLst/>
              <a:gdLst>
                <a:gd name="T0" fmla="*/ 25 w 25"/>
                <a:gd name="T1" fmla="*/ 37 h 42"/>
                <a:gd name="T2" fmla="*/ 6 w 25"/>
                <a:gd name="T3" fmla="*/ 35 h 42"/>
                <a:gd name="T4" fmla="*/ 7 w 25"/>
                <a:gd name="T5" fmla="*/ 0 h 42"/>
              </a:gdLst>
              <a:ahLst/>
              <a:cxnLst>
                <a:cxn ang="0">
                  <a:pos x="T0" y="T1"/>
                </a:cxn>
                <a:cxn ang="0">
                  <a:pos x="T2" y="T3"/>
                </a:cxn>
                <a:cxn ang="0">
                  <a:pos x="T4" y="T5"/>
                </a:cxn>
              </a:cxnLst>
              <a:rect l="0" t="0" r="r" b="b"/>
              <a:pathLst>
                <a:path w="25" h="42">
                  <a:moveTo>
                    <a:pt x="25" y="37"/>
                  </a:moveTo>
                  <a:cubicBezTo>
                    <a:pt x="25" y="37"/>
                    <a:pt x="11" y="42"/>
                    <a:pt x="6" y="35"/>
                  </a:cubicBezTo>
                  <a:cubicBezTo>
                    <a:pt x="0" y="28"/>
                    <a:pt x="4" y="5"/>
                    <a:pt x="7"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158">
            <a:extLst>
              <a:ext uri="{FF2B5EF4-FFF2-40B4-BE49-F238E27FC236}">
                <a16:creationId xmlns:a16="http://schemas.microsoft.com/office/drawing/2014/main" id="{39A417E6-5703-412E-A891-B65DDFB43DFF}"/>
              </a:ext>
            </a:extLst>
          </p:cNvPr>
          <p:cNvGrpSpPr/>
          <p:nvPr/>
        </p:nvGrpSpPr>
        <p:grpSpPr>
          <a:xfrm>
            <a:off x="10620823" y="3955223"/>
            <a:ext cx="555625" cy="519113"/>
            <a:chOff x="10572179" y="4373971"/>
            <a:chExt cx="555625" cy="519113"/>
          </a:xfrm>
        </p:grpSpPr>
        <p:sp>
          <p:nvSpPr>
            <p:cNvPr id="116" name="Freeform 612">
              <a:extLst>
                <a:ext uri="{FF2B5EF4-FFF2-40B4-BE49-F238E27FC236}">
                  <a16:creationId xmlns:a16="http://schemas.microsoft.com/office/drawing/2014/main" id="{B325A22E-153B-42F2-B6A4-D862A4BED9CE}"/>
                </a:ext>
              </a:extLst>
            </p:cNvPr>
            <p:cNvSpPr>
              <a:spLocks/>
            </p:cNvSpPr>
            <p:nvPr/>
          </p:nvSpPr>
          <p:spPr bwMode="auto">
            <a:xfrm flipH="1">
              <a:off x="10572179" y="4373971"/>
              <a:ext cx="555625" cy="519113"/>
            </a:xfrm>
            <a:custGeom>
              <a:avLst/>
              <a:gdLst>
                <a:gd name="T0" fmla="*/ 81 w 107"/>
                <a:gd name="T1" fmla="*/ 0 h 100"/>
                <a:gd name="T2" fmla="*/ 44 w 107"/>
                <a:gd name="T3" fmla="*/ 100 h 100"/>
                <a:gd name="T4" fmla="*/ 81 w 107"/>
                <a:gd name="T5" fmla="*/ 0 h 100"/>
              </a:gdLst>
              <a:ahLst/>
              <a:cxnLst>
                <a:cxn ang="0">
                  <a:pos x="T0" y="T1"/>
                </a:cxn>
                <a:cxn ang="0">
                  <a:pos x="T2" y="T3"/>
                </a:cxn>
                <a:cxn ang="0">
                  <a:pos x="T4" y="T5"/>
                </a:cxn>
              </a:cxnLst>
              <a:rect l="0" t="0" r="r" b="b"/>
              <a:pathLst>
                <a:path w="107" h="100">
                  <a:moveTo>
                    <a:pt x="81" y="0"/>
                  </a:moveTo>
                  <a:cubicBezTo>
                    <a:pt x="81" y="0"/>
                    <a:pt x="107" y="92"/>
                    <a:pt x="44" y="100"/>
                  </a:cubicBezTo>
                  <a:cubicBezTo>
                    <a:pt x="44" y="100"/>
                    <a:pt x="0" y="48"/>
                    <a:pt x="81"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3">
              <a:extLst>
                <a:ext uri="{FF2B5EF4-FFF2-40B4-BE49-F238E27FC236}">
                  <a16:creationId xmlns:a16="http://schemas.microsoft.com/office/drawing/2014/main" id="{8B327314-BEB5-4367-A2FD-EB38D4627EEF}"/>
                </a:ext>
              </a:extLst>
            </p:cNvPr>
            <p:cNvSpPr>
              <a:spLocks/>
            </p:cNvSpPr>
            <p:nvPr/>
          </p:nvSpPr>
          <p:spPr bwMode="auto">
            <a:xfrm flipH="1">
              <a:off x="10707116" y="4373971"/>
              <a:ext cx="192088" cy="519113"/>
            </a:xfrm>
            <a:custGeom>
              <a:avLst/>
              <a:gdLst>
                <a:gd name="T0" fmla="*/ 37 w 37"/>
                <a:gd name="T1" fmla="*/ 0 h 100"/>
                <a:gd name="T2" fmla="*/ 0 w 37"/>
                <a:gd name="T3" fmla="*/ 100 h 100"/>
              </a:gdLst>
              <a:ahLst/>
              <a:cxnLst>
                <a:cxn ang="0">
                  <a:pos x="T0" y="T1"/>
                </a:cxn>
                <a:cxn ang="0">
                  <a:pos x="T2" y="T3"/>
                </a:cxn>
              </a:cxnLst>
              <a:rect l="0" t="0" r="r" b="b"/>
              <a:pathLst>
                <a:path w="37" h="100">
                  <a:moveTo>
                    <a:pt x="37" y="0"/>
                  </a:moveTo>
                  <a:cubicBezTo>
                    <a:pt x="37" y="0"/>
                    <a:pt x="29" y="58"/>
                    <a:pt x="0" y="10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4">
              <a:extLst>
                <a:ext uri="{FF2B5EF4-FFF2-40B4-BE49-F238E27FC236}">
                  <a16:creationId xmlns:a16="http://schemas.microsoft.com/office/drawing/2014/main" id="{337C8EB9-A902-4F4F-97FF-7CC27401081B}"/>
                </a:ext>
              </a:extLst>
            </p:cNvPr>
            <p:cNvSpPr>
              <a:spLocks/>
            </p:cNvSpPr>
            <p:nvPr/>
          </p:nvSpPr>
          <p:spPr bwMode="auto">
            <a:xfrm flipH="1">
              <a:off x="10697591" y="4451758"/>
              <a:ext cx="73025" cy="73025"/>
            </a:xfrm>
            <a:custGeom>
              <a:avLst/>
              <a:gdLst>
                <a:gd name="T0" fmla="*/ 14 w 14"/>
                <a:gd name="T1" fmla="*/ 9 h 14"/>
                <a:gd name="T2" fmla="*/ 6 w 14"/>
                <a:gd name="T3" fmla="*/ 12 h 14"/>
                <a:gd name="T4" fmla="*/ 0 w 14"/>
                <a:gd name="T5" fmla="*/ 0 h 14"/>
              </a:gdLst>
              <a:ahLst/>
              <a:cxnLst>
                <a:cxn ang="0">
                  <a:pos x="T0" y="T1"/>
                </a:cxn>
                <a:cxn ang="0">
                  <a:pos x="T2" y="T3"/>
                </a:cxn>
                <a:cxn ang="0">
                  <a:pos x="T4" y="T5"/>
                </a:cxn>
              </a:cxnLst>
              <a:rect l="0" t="0" r="r" b="b"/>
              <a:pathLst>
                <a:path w="14" h="14">
                  <a:moveTo>
                    <a:pt x="14" y="9"/>
                  </a:moveTo>
                  <a:cubicBezTo>
                    <a:pt x="14" y="9"/>
                    <a:pt x="9" y="14"/>
                    <a:pt x="6" y="12"/>
                  </a:cubicBezTo>
                  <a:cubicBezTo>
                    <a:pt x="3" y="11"/>
                    <a:pt x="1" y="4"/>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5">
              <a:extLst>
                <a:ext uri="{FF2B5EF4-FFF2-40B4-BE49-F238E27FC236}">
                  <a16:creationId xmlns:a16="http://schemas.microsoft.com/office/drawing/2014/main" id="{DD1F5E1B-0D1F-4A48-9065-1BC9EEA614CB}"/>
                </a:ext>
              </a:extLst>
            </p:cNvPr>
            <p:cNvSpPr>
              <a:spLocks/>
            </p:cNvSpPr>
            <p:nvPr/>
          </p:nvSpPr>
          <p:spPr bwMode="auto">
            <a:xfrm flipH="1">
              <a:off x="10702353" y="4504146"/>
              <a:ext cx="125413" cy="134938"/>
            </a:xfrm>
            <a:custGeom>
              <a:avLst/>
              <a:gdLst>
                <a:gd name="T0" fmla="*/ 24 w 24"/>
                <a:gd name="T1" fmla="*/ 16 h 26"/>
                <a:gd name="T2" fmla="*/ 11 w 24"/>
                <a:gd name="T3" fmla="*/ 24 h 26"/>
                <a:gd name="T4" fmla="*/ 0 w 24"/>
                <a:gd name="T5" fmla="*/ 0 h 26"/>
              </a:gdLst>
              <a:ahLst/>
              <a:cxnLst>
                <a:cxn ang="0">
                  <a:pos x="T0" y="T1"/>
                </a:cxn>
                <a:cxn ang="0">
                  <a:pos x="T2" y="T3"/>
                </a:cxn>
                <a:cxn ang="0">
                  <a:pos x="T4" y="T5"/>
                </a:cxn>
              </a:cxnLst>
              <a:rect l="0" t="0" r="r" b="b"/>
              <a:pathLst>
                <a:path w="24" h="26">
                  <a:moveTo>
                    <a:pt x="24" y="16"/>
                  </a:moveTo>
                  <a:cubicBezTo>
                    <a:pt x="24" y="16"/>
                    <a:pt x="19" y="26"/>
                    <a:pt x="11" y="24"/>
                  </a:cubicBezTo>
                  <a:cubicBezTo>
                    <a:pt x="3" y="22"/>
                    <a:pt x="1" y="4"/>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6">
              <a:extLst>
                <a:ext uri="{FF2B5EF4-FFF2-40B4-BE49-F238E27FC236}">
                  <a16:creationId xmlns:a16="http://schemas.microsoft.com/office/drawing/2014/main" id="{49684005-147C-439C-A384-F11FC97402DA}"/>
                </a:ext>
              </a:extLst>
            </p:cNvPr>
            <p:cNvSpPr>
              <a:spLocks/>
            </p:cNvSpPr>
            <p:nvPr/>
          </p:nvSpPr>
          <p:spPr bwMode="auto">
            <a:xfrm flipH="1">
              <a:off x="10729341" y="4586696"/>
              <a:ext cx="155575" cy="171450"/>
            </a:xfrm>
            <a:custGeom>
              <a:avLst/>
              <a:gdLst>
                <a:gd name="T0" fmla="*/ 30 w 30"/>
                <a:gd name="T1" fmla="*/ 23 h 33"/>
                <a:gd name="T2" fmla="*/ 13 w 30"/>
                <a:gd name="T3" fmla="*/ 30 h 33"/>
                <a:gd name="T4" fmla="*/ 0 w 30"/>
                <a:gd name="T5" fmla="*/ 0 h 33"/>
              </a:gdLst>
              <a:ahLst/>
              <a:cxnLst>
                <a:cxn ang="0">
                  <a:pos x="T0" y="T1"/>
                </a:cxn>
                <a:cxn ang="0">
                  <a:pos x="T2" y="T3"/>
                </a:cxn>
                <a:cxn ang="0">
                  <a:pos x="T4" y="T5"/>
                </a:cxn>
              </a:cxnLst>
              <a:rect l="0" t="0" r="r" b="b"/>
              <a:pathLst>
                <a:path w="30" h="33">
                  <a:moveTo>
                    <a:pt x="30" y="23"/>
                  </a:moveTo>
                  <a:cubicBezTo>
                    <a:pt x="30" y="23"/>
                    <a:pt x="21" y="33"/>
                    <a:pt x="13" y="30"/>
                  </a:cubicBezTo>
                  <a:cubicBezTo>
                    <a:pt x="6" y="26"/>
                    <a:pt x="0" y="5"/>
                    <a:pt x="0"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134">
            <a:extLst>
              <a:ext uri="{FF2B5EF4-FFF2-40B4-BE49-F238E27FC236}">
                <a16:creationId xmlns:a16="http://schemas.microsoft.com/office/drawing/2014/main" id="{2B2E12AB-022F-4062-946B-5701B2432F4C}"/>
              </a:ext>
            </a:extLst>
          </p:cNvPr>
          <p:cNvGrpSpPr/>
          <p:nvPr/>
        </p:nvGrpSpPr>
        <p:grpSpPr>
          <a:xfrm rot="7200000">
            <a:off x="2861873" y="4852386"/>
            <a:ext cx="385245" cy="422309"/>
            <a:chOff x="1795463" y="115888"/>
            <a:chExt cx="544513" cy="596900"/>
          </a:xfrm>
        </p:grpSpPr>
        <p:sp>
          <p:nvSpPr>
            <p:cNvPr id="121" name="Freeform 617">
              <a:extLst>
                <a:ext uri="{FF2B5EF4-FFF2-40B4-BE49-F238E27FC236}">
                  <a16:creationId xmlns:a16="http://schemas.microsoft.com/office/drawing/2014/main" id="{4A3F51D6-2F37-4659-AE62-7CB806B3F173}"/>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8">
              <a:extLst>
                <a:ext uri="{FF2B5EF4-FFF2-40B4-BE49-F238E27FC236}">
                  <a16:creationId xmlns:a16="http://schemas.microsoft.com/office/drawing/2014/main" id="{3A6977D7-FB59-476F-B43E-DDC1C8D141A4}"/>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
              <a:extLst>
                <a:ext uri="{FF2B5EF4-FFF2-40B4-BE49-F238E27FC236}">
                  <a16:creationId xmlns:a16="http://schemas.microsoft.com/office/drawing/2014/main" id="{70D48C8E-3CFC-4751-B826-D60468839DBA}"/>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20">
              <a:extLst>
                <a:ext uri="{FF2B5EF4-FFF2-40B4-BE49-F238E27FC236}">
                  <a16:creationId xmlns:a16="http://schemas.microsoft.com/office/drawing/2014/main" id="{7D868C38-97DE-4FE8-BE28-2435E1894794}"/>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621">
              <a:extLst>
                <a:ext uri="{FF2B5EF4-FFF2-40B4-BE49-F238E27FC236}">
                  <a16:creationId xmlns:a16="http://schemas.microsoft.com/office/drawing/2014/main" id="{2CE23EA5-EA8E-44DC-A28A-4D315177E364}"/>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4" name="Group 133">
            <a:extLst>
              <a:ext uri="{FF2B5EF4-FFF2-40B4-BE49-F238E27FC236}">
                <a16:creationId xmlns:a16="http://schemas.microsoft.com/office/drawing/2014/main" id="{0B173B26-6E13-4499-B8C2-98E92E1C800D}"/>
              </a:ext>
            </a:extLst>
          </p:cNvPr>
          <p:cNvGrpSpPr/>
          <p:nvPr/>
        </p:nvGrpSpPr>
        <p:grpSpPr>
          <a:xfrm rot="1800000" flipH="1">
            <a:off x="2651372" y="3931411"/>
            <a:ext cx="612775" cy="566738"/>
            <a:chOff x="2932113" y="900113"/>
            <a:chExt cx="612775" cy="566738"/>
          </a:xfrm>
        </p:grpSpPr>
        <p:sp>
          <p:nvSpPr>
            <p:cNvPr id="126" name="Freeform 622">
              <a:extLst>
                <a:ext uri="{FF2B5EF4-FFF2-40B4-BE49-F238E27FC236}">
                  <a16:creationId xmlns:a16="http://schemas.microsoft.com/office/drawing/2014/main" id="{45ABCB33-A406-46F0-81C4-17612E0F0AF7}"/>
                </a:ext>
              </a:extLst>
            </p:cNvPr>
            <p:cNvSpPr>
              <a:spLocks/>
            </p:cNvSpPr>
            <p:nvPr/>
          </p:nvSpPr>
          <p:spPr bwMode="auto">
            <a:xfrm>
              <a:off x="2932113" y="900113"/>
              <a:ext cx="612775" cy="566738"/>
            </a:xfrm>
            <a:custGeom>
              <a:avLst/>
              <a:gdLst>
                <a:gd name="T0" fmla="*/ 40 w 118"/>
                <a:gd name="T1" fmla="*/ 0 h 109"/>
                <a:gd name="T2" fmla="*/ 64 w 118"/>
                <a:gd name="T3" fmla="*/ 109 h 109"/>
                <a:gd name="T4" fmla="*/ 40 w 118"/>
                <a:gd name="T5" fmla="*/ 0 h 109"/>
              </a:gdLst>
              <a:ahLst/>
              <a:cxnLst>
                <a:cxn ang="0">
                  <a:pos x="T0" y="T1"/>
                </a:cxn>
                <a:cxn ang="0">
                  <a:pos x="T2" y="T3"/>
                </a:cxn>
                <a:cxn ang="0">
                  <a:pos x="T4" y="T5"/>
                </a:cxn>
              </a:cxnLst>
              <a:rect l="0" t="0" r="r" b="b"/>
              <a:pathLst>
                <a:path w="118" h="109">
                  <a:moveTo>
                    <a:pt x="40" y="0"/>
                  </a:moveTo>
                  <a:cubicBezTo>
                    <a:pt x="40" y="0"/>
                    <a:pt x="0" y="92"/>
                    <a:pt x="64" y="109"/>
                  </a:cubicBezTo>
                  <a:cubicBezTo>
                    <a:pt x="64" y="109"/>
                    <a:pt x="118" y="60"/>
                    <a:pt x="40" y="0"/>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23">
              <a:extLst>
                <a:ext uri="{FF2B5EF4-FFF2-40B4-BE49-F238E27FC236}">
                  <a16:creationId xmlns:a16="http://schemas.microsoft.com/office/drawing/2014/main" id="{C66234BD-C0F0-4A19-930B-CA26E0D24382}"/>
                </a:ext>
              </a:extLst>
            </p:cNvPr>
            <p:cNvSpPr>
              <a:spLocks/>
            </p:cNvSpPr>
            <p:nvPr/>
          </p:nvSpPr>
          <p:spPr bwMode="auto">
            <a:xfrm>
              <a:off x="3140075" y="900113"/>
              <a:ext cx="123825" cy="566738"/>
            </a:xfrm>
            <a:custGeom>
              <a:avLst/>
              <a:gdLst>
                <a:gd name="T0" fmla="*/ 0 w 24"/>
                <a:gd name="T1" fmla="*/ 0 h 109"/>
                <a:gd name="T2" fmla="*/ 24 w 24"/>
                <a:gd name="T3" fmla="*/ 109 h 109"/>
              </a:gdLst>
              <a:ahLst/>
              <a:cxnLst>
                <a:cxn ang="0">
                  <a:pos x="T0" y="T1"/>
                </a:cxn>
                <a:cxn ang="0">
                  <a:pos x="T2" y="T3"/>
                </a:cxn>
              </a:cxnLst>
              <a:rect l="0" t="0" r="r" b="b"/>
              <a:pathLst>
                <a:path w="24" h="109">
                  <a:moveTo>
                    <a:pt x="0" y="0"/>
                  </a:moveTo>
                  <a:cubicBezTo>
                    <a:pt x="0" y="0"/>
                    <a:pt x="0" y="61"/>
                    <a:pt x="24" y="109"/>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4">
              <a:extLst>
                <a:ext uri="{FF2B5EF4-FFF2-40B4-BE49-F238E27FC236}">
                  <a16:creationId xmlns:a16="http://schemas.microsoft.com/office/drawing/2014/main" id="{CF4186DB-B582-4A0A-B491-1E4E44E0F127}"/>
                </a:ext>
              </a:extLst>
            </p:cNvPr>
            <p:cNvSpPr>
              <a:spLocks/>
            </p:cNvSpPr>
            <p:nvPr/>
          </p:nvSpPr>
          <p:spPr bwMode="auto">
            <a:xfrm>
              <a:off x="3113088" y="989013"/>
              <a:ext cx="82550" cy="66675"/>
            </a:xfrm>
            <a:custGeom>
              <a:avLst/>
              <a:gdLst>
                <a:gd name="T0" fmla="*/ 0 w 16"/>
                <a:gd name="T1" fmla="*/ 7 h 13"/>
                <a:gd name="T2" fmla="*/ 7 w 16"/>
                <a:gd name="T3" fmla="*/ 12 h 13"/>
                <a:gd name="T4" fmla="*/ 16 w 16"/>
                <a:gd name="T5" fmla="*/ 0 h 13"/>
              </a:gdLst>
              <a:ahLst/>
              <a:cxnLst>
                <a:cxn ang="0">
                  <a:pos x="T0" y="T1"/>
                </a:cxn>
                <a:cxn ang="0">
                  <a:pos x="T2" y="T3"/>
                </a:cxn>
                <a:cxn ang="0">
                  <a:pos x="T4" y="T5"/>
                </a:cxn>
              </a:cxnLst>
              <a:rect l="0" t="0" r="r" b="b"/>
              <a:pathLst>
                <a:path w="16" h="13">
                  <a:moveTo>
                    <a:pt x="0" y="7"/>
                  </a:moveTo>
                  <a:cubicBezTo>
                    <a:pt x="0" y="7"/>
                    <a:pt x="4" y="13"/>
                    <a:pt x="7" y="12"/>
                  </a:cubicBezTo>
                  <a:cubicBezTo>
                    <a:pt x="11" y="11"/>
                    <a:pt x="14" y="4"/>
                    <a:pt x="16"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5">
              <a:extLst>
                <a:ext uri="{FF2B5EF4-FFF2-40B4-BE49-F238E27FC236}">
                  <a16:creationId xmlns:a16="http://schemas.microsoft.com/office/drawing/2014/main" id="{3D269154-C186-4DAD-AB70-56B238D8AFCF}"/>
                </a:ext>
              </a:extLst>
            </p:cNvPr>
            <p:cNvSpPr>
              <a:spLocks/>
            </p:cNvSpPr>
            <p:nvPr/>
          </p:nvSpPr>
          <p:spPr bwMode="auto">
            <a:xfrm>
              <a:off x="3103563" y="1050926"/>
              <a:ext cx="139700" cy="130175"/>
            </a:xfrm>
            <a:custGeom>
              <a:avLst/>
              <a:gdLst>
                <a:gd name="T0" fmla="*/ 0 w 27"/>
                <a:gd name="T1" fmla="*/ 13 h 25"/>
                <a:gd name="T2" fmla="*/ 13 w 27"/>
                <a:gd name="T3" fmla="*/ 24 h 25"/>
                <a:gd name="T4" fmla="*/ 27 w 27"/>
                <a:gd name="T5" fmla="*/ 0 h 25"/>
              </a:gdLst>
              <a:ahLst/>
              <a:cxnLst>
                <a:cxn ang="0">
                  <a:pos x="T0" y="T1"/>
                </a:cxn>
                <a:cxn ang="0">
                  <a:pos x="T2" y="T3"/>
                </a:cxn>
                <a:cxn ang="0">
                  <a:pos x="T4" y="T5"/>
                </a:cxn>
              </a:cxnLst>
              <a:rect l="0" t="0" r="r" b="b"/>
              <a:pathLst>
                <a:path w="27" h="25">
                  <a:moveTo>
                    <a:pt x="0" y="13"/>
                  </a:moveTo>
                  <a:cubicBezTo>
                    <a:pt x="0" y="13"/>
                    <a:pt x="4" y="25"/>
                    <a:pt x="13" y="24"/>
                  </a:cubicBezTo>
                  <a:cubicBezTo>
                    <a:pt x="21" y="22"/>
                    <a:pt x="26" y="5"/>
                    <a:pt x="27"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6">
              <a:extLst>
                <a:ext uri="{FF2B5EF4-FFF2-40B4-BE49-F238E27FC236}">
                  <a16:creationId xmlns:a16="http://schemas.microsoft.com/office/drawing/2014/main" id="{1E6A94F8-4357-4166-9C17-5A5B06BA2A26}"/>
                </a:ext>
              </a:extLst>
            </p:cNvPr>
            <p:cNvSpPr>
              <a:spLocks/>
            </p:cNvSpPr>
            <p:nvPr/>
          </p:nvSpPr>
          <p:spPr bwMode="auto">
            <a:xfrm>
              <a:off x="3113088" y="1144588"/>
              <a:ext cx="182563" cy="166688"/>
            </a:xfrm>
            <a:custGeom>
              <a:avLst/>
              <a:gdLst>
                <a:gd name="T0" fmla="*/ 0 w 35"/>
                <a:gd name="T1" fmla="*/ 21 h 32"/>
                <a:gd name="T2" fmla="*/ 17 w 35"/>
                <a:gd name="T3" fmla="*/ 30 h 32"/>
                <a:gd name="T4" fmla="*/ 35 w 35"/>
                <a:gd name="T5" fmla="*/ 0 h 32"/>
              </a:gdLst>
              <a:ahLst/>
              <a:cxnLst>
                <a:cxn ang="0">
                  <a:pos x="T0" y="T1"/>
                </a:cxn>
                <a:cxn ang="0">
                  <a:pos x="T2" y="T3"/>
                </a:cxn>
                <a:cxn ang="0">
                  <a:pos x="T4" y="T5"/>
                </a:cxn>
              </a:cxnLst>
              <a:rect l="0" t="0" r="r" b="b"/>
              <a:pathLst>
                <a:path w="35" h="32">
                  <a:moveTo>
                    <a:pt x="0" y="21"/>
                  </a:moveTo>
                  <a:cubicBezTo>
                    <a:pt x="0" y="21"/>
                    <a:pt x="8" y="32"/>
                    <a:pt x="17" y="30"/>
                  </a:cubicBezTo>
                  <a:cubicBezTo>
                    <a:pt x="25" y="27"/>
                    <a:pt x="34" y="5"/>
                    <a:pt x="35"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36" name="Picture 135">
            <a:extLst>
              <a:ext uri="{FF2B5EF4-FFF2-40B4-BE49-F238E27FC236}">
                <a16:creationId xmlns:a16="http://schemas.microsoft.com/office/drawing/2014/main" id="{075C919C-0E39-43B7-B63E-316040029BB2}"/>
              </a:ext>
            </a:extLst>
          </p:cNvPr>
          <p:cNvPicPr>
            <a:picLocks noChangeAspect="1"/>
          </p:cNvPicPr>
          <p:nvPr/>
        </p:nvPicPr>
        <p:blipFill rotWithShape="1">
          <a:blip r:embed="rId3"/>
          <a:srcRect l="14828" b="18467"/>
          <a:stretch/>
        </p:blipFill>
        <p:spPr>
          <a:xfrm>
            <a:off x="-30896" y="4966992"/>
            <a:ext cx="2639383" cy="1896517"/>
          </a:xfrm>
          <a:prstGeom prst="rect">
            <a:avLst/>
          </a:prstGeom>
        </p:spPr>
      </p:pic>
      <p:grpSp>
        <p:nvGrpSpPr>
          <p:cNvPr id="153" name="Group 152">
            <a:extLst>
              <a:ext uri="{FF2B5EF4-FFF2-40B4-BE49-F238E27FC236}">
                <a16:creationId xmlns:a16="http://schemas.microsoft.com/office/drawing/2014/main" id="{7E3152CF-9BD2-4F13-A6B0-9F0560F6BB82}"/>
              </a:ext>
            </a:extLst>
          </p:cNvPr>
          <p:cNvGrpSpPr/>
          <p:nvPr/>
        </p:nvGrpSpPr>
        <p:grpSpPr>
          <a:xfrm rot="17493806" flipH="1">
            <a:off x="614617" y="3841097"/>
            <a:ext cx="385245" cy="422309"/>
            <a:chOff x="1795463" y="115888"/>
            <a:chExt cx="544513" cy="596900"/>
          </a:xfrm>
        </p:grpSpPr>
        <p:sp>
          <p:nvSpPr>
            <p:cNvPr id="154" name="Freeform 617">
              <a:extLst>
                <a:ext uri="{FF2B5EF4-FFF2-40B4-BE49-F238E27FC236}">
                  <a16:creationId xmlns:a16="http://schemas.microsoft.com/office/drawing/2014/main" id="{6BAFA7F7-E2C1-4380-AED8-FD583F758750}"/>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18">
              <a:extLst>
                <a:ext uri="{FF2B5EF4-FFF2-40B4-BE49-F238E27FC236}">
                  <a16:creationId xmlns:a16="http://schemas.microsoft.com/office/drawing/2014/main" id="{1E70E5EB-F7E1-4262-943C-681363A02ED0}"/>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19">
              <a:extLst>
                <a:ext uri="{FF2B5EF4-FFF2-40B4-BE49-F238E27FC236}">
                  <a16:creationId xmlns:a16="http://schemas.microsoft.com/office/drawing/2014/main" id="{C53C915C-1A15-46CD-A244-966123C672B2}"/>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0">
              <a:extLst>
                <a:ext uri="{FF2B5EF4-FFF2-40B4-BE49-F238E27FC236}">
                  <a16:creationId xmlns:a16="http://schemas.microsoft.com/office/drawing/2014/main" id="{1DF4C7CA-B28B-403F-AC20-1C27C162A20E}"/>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1">
              <a:extLst>
                <a:ext uri="{FF2B5EF4-FFF2-40B4-BE49-F238E27FC236}">
                  <a16:creationId xmlns:a16="http://schemas.microsoft.com/office/drawing/2014/main" id="{362378B7-D183-444E-8DB4-7C15C8F863EF}"/>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a:extLst>
              <a:ext uri="{FF2B5EF4-FFF2-40B4-BE49-F238E27FC236}">
                <a16:creationId xmlns:a16="http://schemas.microsoft.com/office/drawing/2014/main" id="{584C0C94-7CD8-4CB5-A07E-7D2080168CA3}"/>
              </a:ext>
            </a:extLst>
          </p:cNvPr>
          <p:cNvGrpSpPr/>
          <p:nvPr/>
        </p:nvGrpSpPr>
        <p:grpSpPr>
          <a:xfrm rot="17100000" flipH="1">
            <a:off x="9520149" y="3080321"/>
            <a:ext cx="385245" cy="422309"/>
            <a:chOff x="1795463" y="115888"/>
            <a:chExt cx="544513" cy="596900"/>
          </a:xfrm>
        </p:grpSpPr>
        <p:sp>
          <p:nvSpPr>
            <p:cNvPr id="163" name="Freeform 617">
              <a:extLst>
                <a:ext uri="{FF2B5EF4-FFF2-40B4-BE49-F238E27FC236}">
                  <a16:creationId xmlns:a16="http://schemas.microsoft.com/office/drawing/2014/main" id="{40612681-1CCB-4978-A9BF-BB1B066EC98F}"/>
                </a:ext>
              </a:extLst>
            </p:cNvPr>
            <p:cNvSpPr>
              <a:spLocks/>
            </p:cNvSpPr>
            <p:nvPr/>
          </p:nvSpPr>
          <p:spPr bwMode="auto">
            <a:xfrm>
              <a:off x="1795463" y="115888"/>
              <a:ext cx="544513" cy="596900"/>
            </a:xfrm>
            <a:custGeom>
              <a:avLst/>
              <a:gdLst>
                <a:gd name="T0" fmla="*/ 0 w 105"/>
                <a:gd name="T1" fmla="*/ 31 h 115"/>
                <a:gd name="T2" fmla="*/ 105 w 105"/>
                <a:gd name="T3" fmla="*/ 71 h 115"/>
                <a:gd name="T4" fmla="*/ 0 w 105"/>
                <a:gd name="T5" fmla="*/ 31 h 115"/>
              </a:gdLst>
              <a:ahLst/>
              <a:cxnLst>
                <a:cxn ang="0">
                  <a:pos x="T0" y="T1"/>
                </a:cxn>
                <a:cxn ang="0">
                  <a:pos x="T2" y="T3"/>
                </a:cxn>
                <a:cxn ang="0">
                  <a:pos x="T4" y="T5"/>
                </a:cxn>
              </a:cxnLst>
              <a:rect l="0" t="0" r="r" b="b"/>
              <a:pathLst>
                <a:path w="105" h="115">
                  <a:moveTo>
                    <a:pt x="0" y="31"/>
                  </a:moveTo>
                  <a:cubicBezTo>
                    <a:pt x="0" y="31"/>
                    <a:pt x="55" y="115"/>
                    <a:pt x="105" y="71"/>
                  </a:cubicBezTo>
                  <a:cubicBezTo>
                    <a:pt x="105" y="71"/>
                    <a:pt x="94" y="0"/>
                    <a:pt x="0" y="31"/>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4" name="Freeform 618">
              <a:extLst>
                <a:ext uri="{FF2B5EF4-FFF2-40B4-BE49-F238E27FC236}">
                  <a16:creationId xmlns:a16="http://schemas.microsoft.com/office/drawing/2014/main" id="{73DECCFF-8100-4AD8-8E9E-110282A59F88}"/>
                </a:ext>
              </a:extLst>
            </p:cNvPr>
            <p:cNvSpPr>
              <a:spLocks/>
            </p:cNvSpPr>
            <p:nvPr/>
          </p:nvSpPr>
          <p:spPr bwMode="auto">
            <a:xfrm>
              <a:off x="1795463" y="277813"/>
              <a:ext cx="544513" cy="206375"/>
            </a:xfrm>
            <a:custGeom>
              <a:avLst/>
              <a:gdLst>
                <a:gd name="T0" fmla="*/ 0 w 105"/>
                <a:gd name="T1" fmla="*/ 0 h 40"/>
                <a:gd name="T2" fmla="*/ 105 w 105"/>
                <a:gd name="T3" fmla="*/ 40 h 40"/>
              </a:gdLst>
              <a:ahLst/>
              <a:cxnLst>
                <a:cxn ang="0">
                  <a:pos x="T0" y="T1"/>
                </a:cxn>
                <a:cxn ang="0">
                  <a:pos x="T2" y="T3"/>
                </a:cxn>
              </a:cxnLst>
              <a:rect l="0" t="0" r="r" b="b"/>
              <a:pathLst>
                <a:path w="105" h="40">
                  <a:moveTo>
                    <a:pt x="0" y="0"/>
                  </a:moveTo>
                  <a:cubicBezTo>
                    <a:pt x="0" y="0"/>
                    <a:pt x="51" y="34"/>
                    <a:pt x="105" y="4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5" name="Freeform 619">
              <a:extLst>
                <a:ext uri="{FF2B5EF4-FFF2-40B4-BE49-F238E27FC236}">
                  <a16:creationId xmlns:a16="http://schemas.microsoft.com/office/drawing/2014/main" id="{9D662626-3F6D-454B-85E1-419C0DEC709F}"/>
                </a:ext>
              </a:extLst>
            </p:cNvPr>
            <p:cNvSpPr>
              <a:spLocks/>
            </p:cNvSpPr>
            <p:nvPr/>
          </p:nvSpPr>
          <p:spPr bwMode="auto">
            <a:xfrm>
              <a:off x="1887538" y="282576"/>
              <a:ext cx="47625" cy="87313"/>
            </a:xfrm>
            <a:custGeom>
              <a:avLst/>
              <a:gdLst>
                <a:gd name="T0" fmla="*/ 0 w 9"/>
                <a:gd name="T1" fmla="*/ 17 h 17"/>
                <a:gd name="T2" fmla="*/ 8 w 9"/>
                <a:gd name="T3" fmla="*/ 14 h 17"/>
                <a:gd name="T4" fmla="*/ 2 w 9"/>
                <a:gd name="T5" fmla="*/ 0 h 17"/>
              </a:gdLst>
              <a:ahLst/>
              <a:cxnLst>
                <a:cxn ang="0">
                  <a:pos x="T0" y="T1"/>
                </a:cxn>
                <a:cxn ang="0">
                  <a:pos x="T2" y="T3"/>
                </a:cxn>
                <a:cxn ang="0">
                  <a:pos x="T4" y="T5"/>
                </a:cxn>
              </a:cxnLst>
              <a:rect l="0" t="0" r="r" b="b"/>
              <a:pathLst>
                <a:path w="9" h="17">
                  <a:moveTo>
                    <a:pt x="0" y="17"/>
                  </a:moveTo>
                  <a:cubicBezTo>
                    <a:pt x="0" y="17"/>
                    <a:pt x="7" y="16"/>
                    <a:pt x="8" y="14"/>
                  </a:cubicBezTo>
                  <a:cubicBezTo>
                    <a:pt x="9" y="10"/>
                    <a:pt x="5" y="3"/>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6" name="Freeform 620">
              <a:extLst>
                <a:ext uri="{FF2B5EF4-FFF2-40B4-BE49-F238E27FC236}">
                  <a16:creationId xmlns:a16="http://schemas.microsoft.com/office/drawing/2014/main" id="{65A23536-32E4-481A-89F5-FB024ADD1563}"/>
                </a:ext>
              </a:extLst>
            </p:cNvPr>
            <p:cNvSpPr>
              <a:spLocks/>
            </p:cNvSpPr>
            <p:nvPr/>
          </p:nvSpPr>
          <p:spPr bwMode="auto">
            <a:xfrm>
              <a:off x="1960563" y="271463"/>
              <a:ext cx="98425" cy="171450"/>
            </a:xfrm>
            <a:custGeom>
              <a:avLst/>
              <a:gdLst>
                <a:gd name="T0" fmla="*/ 0 w 19"/>
                <a:gd name="T1" fmla="*/ 30 h 33"/>
                <a:gd name="T2" fmla="*/ 15 w 19"/>
                <a:gd name="T3" fmla="*/ 25 h 33"/>
                <a:gd name="T4" fmla="*/ 3 w 19"/>
                <a:gd name="T5" fmla="*/ 0 h 33"/>
              </a:gdLst>
              <a:ahLst/>
              <a:cxnLst>
                <a:cxn ang="0">
                  <a:pos x="T0" y="T1"/>
                </a:cxn>
                <a:cxn ang="0">
                  <a:pos x="T2" y="T3"/>
                </a:cxn>
                <a:cxn ang="0">
                  <a:pos x="T4" y="T5"/>
                </a:cxn>
              </a:cxnLst>
              <a:rect l="0" t="0" r="r" b="b"/>
              <a:pathLst>
                <a:path w="19" h="33">
                  <a:moveTo>
                    <a:pt x="0" y="30"/>
                  </a:moveTo>
                  <a:cubicBezTo>
                    <a:pt x="0" y="30"/>
                    <a:pt x="12" y="33"/>
                    <a:pt x="15" y="25"/>
                  </a:cubicBezTo>
                  <a:cubicBezTo>
                    <a:pt x="19" y="18"/>
                    <a:pt x="7" y="4"/>
                    <a:pt x="3"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sp>
          <p:nvSpPr>
            <p:cNvPr id="167" name="Freeform 621">
              <a:extLst>
                <a:ext uri="{FF2B5EF4-FFF2-40B4-BE49-F238E27FC236}">
                  <a16:creationId xmlns:a16="http://schemas.microsoft.com/office/drawing/2014/main" id="{04DED58F-EFBB-4A9A-ACAB-FD7F53AE8003}"/>
                </a:ext>
              </a:extLst>
            </p:cNvPr>
            <p:cNvSpPr>
              <a:spLocks/>
            </p:cNvSpPr>
            <p:nvPr/>
          </p:nvSpPr>
          <p:spPr bwMode="auto">
            <a:xfrm>
              <a:off x="2074863" y="282576"/>
              <a:ext cx="98425" cy="212725"/>
            </a:xfrm>
            <a:custGeom>
              <a:avLst/>
              <a:gdLst>
                <a:gd name="T0" fmla="*/ 0 w 19"/>
                <a:gd name="T1" fmla="*/ 41 h 41"/>
                <a:gd name="T2" fmla="*/ 16 w 19"/>
                <a:gd name="T3" fmla="*/ 32 h 41"/>
                <a:gd name="T4" fmla="*/ 2 w 19"/>
                <a:gd name="T5" fmla="*/ 0 h 41"/>
              </a:gdLst>
              <a:ahLst/>
              <a:cxnLst>
                <a:cxn ang="0">
                  <a:pos x="T0" y="T1"/>
                </a:cxn>
                <a:cxn ang="0">
                  <a:pos x="T2" y="T3"/>
                </a:cxn>
                <a:cxn ang="0">
                  <a:pos x="T4" y="T5"/>
                </a:cxn>
              </a:cxnLst>
              <a:rect l="0" t="0" r="r" b="b"/>
              <a:pathLst>
                <a:path w="19" h="41">
                  <a:moveTo>
                    <a:pt x="0" y="41"/>
                  </a:moveTo>
                  <a:cubicBezTo>
                    <a:pt x="0" y="41"/>
                    <a:pt x="14" y="40"/>
                    <a:pt x="16" y="32"/>
                  </a:cubicBezTo>
                  <a:cubicBezTo>
                    <a:pt x="19" y="24"/>
                    <a:pt x="6" y="4"/>
                    <a:pt x="2" y="0"/>
                  </a:cubicBezTo>
                </a:path>
              </a:pathLst>
            </a:custGeom>
            <a:noFill/>
            <a:ln w="11113" cap="flat">
              <a:solidFill>
                <a:srgbClr val="5ACF8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6C92"/>
                </a:solidFill>
              </a:endParaRPr>
            </a:p>
          </p:txBody>
        </p:sp>
      </p:grpSp>
      <p:sp>
        <p:nvSpPr>
          <p:cNvPr id="168" name="TextBox 167">
            <a:extLst>
              <a:ext uri="{FF2B5EF4-FFF2-40B4-BE49-F238E27FC236}">
                <a16:creationId xmlns:a16="http://schemas.microsoft.com/office/drawing/2014/main" id="{CFB73D2B-F78F-4ABF-A37C-3B24952AC680}"/>
              </a:ext>
            </a:extLst>
          </p:cNvPr>
          <p:cNvSpPr txBox="1"/>
          <p:nvPr/>
        </p:nvSpPr>
        <p:spPr>
          <a:xfrm>
            <a:off x="2534599" y="2788257"/>
            <a:ext cx="7130250" cy="769441"/>
          </a:xfrm>
          <a:prstGeom prst="rect">
            <a:avLst/>
          </a:prstGeom>
          <a:noFill/>
        </p:spPr>
        <p:txBody>
          <a:bodyPr wrap="square" lIns="0" rtlCol="0" anchor="ctr">
            <a:spAutoFit/>
          </a:bodyPr>
          <a:lstStyle/>
          <a:p>
            <a:pPr algn="ctr"/>
            <a:r>
              <a:rPr lang="en-US" sz="4400" spc="300" dirty="0">
                <a:solidFill>
                  <a:schemeClr val="bg1"/>
                </a:solidFill>
                <a:latin typeface="Arial Rounded MT Bold" panose="020F0704030504030204" pitchFamily="34" charset="0"/>
              </a:rPr>
              <a:t>THANK YOU</a:t>
            </a:r>
          </a:p>
        </p:txBody>
      </p:sp>
      <p:sp>
        <p:nvSpPr>
          <p:cNvPr id="189" name="Freeform: Shape 188">
            <a:extLst>
              <a:ext uri="{FF2B5EF4-FFF2-40B4-BE49-F238E27FC236}">
                <a16:creationId xmlns:a16="http://schemas.microsoft.com/office/drawing/2014/main" id="{E347F49B-923B-41EF-A275-E878E4D28610}"/>
              </a:ext>
            </a:extLst>
          </p:cNvPr>
          <p:cNvSpPr>
            <a:spLocks/>
          </p:cNvSpPr>
          <p:nvPr/>
        </p:nvSpPr>
        <p:spPr bwMode="auto">
          <a:xfrm rot="10800000" flipV="1">
            <a:off x="-30896" y="2540187"/>
            <a:ext cx="12222896" cy="4317813"/>
          </a:xfrm>
          <a:custGeom>
            <a:avLst/>
            <a:gdLst>
              <a:gd name="connsiteX0" fmla="*/ 2606347 w 12222896"/>
              <a:gd name="connsiteY0" fmla="*/ 46 h 4317813"/>
              <a:gd name="connsiteX1" fmla="*/ 429 w 12222896"/>
              <a:gd name="connsiteY1" fmla="*/ 1193013 h 4317813"/>
              <a:gd name="connsiteX2" fmla="*/ 0 w 12222896"/>
              <a:gd name="connsiteY2" fmla="*/ 1193358 h 4317813"/>
              <a:gd name="connsiteX3" fmla="*/ 0 w 12222896"/>
              <a:gd name="connsiteY3" fmla="*/ 4317813 h 4317813"/>
              <a:gd name="connsiteX4" fmla="*/ 12222896 w 12222896"/>
              <a:gd name="connsiteY4" fmla="*/ 4317813 h 4317813"/>
              <a:gd name="connsiteX5" fmla="*/ 12222896 w 12222896"/>
              <a:gd name="connsiteY5" fmla="*/ 2207769 h 4317813"/>
              <a:gd name="connsiteX6" fmla="*/ 11957789 w 12222896"/>
              <a:gd name="connsiteY6" fmla="*/ 2302242 h 4317813"/>
              <a:gd name="connsiteX7" fmla="*/ 5965852 w 12222896"/>
              <a:gd name="connsiteY7" fmla="*/ 1342893 h 4317813"/>
              <a:gd name="connsiteX8" fmla="*/ 2606347 w 12222896"/>
              <a:gd name="connsiteY8" fmla="*/ 46 h 431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22896" h="4317813">
                <a:moveTo>
                  <a:pt x="2606347" y="46"/>
                </a:moveTo>
                <a:cubicBezTo>
                  <a:pt x="1553354" y="-5728"/>
                  <a:pt x="808340" y="542506"/>
                  <a:pt x="429" y="1193013"/>
                </a:cubicBezTo>
                <a:lnTo>
                  <a:pt x="0" y="1193358"/>
                </a:lnTo>
                <a:lnTo>
                  <a:pt x="0" y="4317813"/>
                </a:lnTo>
                <a:lnTo>
                  <a:pt x="12222896" y="4317813"/>
                </a:lnTo>
                <a:lnTo>
                  <a:pt x="12222896" y="2207769"/>
                </a:lnTo>
                <a:lnTo>
                  <a:pt x="11957789" y="2302242"/>
                </a:lnTo>
                <a:cubicBezTo>
                  <a:pt x="10521031" y="2788488"/>
                  <a:pt x="8872023" y="3287876"/>
                  <a:pt x="5965852" y="1342893"/>
                </a:cubicBezTo>
                <a:cubicBezTo>
                  <a:pt x="4513022" y="372454"/>
                  <a:pt x="3458770" y="4720"/>
                  <a:pt x="2606347" y="46"/>
                </a:cubicBezTo>
                <a:close/>
              </a:path>
            </a:pathLst>
          </a:custGeom>
          <a:gradFill flip="none" rotWithShape="1">
            <a:gsLst>
              <a:gs pos="0">
                <a:srgbClr val="E6F9FF">
                  <a:alpha val="0"/>
                </a:srgbClr>
              </a:gs>
              <a:gs pos="100000">
                <a:srgbClr val="A7E8FF">
                  <a:alpha val="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3829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reeform: Shape 220">
            <a:extLst>
              <a:ext uri="{FF2B5EF4-FFF2-40B4-BE49-F238E27FC236}">
                <a16:creationId xmlns:a16="http://schemas.microsoft.com/office/drawing/2014/main" id="{C7B17C72-37E9-4548-9FFE-0F51A2A47EBF}"/>
              </a:ext>
            </a:extLst>
          </p:cNvPr>
          <p:cNvSpPr>
            <a:spLocks/>
          </p:cNvSpPr>
          <p:nvPr/>
        </p:nvSpPr>
        <p:spPr bwMode="auto">
          <a:xfrm flipH="1">
            <a:off x="0" y="0"/>
            <a:ext cx="9332060" cy="6858000"/>
          </a:xfrm>
          <a:custGeom>
            <a:avLst/>
            <a:gdLst>
              <a:gd name="connsiteX0" fmla="*/ 9332060 w 9332060"/>
              <a:gd name="connsiteY0" fmla="*/ 0 h 6858000"/>
              <a:gd name="connsiteX1" fmla="*/ 3768494 w 9332060"/>
              <a:gd name="connsiteY1" fmla="*/ 0 h 6858000"/>
              <a:gd name="connsiteX2" fmla="*/ 3607011 w 9332060"/>
              <a:gd name="connsiteY2" fmla="*/ 90394 h 6858000"/>
              <a:gd name="connsiteX3" fmla="*/ 2741183 w 9332060"/>
              <a:gd name="connsiteY3" fmla="*/ 379706 h 6858000"/>
              <a:gd name="connsiteX4" fmla="*/ 718134 w 9332060"/>
              <a:gd name="connsiteY4" fmla="*/ 5989290 h 6858000"/>
              <a:gd name="connsiteX5" fmla="*/ 1114 w 9332060"/>
              <a:gd name="connsiteY5" fmla="*/ 6851489 h 6858000"/>
              <a:gd name="connsiteX6" fmla="*/ 0 w 9332060"/>
              <a:gd name="connsiteY6" fmla="*/ 6858000 h 6858000"/>
              <a:gd name="connsiteX7" fmla="*/ 9332060 w 933206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2060" h="6858000">
                <a:moveTo>
                  <a:pt x="9332060" y="0"/>
                </a:moveTo>
                <a:lnTo>
                  <a:pt x="3768494" y="0"/>
                </a:lnTo>
                <a:lnTo>
                  <a:pt x="3607011" y="90394"/>
                </a:lnTo>
                <a:cubicBezTo>
                  <a:pt x="3353218" y="221421"/>
                  <a:pt x="3068441" y="323656"/>
                  <a:pt x="2741183" y="379706"/>
                </a:cubicBezTo>
                <a:cubicBezTo>
                  <a:pt x="132274" y="828107"/>
                  <a:pt x="2191939" y="5293811"/>
                  <a:pt x="718134" y="5989290"/>
                </a:cubicBezTo>
                <a:cubicBezTo>
                  <a:pt x="292471" y="6181462"/>
                  <a:pt x="83071" y="6497173"/>
                  <a:pt x="1114" y="6851489"/>
                </a:cubicBezTo>
                <a:lnTo>
                  <a:pt x="0" y="6858000"/>
                </a:lnTo>
                <a:lnTo>
                  <a:pt x="9332060" y="6858000"/>
                </a:lnTo>
                <a:close/>
              </a:path>
            </a:pathLst>
          </a:custGeom>
          <a:gradFill flip="none" rotWithShape="1">
            <a:gsLst>
              <a:gs pos="22000">
                <a:schemeClr val="bg1"/>
              </a:gs>
              <a:gs pos="92000">
                <a:srgbClr val="A7E8FF">
                  <a:alpha val="34000"/>
                </a:srgb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15" name="Group 14">
            <a:extLst>
              <a:ext uri="{FF2B5EF4-FFF2-40B4-BE49-F238E27FC236}">
                <a16:creationId xmlns:a16="http://schemas.microsoft.com/office/drawing/2014/main" id="{7162E375-233A-4FEC-93B7-92E071997DF0}"/>
              </a:ext>
            </a:extLst>
          </p:cNvPr>
          <p:cNvGrpSpPr/>
          <p:nvPr/>
        </p:nvGrpSpPr>
        <p:grpSpPr>
          <a:xfrm>
            <a:off x="386911" y="301140"/>
            <a:ext cx="1738264" cy="288794"/>
            <a:chOff x="615636" y="839208"/>
            <a:chExt cx="2218100" cy="368514"/>
          </a:xfrm>
        </p:grpSpPr>
        <p:pic>
          <p:nvPicPr>
            <p:cNvPr id="16" name="Picture 15">
              <a:extLst>
                <a:ext uri="{FF2B5EF4-FFF2-40B4-BE49-F238E27FC236}">
                  <a16:creationId xmlns:a16="http://schemas.microsoft.com/office/drawing/2014/main" id="{A4D5A3B0-D62F-44C2-9D68-D326023AD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17" name="Freeform 162">
              <a:extLst>
                <a:ext uri="{FF2B5EF4-FFF2-40B4-BE49-F238E27FC236}">
                  <a16:creationId xmlns:a16="http://schemas.microsoft.com/office/drawing/2014/main" id="{49946682-6E45-41B3-B743-6D244CE14FB0}"/>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a:extLst>
              <a:ext uri="{FF2B5EF4-FFF2-40B4-BE49-F238E27FC236}">
                <a16:creationId xmlns:a16="http://schemas.microsoft.com/office/drawing/2014/main" id="{F43DC6F0-26A3-431C-BDAD-8963DF9A84CC}"/>
              </a:ext>
            </a:extLst>
          </p:cNvPr>
          <p:cNvGrpSpPr/>
          <p:nvPr/>
        </p:nvGrpSpPr>
        <p:grpSpPr>
          <a:xfrm>
            <a:off x="844111" y="932908"/>
            <a:ext cx="5251889" cy="5611913"/>
            <a:chOff x="898628" y="1647455"/>
            <a:chExt cx="5251889" cy="4722536"/>
          </a:xfrm>
        </p:grpSpPr>
        <p:sp>
          <p:nvSpPr>
            <p:cNvPr id="18" name="TextBox 17">
              <a:extLst>
                <a:ext uri="{FF2B5EF4-FFF2-40B4-BE49-F238E27FC236}">
                  <a16:creationId xmlns:a16="http://schemas.microsoft.com/office/drawing/2014/main" id="{2A362A89-3BD1-48F5-914A-E42C444D7712}"/>
                </a:ext>
              </a:extLst>
            </p:cNvPr>
            <p:cNvSpPr txBox="1"/>
            <p:nvPr/>
          </p:nvSpPr>
          <p:spPr>
            <a:xfrm>
              <a:off x="898628" y="1647455"/>
              <a:ext cx="5251889" cy="404040"/>
            </a:xfrm>
            <a:prstGeom prst="rect">
              <a:avLst/>
            </a:prstGeom>
            <a:noFill/>
          </p:spPr>
          <p:txBody>
            <a:bodyPr wrap="square" lIns="0" rtlCol="0">
              <a:spAutoFit/>
            </a:bodyPr>
            <a:lstStyle/>
            <a:p>
              <a:pPr>
                <a:lnSpc>
                  <a:spcPct val="90000"/>
                </a:lnSpc>
              </a:pPr>
              <a:r>
                <a:rPr lang="en-US" sz="2800" dirty="0">
                  <a:solidFill>
                    <a:schemeClr val="tx1">
                      <a:lumMod val="75000"/>
                      <a:lumOff val="25000"/>
                    </a:schemeClr>
                  </a:solidFill>
                  <a:latin typeface="Arial Rounded MT Bold" panose="020F0704030504030204" pitchFamily="34" charset="0"/>
                </a:rPr>
                <a:t>Problem Statement</a:t>
              </a:r>
            </a:p>
          </p:txBody>
        </p:sp>
        <p:sp>
          <p:nvSpPr>
            <p:cNvPr id="19" name="Rectangle 18">
              <a:extLst>
                <a:ext uri="{FF2B5EF4-FFF2-40B4-BE49-F238E27FC236}">
                  <a16:creationId xmlns:a16="http://schemas.microsoft.com/office/drawing/2014/main" id="{53A823BC-A239-42C7-9BAB-0CD297ED9AF9}"/>
                </a:ext>
              </a:extLst>
            </p:cNvPr>
            <p:cNvSpPr/>
            <p:nvPr/>
          </p:nvSpPr>
          <p:spPr>
            <a:xfrm>
              <a:off x="936573" y="2172432"/>
              <a:ext cx="5084741" cy="4197559"/>
            </a:xfrm>
            <a:prstGeom prst="rect">
              <a:avLst/>
            </a:prstGeom>
          </p:spPr>
          <p:txBody>
            <a:bodyPr wrap="square" lIns="0">
              <a:spAutoFit/>
            </a:bodyPr>
            <a:lstStyle/>
            <a:p>
              <a:pPr algn="just">
                <a:lnSpc>
                  <a:spcPct val="150000"/>
                </a:lnSpc>
              </a:pPr>
              <a:r>
                <a:rPr lang="en-US" dirty="0">
                  <a:latin typeface="Times New Roman" panose="02020603050405020304" pitchFamily="18" charset="0"/>
                  <a:cs typeface="Times New Roman" panose="02020603050405020304" pitchFamily="18" charset="0"/>
                </a:rPr>
                <a:t>In the social media revolution of the last few years, huge amounts of data have been collected, including reviews about products and blogs about opinions of the people. With the growth of social media, sentiment analysis has gained a lot of momentum. An organization would like to know the opinions of its customers about the products and services that have been developed by it, so in order to find out their opinions, they conduct surveys of products and opinion research.</a:t>
              </a:r>
              <a:endParaRPr 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cxnSp>
        <p:nvCxnSpPr>
          <p:cNvPr id="23" name="Straight Connector 22">
            <a:extLst>
              <a:ext uri="{FF2B5EF4-FFF2-40B4-BE49-F238E27FC236}">
                <a16:creationId xmlns:a16="http://schemas.microsoft.com/office/drawing/2014/main" id="{4D683016-FD14-410D-BBEF-4C9E49CDFE6A}"/>
              </a:ext>
            </a:extLst>
          </p:cNvPr>
          <p:cNvCxnSpPr>
            <a:cxnSpLocks/>
          </p:cNvCxnSpPr>
          <p:nvPr/>
        </p:nvCxnSpPr>
        <p:spPr>
          <a:xfrm>
            <a:off x="923349" y="5943600"/>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4F7D304-9A49-4A38-B883-CA9E465907BC}"/>
              </a:ext>
            </a:extLst>
          </p:cNvPr>
          <p:cNvPicPr>
            <a:picLocks noChangeAspect="1"/>
          </p:cNvPicPr>
          <p:nvPr/>
        </p:nvPicPr>
        <p:blipFill>
          <a:blip r:embed="rId4"/>
          <a:stretch>
            <a:fillRect/>
          </a:stretch>
        </p:blipFill>
        <p:spPr>
          <a:xfrm>
            <a:off x="6046980" y="641452"/>
            <a:ext cx="5516151" cy="5575096"/>
          </a:xfrm>
          <a:prstGeom prst="rect">
            <a:avLst/>
          </a:prstGeom>
        </p:spPr>
      </p:pic>
    </p:spTree>
    <p:extLst>
      <p:ext uri="{BB962C8B-B14F-4D97-AF65-F5344CB8AC3E}">
        <p14:creationId xmlns:p14="http://schemas.microsoft.com/office/powerpoint/2010/main" val="184841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F4F798C-D510-4D58-A427-20C0C7B86A1F}"/>
              </a:ext>
            </a:extLst>
          </p:cNvPr>
          <p:cNvGrpSpPr/>
          <p:nvPr/>
        </p:nvGrpSpPr>
        <p:grpSpPr>
          <a:xfrm flipH="1">
            <a:off x="0" y="-44245"/>
            <a:ext cx="5924550" cy="6545504"/>
            <a:chOff x="3594101" y="676275"/>
            <a:chExt cx="4983163" cy="5505450"/>
          </a:xfrm>
          <a:gradFill flip="none" rotWithShape="1">
            <a:gsLst>
              <a:gs pos="0">
                <a:schemeClr val="bg1"/>
              </a:gs>
              <a:gs pos="53000">
                <a:srgbClr val="C2EFFF">
                  <a:alpha val="60000"/>
                </a:srgbClr>
              </a:gs>
              <a:gs pos="100000">
                <a:srgbClr val="A7E8FF">
                  <a:alpha val="29000"/>
                </a:srgbClr>
              </a:gs>
            </a:gsLst>
            <a:lin ang="8100000" scaled="1"/>
            <a:tileRect/>
          </a:gradFill>
        </p:grpSpPr>
        <p:sp>
          <p:nvSpPr>
            <p:cNvPr id="7" name="Freeform 5">
              <a:extLst>
                <a:ext uri="{FF2B5EF4-FFF2-40B4-BE49-F238E27FC236}">
                  <a16:creationId xmlns:a16="http://schemas.microsoft.com/office/drawing/2014/main" id="{0858CC57-6418-499E-8162-C68EAD6C63D3}"/>
                </a:ext>
              </a:extLst>
            </p:cNvPr>
            <p:cNvSpPr>
              <a:spLocks/>
            </p:cNvSpPr>
            <p:nvPr/>
          </p:nvSpPr>
          <p:spPr bwMode="auto">
            <a:xfrm>
              <a:off x="3594101" y="1600200"/>
              <a:ext cx="963613" cy="827088"/>
            </a:xfrm>
            <a:custGeom>
              <a:avLst/>
              <a:gdLst>
                <a:gd name="T0" fmla="*/ 166 w 323"/>
                <a:gd name="T1" fmla="*/ 0 h 277"/>
                <a:gd name="T2" fmla="*/ 146 w 323"/>
                <a:gd name="T3" fmla="*/ 1 h 277"/>
                <a:gd name="T4" fmla="*/ 9 w 323"/>
                <a:gd name="T5" fmla="*/ 156 h 277"/>
                <a:gd name="T6" fmla="*/ 158 w 323"/>
                <a:gd name="T7" fmla="*/ 277 h 277"/>
                <a:gd name="T8" fmla="*/ 177 w 323"/>
                <a:gd name="T9" fmla="*/ 276 h 277"/>
                <a:gd name="T10" fmla="*/ 315 w 323"/>
                <a:gd name="T11" fmla="*/ 121 h 277"/>
                <a:gd name="T12" fmla="*/ 166 w 323"/>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323" h="277">
                  <a:moveTo>
                    <a:pt x="166" y="0"/>
                  </a:moveTo>
                  <a:cubicBezTo>
                    <a:pt x="159" y="0"/>
                    <a:pt x="153" y="0"/>
                    <a:pt x="146" y="1"/>
                  </a:cubicBezTo>
                  <a:cubicBezTo>
                    <a:pt x="62" y="10"/>
                    <a:pt x="0" y="80"/>
                    <a:pt x="9" y="156"/>
                  </a:cubicBezTo>
                  <a:cubicBezTo>
                    <a:pt x="16" y="226"/>
                    <a:pt x="81" y="277"/>
                    <a:pt x="158" y="277"/>
                  </a:cubicBezTo>
                  <a:cubicBezTo>
                    <a:pt x="164" y="277"/>
                    <a:pt x="171" y="277"/>
                    <a:pt x="177" y="276"/>
                  </a:cubicBezTo>
                  <a:cubicBezTo>
                    <a:pt x="262" y="266"/>
                    <a:pt x="323" y="197"/>
                    <a:pt x="315" y="121"/>
                  </a:cubicBezTo>
                  <a:cubicBezTo>
                    <a:pt x="307" y="51"/>
                    <a:pt x="242"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B04C5634-591F-44AA-865C-B675C69BBCEE}"/>
                </a:ext>
              </a:extLst>
            </p:cNvPr>
            <p:cNvSpPr>
              <a:spLocks/>
            </p:cNvSpPr>
            <p:nvPr/>
          </p:nvSpPr>
          <p:spPr bwMode="auto">
            <a:xfrm>
              <a:off x="8051801" y="5489575"/>
              <a:ext cx="390525" cy="334963"/>
            </a:xfrm>
            <a:custGeom>
              <a:avLst/>
              <a:gdLst>
                <a:gd name="T0" fmla="*/ 67 w 131"/>
                <a:gd name="T1" fmla="*/ 0 h 112"/>
                <a:gd name="T2" fmla="*/ 59 w 131"/>
                <a:gd name="T3" fmla="*/ 0 h 112"/>
                <a:gd name="T4" fmla="*/ 3 w 131"/>
                <a:gd name="T5" fmla="*/ 63 h 112"/>
                <a:gd name="T6" fmla="*/ 64 w 131"/>
                <a:gd name="T7" fmla="*/ 112 h 112"/>
                <a:gd name="T8" fmla="*/ 72 w 131"/>
                <a:gd name="T9" fmla="*/ 111 h 112"/>
                <a:gd name="T10" fmla="*/ 128 w 131"/>
                <a:gd name="T11" fmla="*/ 49 h 112"/>
                <a:gd name="T12" fmla="*/ 67 w 13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31" h="112">
                  <a:moveTo>
                    <a:pt x="67" y="0"/>
                  </a:moveTo>
                  <a:cubicBezTo>
                    <a:pt x="64" y="0"/>
                    <a:pt x="62" y="0"/>
                    <a:pt x="59" y="0"/>
                  </a:cubicBezTo>
                  <a:cubicBezTo>
                    <a:pt x="25" y="4"/>
                    <a:pt x="0" y="32"/>
                    <a:pt x="3" y="63"/>
                  </a:cubicBezTo>
                  <a:cubicBezTo>
                    <a:pt x="7" y="91"/>
                    <a:pt x="33" y="112"/>
                    <a:pt x="64" y="112"/>
                  </a:cubicBezTo>
                  <a:cubicBezTo>
                    <a:pt x="67" y="112"/>
                    <a:pt x="69" y="112"/>
                    <a:pt x="72" y="111"/>
                  </a:cubicBezTo>
                  <a:cubicBezTo>
                    <a:pt x="106" y="108"/>
                    <a:pt x="131" y="80"/>
                    <a:pt x="128" y="49"/>
                  </a:cubicBezTo>
                  <a:cubicBezTo>
                    <a:pt x="124" y="20"/>
                    <a:pt x="98" y="0"/>
                    <a:pt x="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3DE8A82-D96D-4FAC-A00F-D3A40086EC7A}"/>
                </a:ext>
              </a:extLst>
            </p:cNvPr>
            <p:cNvSpPr>
              <a:spLocks/>
            </p:cNvSpPr>
            <p:nvPr/>
          </p:nvSpPr>
          <p:spPr bwMode="auto">
            <a:xfrm>
              <a:off x="3898901" y="676275"/>
              <a:ext cx="4678363" cy="5505450"/>
            </a:xfrm>
            <a:custGeom>
              <a:avLst/>
              <a:gdLst>
                <a:gd name="T0" fmla="*/ 1567 w 1567"/>
                <a:gd name="T1" fmla="*/ 0 h 1846"/>
                <a:gd name="T2" fmla="*/ 856 w 1567"/>
                <a:gd name="T3" fmla="*/ 0 h 1846"/>
                <a:gd name="T4" fmla="*/ 611 w 1567"/>
                <a:gd name="T5" fmla="*/ 352 h 1846"/>
                <a:gd name="T6" fmla="*/ 250 w 1567"/>
                <a:gd name="T7" fmla="*/ 551 h 1846"/>
                <a:gd name="T8" fmla="*/ 19 w 1567"/>
                <a:gd name="T9" fmla="*/ 1151 h 1846"/>
                <a:gd name="T10" fmla="*/ 749 w 1567"/>
                <a:gd name="T11" fmla="*/ 1846 h 1846"/>
                <a:gd name="T12" fmla="*/ 815 w 1567"/>
                <a:gd name="T13" fmla="*/ 1844 h 1846"/>
                <a:gd name="T14" fmla="*/ 1238 w 1567"/>
                <a:gd name="T15" fmla="*/ 1670 h 1846"/>
                <a:gd name="T16" fmla="*/ 1473 w 1567"/>
                <a:gd name="T17" fmla="*/ 1576 h 1846"/>
                <a:gd name="T18" fmla="*/ 1567 w 1567"/>
                <a:gd name="T19" fmla="*/ 1635 h 1846"/>
                <a:gd name="T20" fmla="*/ 1567 w 1567"/>
                <a:gd name="T21"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7" h="1846">
                  <a:moveTo>
                    <a:pt x="1567" y="0"/>
                  </a:moveTo>
                  <a:cubicBezTo>
                    <a:pt x="856" y="0"/>
                    <a:pt x="856" y="0"/>
                    <a:pt x="856" y="0"/>
                  </a:cubicBezTo>
                  <a:cubicBezTo>
                    <a:pt x="856" y="0"/>
                    <a:pt x="968" y="204"/>
                    <a:pt x="611" y="352"/>
                  </a:cubicBezTo>
                  <a:cubicBezTo>
                    <a:pt x="494" y="401"/>
                    <a:pt x="361" y="458"/>
                    <a:pt x="250" y="551"/>
                  </a:cubicBezTo>
                  <a:cubicBezTo>
                    <a:pt x="106" y="672"/>
                    <a:pt x="0" y="852"/>
                    <a:pt x="19" y="1151"/>
                  </a:cubicBezTo>
                  <a:cubicBezTo>
                    <a:pt x="52" y="1650"/>
                    <a:pt x="377" y="1846"/>
                    <a:pt x="749" y="1846"/>
                  </a:cubicBezTo>
                  <a:cubicBezTo>
                    <a:pt x="771" y="1846"/>
                    <a:pt x="793" y="1845"/>
                    <a:pt x="815" y="1844"/>
                  </a:cubicBezTo>
                  <a:cubicBezTo>
                    <a:pt x="1018" y="1832"/>
                    <a:pt x="1115" y="1748"/>
                    <a:pt x="1238" y="1670"/>
                  </a:cubicBezTo>
                  <a:cubicBezTo>
                    <a:pt x="1312" y="1622"/>
                    <a:pt x="1403" y="1576"/>
                    <a:pt x="1473" y="1576"/>
                  </a:cubicBezTo>
                  <a:cubicBezTo>
                    <a:pt x="1514" y="1576"/>
                    <a:pt x="1548" y="1592"/>
                    <a:pt x="1567" y="1635"/>
                  </a:cubicBezTo>
                  <a:cubicBezTo>
                    <a:pt x="1567" y="0"/>
                    <a:pt x="1567" y="0"/>
                    <a:pt x="15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AutoShape 9">
            <a:extLst>
              <a:ext uri="{FF2B5EF4-FFF2-40B4-BE49-F238E27FC236}">
                <a16:creationId xmlns:a16="http://schemas.microsoft.com/office/drawing/2014/main" id="{7154D92E-7C1E-4AD9-AF69-C8B944550E13}"/>
              </a:ext>
            </a:extLst>
          </p:cNvPr>
          <p:cNvSpPr>
            <a:spLocks noChangeAspect="1" noChangeArrowheads="1" noTextEdit="1"/>
          </p:cNvSpPr>
          <p:nvPr/>
        </p:nvSpPr>
        <p:spPr bwMode="auto">
          <a:xfrm>
            <a:off x="645898" y="726734"/>
            <a:ext cx="5097462"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DA0113E6-18D9-4291-81C3-81ACA61F8622}"/>
              </a:ext>
            </a:extLst>
          </p:cNvPr>
          <p:cNvSpPr>
            <a:spLocks/>
          </p:cNvSpPr>
          <p:nvPr/>
        </p:nvSpPr>
        <p:spPr bwMode="auto">
          <a:xfrm>
            <a:off x="4225710" y="3996984"/>
            <a:ext cx="1517650" cy="1331913"/>
          </a:xfrm>
          <a:custGeom>
            <a:avLst/>
            <a:gdLst>
              <a:gd name="T0" fmla="*/ 0 w 327"/>
              <a:gd name="T1" fmla="*/ 287 h 287"/>
              <a:gd name="T2" fmla="*/ 327 w 327"/>
              <a:gd name="T3" fmla="*/ 9 h 287"/>
              <a:gd name="T4" fmla="*/ 0 w 327"/>
              <a:gd name="T5" fmla="*/ 287 h 287"/>
            </a:gdLst>
            <a:ahLst/>
            <a:cxnLst>
              <a:cxn ang="0">
                <a:pos x="T0" y="T1"/>
              </a:cxn>
              <a:cxn ang="0">
                <a:pos x="T2" y="T3"/>
              </a:cxn>
              <a:cxn ang="0">
                <a:pos x="T4" y="T5"/>
              </a:cxn>
            </a:cxnLst>
            <a:rect l="0" t="0" r="r" b="b"/>
            <a:pathLst>
              <a:path w="327" h="287">
                <a:moveTo>
                  <a:pt x="0" y="287"/>
                </a:moveTo>
                <a:cubicBezTo>
                  <a:pt x="0" y="287"/>
                  <a:pt x="306" y="257"/>
                  <a:pt x="327" y="9"/>
                </a:cubicBezTo>
                <a:cubicBezTo>
                  <a:pt x="327" y="9"/>
                  <a:pt x="18" y="0"/>
                  <a:pt x="0" y="287"/>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592D391-76B1-40C0-89A3-2FA5708101F6}"/>
              </a:ext>
            </a:extLst>
          </p:cNvPr>
          <p:cNvSpPr>
            <a:spLocks/>
          </p:cNvSpPr>
          <p:nvPr/>
        </p:nvSpPr>
        <p:spPr bwMode="auto">
          <a:xfrm>
            <a:off x="4322548" y="4238284"/>
            <a:ext cx="1155700" cy="914400"/>
          </a:xfrm>
          <a:custGeom>
            <a:avLst/>
            <a:gdLst>
              <a:gd name="T0" fmla="*/ 0 w 249"/>
              <a:gd name="T1" fmla="*/ 197 h 197"/>
              <a:gd name="T2" fmla="*/ 249 w 249"/>
              <a:gd name="T3" fmla="*/ 0 h 197"/>
            </a:gdLst>
            <a:ahLst/>
            <a:cxnLst>
              <a:cxn ang="0">
                <a:pos x="T0" y="T1"/>
              </a:cxn>
              <a:cxn ang="0">
                <a:pos x="T2" y="T3"/>
              </a:cxn>
            </a:cxnLst>
            <a:rect l="0" t="0" r="r" b="b"/>
            <a:pathLst>
              <a:path w="249" h="197">
                <a:moveTo>
                  <a:pt x="0" y="197"/>
                </a:moveTo>
                <a:cubicBezTo>
                  <a:pt x="0" y="197"/>
                  <a:pt x="103" y="82"/>
                  <a:pt x="249"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2A158B52-8054-4AFC-85F2-854249893AD4}"/>
              </a:ext>
            </a:extLst>
          </p:cNvPr>
          <p:cNvSpPr>
            <a:spLocks/>
          </p:cNvSpPr>
          <p:nvPr/>
        </p:nvSpPr>
        <p:spPr bwMode="auto">
          <a:xfrm>
            <a:off x="4122523" y="3963647"/>
            <a:ext cx="803275" cy="868363"/>
          </a:xfrm>
          <a:custGeom>
            <a:avLst/>
            <a:gdLst>
              <a:gd name="T0" fmla="*/ 31 w 173"/>
              <a:gd name="T1" fmla="*/ 187 h 187"/>
              <a:gd name="T2" fmla="*/ 173 w 173"/>
              <a:gd name="T3" fmla="*/ 8 h 187"/>
              <a:gd name="T4" fmla="*/ 31 w 173"/>
              <a:gd name="T5" fmla="*/ 187 h 187"/>
            </a:gdLst>
            <a:ahLst/>
            <a:cxnLst>
              <a:cxn ang="0">
                <a:pos x="T0" y="T1"/>
              </a:cxn>
              <a:cxn ang="0">
                <a:pos x="T2" y="T3"/>
              </a:cxn>
              <a:cxn ang="0">
                <a:pos x="T4" y="T5"/>
              </a:cxn>
            </a:cxnLst>
            <a:rect l="0" t="0" r="r" b="b"/>
            <a:pathLst>
              <a:path w="173" h="187">
                <a:moveTo>
                  <a:pt x="31" y="187"/>
                </a:moveTo>
                <a:cubicBezTo>
                  <a:pt x="31" y="187"/>
                  <a:pt x="162" y="175"/>
                  <a:pt x="173" y="8"/>
                </a:cubicBezTo>
                <a:cubicBezTo>
                  <a:pt x="173" y="8"/>
                  <a:pt x="0" y="0"/>
                  <a:pt x="31" y="187"/>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F11310DA-46D8-4F37-837B-CD2B1C375ED9}"/>
              </a:ext>
            </a:extLst>
          </p:cNvPr>
          <p:cNvSpPr>
            <a:spLocks/>
          </p:cNvSpPr>
          <p:nvPr/>
        </p:nvSpPr>
        <p:spPr bwMode="auto">
          <a:xfrm>
            <a:off x="4076485" y="4243047"/>
            <a:ext cx="571500" cy="598488"/>
          </a:xfrm>
          <a:custGeom>
            <a:avLst/>
            <a:gdLst>
              <a:gd name="T0" fmla="*/ 123 w 123"/>
              <a:gd name="T1" fmla="*/ 0 h 129"/>
              <a:gd name="T2" fmla="*/ 0 w 123"/>
              <a:gd name="T3" fmla="*/ 129 h 129"/>
            </a:gdLst>
            <a:ahLst/>
            <a:cxnLst>
              <a:cxn ang="0">
                <a:pos x="T0" y="T1"/>
              </a:cxn>
              <a:cxn ang="0">
                <a:pos x="T2" y="T3"/>
              </a:cxn>
            </a:cxnLst>
            <a:rect l="0" t="0" r="r" b="b"/>
            <a:pathLst>
              <a:path w="123" h="129">
                <a:moveTo>
                  <a:pt x="123" y="0"/>
                </a:moveTo>
                <a:cubicBezTo>
                  <a:pt x="123" y="0"/>
                  <a:pt x="44" y="79"/>
                  <a:pt x="0" y="129"/>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F2BF487E-1424-40B3-B172-3C7350A4576B}"/>
              </a:ext>
            </a:extLst>
          </p:cNvPr>
          <p:cNvSpPr>
            <a:spLocks/>
          </p:cNvSpPr>
          <p:nvPr/>
        </p:nvSpPr>
        <p:spPr bwMode="auto">
          <a:xfrm>
            <a:off x="1398373" y="963272"/>
            <a:ext cx="1271587" cy="1155700"/>
          </a:xfrm>
          <a:custGeom>
            <a:avLst/>
            <a:gdLst>
              <a:gd name="T0" fmla="*/ 214 w 274"/>
              <a:gd name="T1" fmla="*/ 249 h 249"/>
              <a:gd name="T2" fmla="*/ 104 w 274"/>
              <a:gd name="T3" fmla="*/ 0 h 249"/>
              <a:gd name="T4" fmla="*/ 214 w 274"/>
              <a:gd name="T5" fmla="*/ 249 h 249"/>
            </a:gdLst>
            <a:ahLst/>
            <a:cxnLst>
              <a:cxn ang="0">
                <a:pos x="T0" y="T1"/>
              </a:cxn>
              <a:cxn ang="0">
                <a:pos x="T2" y="T3"/>
              </a:cxn>
              <a:cxn ang="0">
                <a:pos x="T4" y="T5"/>
              </a:cxn>
            </a:cxnLst>
            <a:rect l="0" t="0" r="r" b="b"/>
            <a:pathLst>
              <a:path w="274" h="249">
                <a:moveTo>
                  <a:pt x="214" y="249"/>
                </a:moveTo>
                <a:cubicBezTo>
                  <a:pt x="214" y="249"/>
                  <a:pt x="274" y="104"/>
                  <a:pt x="104" y="0"/>
                </a:cubicBezTo>
                <a:cubicBezTo>
                  <a:pt x="104" y="0"/>
                  <a:pt x="0" y="177"/>
                  <a:pt x="214" y="249"/>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F9A9D279-6F55-4D59-A2D5-ABE1FE60AAB5}"/>
              </a:ext>
            </a:extLst>
          </p:cNvPr>
          <p:cNvSpPr>
            <a:spLocks/>
          </p:cNvSpPr>
          <p:nvPr/>
        </p:nvSpPr>
        <p:spPr bwMode="auto">
          <a:xfrm>
            <a:off x="2025435" y="1361734"/>
            <a:ext cx="314325" cy="928688"/>
          </a:xfrm>
          <a:custGeom>
            <a:avLst/>
            <a:gdLst>
              <a:gd name="T0" fmla="*/ 0 w 68"/>
              <a:gd name="T1" fmla="*/ 0 h 200"/>
              <a:gd name="T2" fmla="*/ 68 w 68"/>
              <a:gd name="T3" fmla="*/ 200 h 200"/>
            </a:gdLst>
            <a:ahLst/>
            <a:cxnLst>
              <a:cxn ang="0">
                <a:pos x="T0" y="T1"/>
              </a:cxn>
              <a:cxn ang="0">
                <a:pos x="T2" y="T3"/>
              </a:cxn>
            </a:cxnLst>
            <a:rect l="0" t="0" r="r" b="b"/>
            <a:pathLst>
              <a:path w="68" h="200">
                <a:moveTo>
                  <a:pt x="0" y="0"/>
                </a:moveTo>
                <a:cubicBezTo>
                  <a:pt x="0" y="0"/>
                  <a:pt x="39" y="126"/>
                  <a:pt x="68" y="20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0B7663F4-F71D-4CC9-A6CE-747E645AEE87}"/>
              </a:ext>
            </a:extLst>
          </p:cNvPr>
          <p:cNvSpPr>
            <a:spLocks/>
          </p:cNvSpPr>
          <p:nvPr/>
        </p:nvSpPr>
        <p:spPr bwMode="auto">
          <a:xfrm>
            <a:off x="4300323" y="2206284"/>
            <a:ext cx="427037" cy="677863"/>
          </a:xfrm>
          <a:custGeom>
            <a:avLst/>
            <a:gdLst>
              <a:gd name="T0" fmla="*/ 0 w 92"/>
              <a:gd name="T1" fmla="*/ 146 h 146"/>
              <a:gd name="T2" fmla="*/ 92 w 92"/>
              <a:gd name="T3" fmla="*/ 0 h 146"/>
            </a:gdLst>
            <a:ahLst/>
            <a:cxnLst>
              <a:cxn ang="0">
                <a:pos x="T0" y="T1"/>
              </a:cxn>
              <a:cxn ang="0">
                <a:pos x="T2" y="T3"/>
              </a:cxn>
            </a:cxnLst>
            <a:rect l="0" t="0" r="r" b="b"/>
            <a:pathLst>
              <a:path w="92" h="146">
                <a:moveTo>
                  <a:pt x="0" y="146"/>
                </a:moveTo>
                <a:cubicBezTo>
                  <a:pt x="0" y="146"/>
                  <a:pt x="69" y="68"/>
                  <a:pt x="92"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7A49C241-F566-4255-8B7F-707916A01FDC}"/>
              </a:ext>
            </a:extLst>
          </p:cNvPr>
          <p:cNvSpPr>
            <a:spLocks/>
          </p:cNvSpPr>
          <p:nvPr/>
        </p:nvSpPr>
        <p:spPr bwMode="auto">
          <a:xfrm>
            <a:off x="3436723" y="642596"/>
            <a:ext cx="1925637" cy="3368675"/>
          </a:xfrm>
          <a:custGeom>
            <a:avLst/>
            <a:gdLst>
              <a:gd name="T0" fmla="*/ 115 w 415"/>
              <a:gd name="T1" fmla="*/ 577 h 726"/>
              <a:gd name="T2" fmla="*/ 11 w 415"/>
              <a:gd name="T3" fmla="*/ 336 h 726"/>
              <a:gd name="T4" fmla="*/ 67 w 415"/>
              <a:gd name="T5" fmla="*/ 293 h 726"/>
              <a:gd name="T6" fmla="*/ 104 w 415"/>
              <a:gd name="T7" fmla="*/ 282 h 726"/>
              <a:gd name="T8" fmla="*/ 119 w 415"/>
              <a:gd name="T9" fmla="*/ 147 h 726"/>
              <a:gd name="T10" fmla="*/ 176 w 415"/>
              <a:gd name="T11" fmla="*/ 167 h 726"/>
              <a:gd name="T12" fmla="*/ 241 w 415"/>
              <a:gd name="T13" fmla="*/ 21 h 726"/>
              <a:gd name="T14" fmla="*/ 263 w 415"/>
              <a:gd name="T15" fmla="*/ 240 h 726"/>
              <a:gd name="T16" fmla="*/ 327 w 415"/>
              <a:gd name="T17" fmla="*/ 252 h 726"/>
              <a:gd name="T18" fmla="*/ 115 w 415"/>
              <a:gd name="T19" fmla="*/ 57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726">
                <a:moveTo>
                  <a:pt x="115" y="577"/>
                </a:moveTo>
                <a:cubicBezTo>
                  <a:pt x="115" y="577"/>
                  <a:pt x="0" y="478"/>
                  <a:pt x="11" y="336"/>
                </a:cubicBezTo>
                <a:cubicBezTo>
                  <a:pt x="13" y="300"/>
                  <a:pt x="42" y="279"/>
                  <a:pt x="67" y="293"/>
                </a:cubicBezTo>
                <a:cubicBezTo>
                  <a:pt x="102" y="313"/>
                  <a:pt x="112" y="311"/>
                  <a:pt x="104" y="282"/>
                </a:cubicBezTo>
                <a:cubicBezTo>
                  <a:pt x="87" y="227"/>
                  <a:pt x="78" y="158"/>
                  <a:pt x="119" y="147"/>
                </a:cubicBezTo>
                <a:cubicBezTo>
                  <a:pt x="165" y="135"/>
                  <a:pt x="170" y="218"/>
                  <a:pt x="176" y="167"/>
                </a:cubicBezTo>
                <a:cubicBezTo>
                  <a:pt x="182" y="116"/>
                  <a:pt x="196" y="0"/>
                  <a:pt x="241" y="21"/>
                </a:cubicBezTo>
                <a:cubicBezTo>
                  <a:pt x="287" y="43"/>
                  <a:pt x="267" y="193"/>
                  <a:pt x="263" y="240"/>
                </a:cubicBezTo>
                <a:cubicBezTo>
                  <a:pt x="258" y="294"/>
                  <a:pt x="286" y="240"/>
                  <a:pt x="327" y="252"/>
                </a:cubicBezTo>
                <a:cubicBezTo>
                  <a:pt x="415" y="277"/>
                  <a:pt x="262" y="726"/>
                  <a:pt x="115" y="577"/>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60518FCE-0E84-4E2E-9922-BD5776A52C6D}"/>
              </a:ext>
            </a:extLst>
          </p:cNvPr>
          <p:cNvSpPr>
            <a:spLocks/>
          </p:cNvSpPr>
          <p:nvPr/>
        </p:nvSpPr>
        <p:spPr bwMode="auto">
          <a:xfrm>
            <a:off x="4179673" y="1052172"/>
            <a:ext cx="328612" cy="1487488"/>
          </a:xfrm>
          <a:custGeom>
            <a:avLst/>
            <a:gdLst>
              <a:gd name="T0" fmla="*/ 70 w 71"/>
              <a:gd name="T1" fmla="*/ 0 h 321"/>
              <a:gd name="T2" fmla="*/ 0 w 71"/>
              <a:gd name="T3" fmla="*/ 321 h 321"/>
            </a:gdLst>
            <a:ahLst/>
            <a:cxnLst>
              <a:cxn ang="0">
                <a:pos x="T0" y="T1"/>
              </a:cxn>
              <a:cxn ang="0">
                <a:pos x="T2" y="T3"/>
              </a:cxn>
            </a:cxnLst>
            <a:rect l="0" t="0" r="r" b="b"/>
            <a:pathLst>
              <a:path w="71" h="321">
                <a:moveTo>
                  <a:pt x="70" y="0"/>
                </a:moveTo>
                <a:cubicBezTo>
                  <a:pt x="70" y="0"/>
                  <a:pt x="71" y="211"/>
                  <a:pt x="0" y="32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4CA318BF-B636-45B9-91AF-94D21205C296}"/>
              </a:ext>
            </a:extLst>
          </p:cNvPr>
          <p:cNvSpPr>
            <a:spLocks/>
          </p:cNvSpPr>
          <p:nvPr/>
        </p:nvSpPr>
        <p:spPr bwMode="auto">
          <a:xfrm>
            <a:off x="3755810" y="1603034"/>
            <a:ext cx="1616075" cy="1674813"/>
          </a:xfrm>
          <a:custGeom>
            <a:avLst/>
            <a:gdLst>
              <a:gd name="T0" fmla="*/ 138 w 348"/>
              <a:gd name="T1" fmla="*/ 361 h 361"/>
              <a:gd name="T2" fmla="*/ 286 w 348"/>
              <a:gd name="T3" fmla="*/ 0 h 361"/>
              <a:gd name="T4" fmla="*/ 138 w 348"/>
              <a:gd name="T5" fmla="*/ 361 h 361"/>
            </a:gdLst>
            <a:ahLst/>
            <a:cxnLst>
              <a:cxn ang="0">
                <a:pos x="T0" y="T1"/>
              </a:cxn>
              <a:cxn ang="0">
                <a:pos x="T2" y="T3"/>
              </a:cxn>
              <a:cxn ang="0">
                <a:pos x="T4" y="T5"/>
              </a:cxn>
            </a:cxnLst>
            <a:rect l="0" t="0" r="r" b="b"/>
            <a:pathLst>
              <a:path w="348" h="361">
                <a:moveTo>
                  <a:pt x="138" y="361"/>
                </a:moveTo>
                <a:cubicBezTo>
                  <a:pt x="138" y="361"/>
                  <a:pt x="348" y="278"/>
                  <a:pt x="286" y="0"/>
                </a:cubicBezTo>
                <a:cubicBezTo>
                  <a:pt x="286" y="0"/>
                  <a:pt x="0" y="68"/>
                  <a:pt x="138" y="361"/>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353F8D9-EF55-41F5-8AD5-5B68520156D6}"/>
              </a:ext>
            </a:extLst>
          </p:cNvPr>
          <p:cNvSpPr>
            <a:spLocks/>
          </p:cNvSpPr>
          <p:nvPr/>
        </p:nvSpPr>
        <p:spPr bwMode="auto">
          <a:xfrm>
            <a:off x="4295560" y="1904659"/>
            <a:ext cx="617537" cy="1117600"/>
          </a:xfrm>
          <a:custGeom>
            <a:avLst/>
            <a:gdLst>
              <a:gd name="T0" fmla="*/ 133 w 133"/>
              <a:gd name="T1" fmla="*/ 0 h 241"/>
              <a:gd name="T2" fmla="*/ 0 w 133"/>
              <a:gd name="T3" fmla="*/ 241 h 241"/>
            </a:gdLst>
            <a:ahLst/>
            <a:cxnLst>
              <a:cxn ang="0">
                <a:pos x="T0" y="T1"/>
              </a:cxn>
              <a:cxn ang="0">
                <a:pos x="T2" y="T3"/>
              </a:cxn>
            </a:cxnLst>
            <a:rect l="0" t="0" r="r" b="b"/>
            <a:pathLst>
              <a:path w="133" h="241">
                <a:moveTo>
                  <a:pt x="133" y="0"/>
                </a:moveTo>
                <a:cubicBezTo>
                  <a:pt x="133" y="0"/>
                  <a:pt x="36" y="120"/>
                  <a:pt x="0" y="241"/>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95CD41D4-E2C6-4DE5-8272-0FD43051A4FC}"/>
              </a:ext>
            </a:extLst>
          </p:cNvPr>
          <p:cNvSpPr>
            <a:spLocks/>
          </p:cNvSpPr>
          <p:nvPr/>
        </p:nvSpPr>
        <p:spPr bwMode="auto">
          <a:xfrm>
            <a:off x="817348" y="2131672"/>
            <a:ext cx="2038350" cy="2816225"/>
          </a:xfrm>
          <a:custGeom>
            <a:avLst/>
            <a:gdLst>
              <a:gd name="T0" fmla="*/ 239 w 439"/>
              <a:gd name="T1" fmla="*/ 550 h 607"/>
              <a:gd name="T2" fmla="*/ 29 w 439"/>
              <a:gd name="T3" fmla="*/ 391 h 607"/>
              <a:gd name="T4" fmla="*/ 57 w 439"/>
              <a:gd name="T5" fmla="*/ 325 h 607"/>
              <a:gd name="T6" fmla="*/ 84 w 439"/>
              <a:gd name="T7" fmla="*/ 298 h 607"/>
              <a:gd name="T8" fmla="*/ 31 w 439"/>
              <a:gd name="T9" fmla="*/ 173 h 607"/>
              <a:gd name="T10" fmla="*/ 91 w 439"/>
              <a:gd name="T11" fmla="*/ 162 h 607"/>
              <a:gd name="T12" fmla="*/ 76 w 439"/>
              <a:gd name="T13" fmla="*/ 3 h 607"/>
              <a:gd name="T14" fmla="*/ 202 w 439"/>
              <a:gd name="T15" fmla="*/ 183 h 607"/>
              <a:gd name="T16" fmla="*/ 264 w 439"/>
              <a:gd name="T17" fmla="*/ 162 h 607"/>
              <a:gd name="T18" fmla="*/ 239 w 439"/>
              <a:gd name="T19" fmla="*/ 55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9" h="607">
                <a:moveTo>
                  <a:pt x="239" y="550"/>
                </a:moveTo>
                <a:cubicBezTo>
                  <a:pt x="239" y="550"/>
                  <a:pt x="89" y="520"/>
                  <a:pt x="29" y="391"/>
                </a:cubicBezTo>
                <a:cubicBezTo>
                  <a:pt x="14" y="358"/>
                  <a:pt x="28" y="325"/>
                  <a:pt x="57" y="325"/>
                </a:cubicBezTo>
                <a:cubicBezTo>
                  <a:pt x="97" y="325"/>
                  <a:pt x="105" y="319"/>
                  <a:pt x="84" y="298"/>
                </a:cubicBezTo>
                <a:cubicBezTo>
                  <a:pt x="42" y="259"/>
                  <a:pt x="0" y="203"/>
                  <a:pt x="31" y="173"/>
                </a:cubicBezTo>
                <a:cubicBezTo>
                  <a:pt x="65" y="140"/>
                  <a:pt x="111" y="210"/>
                  <a:pt x="91" y="162"/>
                </a:cubicBezTo>
                <a:cubicBezTo>
                  <a:pt x="71" y="115"/>
                  <a:pt x="26" y="7"/>
                  <a:pt x="76" y="3"/>
                </a:cubicBezTo>
                <a:cubicBezTo>
                  <a:pt x="126" y="0"/>
                  <a:pt x="182" y="140"/>
                  <a:pt x="202" y="183"/>
                </a:cubicBezTo>
                <a:cubicBezTo>
                  <a:pt x="224" y="233"/>
                  <a:pt x="222" y="172"/>
                  <a:pt x="264" y="162"/>
                </a:cubicBezTo>
                <a:cubicBezTo>
                  <a:pt x="353" y="141"/>
                  <a:pt x="439" y="607"/>
                  <a:pt x="239" y="55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6BE3C8B0-B613-4FB2-BCD0-DE6FE5F08E73}"/>
              </a:ext>
            </a:extLst>
          </p:cNvPr>
          <p:cNvSpPr>
            <a:spLocks/>
          </p:cNvSpPr>
          <p:nvPr/>
        </p:nvSpPr>
        <p:spPr bwMode="auto">
          <a:xfrm>
            <a:off x="1420598" y="2884147"/>
            <a:ext cx="427037" cy="890588"/>
          </a:xfrm>
          <a:custGeom>
            <a:avLst/>
            <a:gdLst>
              <a:gd name="T0" fmla="*/ 0 w 92"/>
              <a:gd name="T1" fmla="*/ 0 h 192"/>
              <a:gd name="T2" fmla="*/ 92 w 92"/>
              <a:gd name="T3" fmla="*/ 192 h 192"/>
            </a:gdLst>
            <a:ahLst/>
            <a:cxnLst>
              <a:cxn ang="0">
                <a:pos x="T0" y="T1"/>
              </a:cxn>
              <a:cxn ang="0">
                <a:pos x="T2" y="T3"/>
              </a:cxn>
            </a:cxnLst>
            <a:rect l="0" t="0" r="r" b="b"/>
            <a:pathLst>
              <a:path w="92" h="192">
                <a:moveTo>
                  <a:pt x="0" y="0"/>
                </a:moveTo>
                <a:cubicBezTo>
                  <a:pt x="0" y="0"/>
                  <a:pt x="34" y="49"/>
                  <a:pt x="92" y="19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620CF74-E8D9-477E-87C5-871D0627CDDD}"/>
              </a:ext>
            </a:extLst>
          </p:cNvPr>
          <p:cNvSpPr>
            <a:spLocks/>
          </p:cNvSpPr>
          <p:nvPr/>
        </p:nvSpPr>
        <p:spPr bwMode="auto">
          <a:xfrm>
            <a:off x="650660" y="3876334"/>
            <a:ext cx="2024062" cy="1544638"/>
          </a:xfrm>
          <a:custGeom>
            <a:avLst/>
            <a:gdLst>
              <a:gd name="T0" fmla="*/ 436 w 436"/>
              <a:gd name="T1" fmla="*/ 299 h 333"/>
              <a:gd name="T2" fmla="*/ 0 w 436"/>
              <a:gd name="T3" fmla="*/ 0 h 333"/>
              <a:gd name="T4" fmla="*/ 436 w 436"/>
              <a:gd name="T5" fmla="*/ 299 h 333"/>
            </a:gdLst>
            <a:ahLst/>
            <a:cxnLst>
              <a:cxn ang="0">
                <a:pos x="T0" y="T1"/>
              </a:cxn>
              <a:cxn ang="0">
                <a:pos x="T2" y="T3"/>
              </a:cxn>
              <a:cxn ang="0">
                <a:pos x="T4" y="T5"/>
              </a:cxn>
            </a:cxnLst>
            <a:rect l="0" t="0" r="r" b="b"/>
            <a:pathLst>
              <a:path w="436" h="333">
                <a:moveTo>
                  <a:pt x="436" y="299"/>
                </a:moveTo>
                <a:cubicBezTo>
                  <a:pt x="436" y="299"/>
                  <a:pt x="238" y="10"/>
                  <a:pt x="0" y="0"/>
                </a:cubicBezTo>
                <a:cubicBezTo>
                  <a:pt x="0" y="0"/>
                  <a:pt x="49" y="333"/>
                  <a:pt x="436" y="299"/>
                </a:cubicBezTo>
                <a:close/>
              </a:path>
            </a:pathLst>
          </a:custGeom>
          <a:solidFill>
            <a:srgbClr val="5ACF8B"/>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C057610A-8400-4852-82DF-1D2CF364B6A8}"/>
              </a:ext>
            </a:extLst>
          </p:cNvPr>
          <p:cNvSpPr>
            <a:spLocks/>
          </p:cNvSpPr>
          <p:nvPr/>
        </p:nvSpPr>
        <p:spPr bwMode="auto">
          <a:xfrm>
            <a:off x="1031660" y="4197009"/>
            <a:ext cx="1290637" cy="936625"/>
          </a:xfrm>
          <a:custGeom>
            <a:avLst/>
            <a:gdLst>
              <a:gd name="T0" fmla="*/ 0 w 278"/>
              <a:gd name="T1" fmla="*/ 0 h 202"/>
              <a:gd name="T2" fmla="*/ 278 w 278"/>
              <a:gd name="T3" fmla="*/ 202 h 202"/>
            </a:gdLst>
            <a:ahLst/>
            <a:cxnLst>
              <a:cxn ang="0">
                <a:pos x="T0" y="T1"/>
              </a:cxn>
              <a:cxn ang="0">
                <a:pos x="T2" y="T3"/>
              </a:cxn>
            </a:cxnLst>
            <a:rect l="0" t="0" r="r" b="b"/>
            <a:pathLst>
              <a:path w="278" h="202">
                <a:moveTo>
                  <a:pt x="0" y="0"/>
                </a:moveTo>
                <a:cubicBezTo>
                  <a:pt x="0" y="0"/>
                  <a:pt x="143" y="89"/>
                  <a:pt x="278" y="20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A3FF6583-87E6-4AF4-BCC3-CB41808C4364}"/>
              </a:ext>
            </a:extLst>
          </p:cNvPr>
          <p:cNvSpPr>
            <a:spLocks/>
          </p:cNvSpPr>
          <p:nvPr/>
        </p:nvSpPr>
        <p:spPr bwMode="auto">
          <a:xfrm>
            <a:off x="2233398" y="1641134"/>
            <a:ext cx="2122487" cy="4081463"/>
          </a:xfrm>
          <a:custGeom>
            <a:avLst/>
            <a:gdLst>
              <a:gd name="T0" fmla="*/ 44 w 457"/>
              <a:gd name="T1" fmla="*/ 880 h 880"/>
              <a:gd name="T2" fmla="*/ 0 w 457"/>
              <a:gd name="T3" fmla="*/ 836 h 880"/>
              <a:gd name="T4" fmla="*/ 0 w 457"/>
              <a:gd name="T5" fmla="*/ 43 h 880"/>
              <a:gd name="T6" fmla="*/ 44 w 457"/>
              <a:gd name="T7" fmla="*/ 0 h 880"/>
              <a:gd name="T8" fmla="*/ 413 w 457"/>
              <a:gd name="T9" fmla="*/ 0 h 880"/>
              <a:gd name="T10" fmla="*/ 457 w 457"/>
              <a:gd name="T11" fmla="*/ 43 h 880"/>
              <a:gd name="T12" fmla="*/ 457 w 457"/>
              <a:gd name="T13" fmla="*/ 836 h 880"/>
              <a:gd name="T14" fmla="*/ 413 w 457"/>
              <a:gd name="T15" fmla="*/ 880 h 880"/>
              <a:gd name="T16" fmla="*/ 44 w 457"/>
              <a:gd name="T17" fmla="*/ 88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880">
                <a:moveTo>
                  <a:pt x="44" y="880"/>
                </a:moveTo>
                <a:cubicBezTo>
                  <a:pt x="20" y="880"/>
                  <a:pt x="0" y="860"/>
                  <a:pt x="0" y="836"/>
                </a:cubicBezTo>
                <a:cubicBezTo>
                  <a:pt x="0" y="43"/>
                  <a:pt x="0" y="43"/>
                  <a:pt x="0" y="43"/>
                </a:cubicBezTo>
                <a:cubicBezTo>
                  <a:pt x="0" y="19"/>
                  <a:pt x="20" y="0"/>
                  <a:pt x="44" y="0"/>
                </a:cubicBezTo>
                <a:cubicBezTo>
                  <a:pt x="413" y="0"/>
                  <a:pt x="413" y="0"/>
                  <a:pt x="413" y="0"/>
                </a:cubicBezTo>
                <a:cubicBezTo>
                  <a:pt x="437" y="0"/>
                  <a:pt x="457" y="19"/>
                  <a:pt x="457" y="43"/>
                </a:cubicBezTo>
                <a:cubicBezTo>
                  <a:pt x="457" y="836"/>
                  <a:pt x="457" y="836"/>
                  <a:pt x="457" y="836"/>
                </a:cubicBezTo>
                <a:cubicBezTo>
                  <a:pt x="457" y="860"/>
                  <a:pt x="437" y="880"/>
                  <a:pt x="413" y="880"/>
                </a:cubicBezTo>
                <a:lnTo>
                  <a:pt x="44" y="880"/>
                </a:ln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F5ABB8F-96F7-47A6-ADEE-B769FCAF70F2}"/>
              </a:ext>
            </a:extLst>
          </p:cNvPr>
          <p:cNvSpPr>
            <a:spLocks/>
          </p:cNvSpPr>
          <p:nvPr/>
        </p:nvSpPr>
        <p:spPr bwMode="auto">
          <a:xfrm>
            <a:off x="2312773" y="1714159"/>
            <a:ext cx="1963737" cy="3363913"/>
          </a:xfrm>
          <a:custGeom>
            <a:avLst/>
            <a:gdLst>
              <a:gd name="T0" fmla="*/ 396 w 423"/>
              <a:gd name="T1" fmla="*/ 725 h 725"/>
              <a:gd name="T2" fmla="*/ 27 w 423"/>
              <a:gd name="T3" fmla="*/ 725 h 725"/>
              <a:gd name="T4" fmla="*/ 0 w 423"/>
              <a:gd name="T5" fmla="*/ 698 h 725"/>
              <a:gd name="T6" fmla="*/ 0 w 423"/>
              <a:gd name="T7" fmla="*/ 27 h 725"/>
              <a:gd name="T8" fmla="*/ 27 w 423"/>
              <a:gd name="T9" fmla="*/ 0 h 725"/>
              <a:gd name="T10" fmla="*/ 396 w 423"/>
              <a:gd name="T11" fmla="*/ 0 h 725"/>
              <a:gd name="T12" fmla="*/ 423 w 423"/>
              <a:gd name="T13" fmla="*/ 27 h 725"/>
              <a:gd name="T14" fmla="*/ 423 w 423"/>
              <a:gd name="T15" fmla="*/ 698 h 725"/>
              <a:gd name="T16" fmla="*/ 396 w 423"/>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725">
                <a:moveTo>
                  <a:pt x="396" y="725"/>
                </a:moveTo>
                <a:cubicBezTo>
                  <a:pt x="27" y="725"/>
                  <a:pt x="27" y="725"/>
                  <a:pt x="27" y="725"/>
                </a:cubicBezTo>
                <a:cubicBezTo>
                  <a:pt x="12" y="725"/>
                  <a:pt x="0" y="713"/>
                  <a:pt x="0" y="698"/>
                </a:cubicBezTo>
                <a:cubicBezTo>
                  <a:pt x="0" y="27"/>
                  <a:pt x="0" y="27"/>
                  <a:pt x="0" y="27"/>
                </a:cubicBezTo>
                <a:cubicBezTo>
                  <a:pt x="0" y="13"/>
                  <a:pt x="12" y="0"/>
                  <a:pt x="27" y="0"/>
                </a:cubicBezTo>
                <a:cubicBezTo>
                  <a:pt x="396" y="0"/>
                  <a:pt x="396" y="0"/>
                  <a:pt x="396" y="0"/>
                </a:cubicBezTo>
                <a:cubicBezTo>
                  <a:pt x="411" y="0"/>
                  <a:pt x="423" y="13"/>
                  <a:pt x="423" y="27"/>
                </a:cubicBezTo>
                <a:cubicBezTo>
                  <a:pt x="423" y="698"/>
                  <a:pt x="423" y="698"/>
                  <a:pt x="423" y="698"/>
                </a:cubicBezTo>
                <a:cubicBezTo>
                  <a:pt x="423" y="713"/>
                  <a:pt x="411" y="725"/>
                  <a:pt x="396" y="725"/>
                </a:cubicBezTo>
                <a:close/>
              </a:path>
            </a:pathLst>
          </a:custGeom>
          <a:solidFill>
            <a:srgbClr val="009ED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28">
            <a:extLst>
              <a:ext uri="{FF2B5EF4-FFF2-40B4-BE49-F238E27FC236}">
                <a16:creationId xmlns:a16="http://schemas.microsoft.com/office/drawing/2014/main" id="{8A37D686-2EE7-4778-A958-6F731518575D}"/>
              </a:ext>
            </a:extLst>
          </p:cNvPr>
          <p:cNvSpPr>
            <a:spLocks noChangeArrowheads="1"/>
          </p:cNvSpPr>
          <p:nvPr/>
        </p:nvSpPr>
        <p:spPr bwMode="auto">
          <a:xfrm>
            <a:off x="3130335" y="5230472"/>
            <a:ext cx="328612" cy="330200"/>
          </a:xfrm>
          <a:prstGeom prst="ellipse">
            <a:avLst/>
          </a:prstGeom>
          <a:solidFill>
            <a:schemeClr val="tx1">
              <a:alpha val="2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9">
            <a:extLst>
              <a:ext uri="{FF2B5EF4-FFF2-40B4-BE49-F238E27FC236}">
                <a16:creationId xmlns:a16="http://schemas.microsoft.com/office/drawing/2014/main" id="{B71151E5-4C15-4509-AC67-7E0BDB0DC406}"/>
              </a:ext>
            </a:extLst>
          </p:cNvPr>
          <p:cNvSpPr>
            <a:spLocks noChangeArrowheads="1"/>
          </p:cNvSpPr>
          <p:nvPr/>
        </p:nvSpPr>
        <p:spPr bwMode="auto">
          <a:xfrm>
            <a:off x="1796835" y="1904659"/>
            <a:ext cx="2279650" cy="830263"/>
          </a:xfrm>
          <a:prstGeom prst="rect">
            <a:avLst/>
          </a:pr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6D01A5C2-3044-4850-BB1A-51262DA89D0E}"/>
              </a:ext>
            </a:extLst>
          </p:cNvPr>
          <p:cNvSpPr>
            <a:spLocks/>
          </p:cNvSpPr>
          <p:nvPr/>
        </p:nvSpPr>
        <p:spPr bwMode="auto">
          <a:xfrm>
            <a:off x="2452473" y="229994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9"/>
                  <a:pt x="0" y="6"/>
                </a:cubicBezTo>
                <a:cubicBezTo>
                  <a:pt x="0" y="6"/>
                  <a:pt x="0" y="6"/>
                  <a:pt x="0" y="6"/>
                </a:cubicBezTo>
                <a:cubicBezTo>
                  <a:pt x="0" y="3"/>
                  <a:pt x="3" y="0"/>
                  <a:pt x="6" y="0"/>
                </a:cubicBezTo>
                <a:cubicBezTo>
                  <a:pt x="308" y="0"/>
                  <a:pt x="308" y="0"/>
                  <a:pt x="308" y="0"/>
                </a:cubicBezTo>
                <a:cubicBezTo>
                  <a:pt x="311" y="0"/>
                  <a:pt x="314" y="3"/>
                  <a:pt x="314" y="6"/>
                </a:cubicBezTo>
                <a:cubicBezTo>
                  <a:pt x="314" y="6"/>
                  <a:pt x="314" y="6"/>
                  <a:pt x="314" y="6"/>
                </a:cubicBezTo>
                <a:cubicBezTo>
                  <a:pt x="314" y="9"/>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693442FC-C089-4BF8-94A1-AAE0857358C6}"/>
              </a:ext>
            </a:extLst>
          </p:cNvPr>
          <p:cNvSpPr>
            <a:spLocks/>
          </p:cNvSpPr>
          <p:nvPr/>
        </p:nvSpPr>
        <p:spPr bwMode="auto">
          <a:xfrm>
            <a:off x="2452473" y="2406309"/>
            <a:ext cx="1457325" cy="50800"/>
          </a:xfrm>
          <a:custGeom>
            <a:avLst/>
            <a:gdLst>
              <a:gd name="T0" fmla="*/ 308 w 314"/>
              <a:gd name="T1" fmla="*/ 11 h 11"/>
              <a:gd name="T2" fmla="*/ 6 w 314"/>
              <a:gd name="T3" fmla="*/ 11 h 11"/>
              <a:gd name="T4" fmla="*/ 0 w 314"/>
              <a:gd name="T5" fmla="*/ 5 h 11"/>
              <a:gd name="T6" fmla="*/ 0 w 314"/>
              <a:gd name="T7" fmla="*/ 5 h 11"/>
              <a:gd name="T8" fmla="*/ 6 w 314"/>
              <a:gd name="T9" fmla="*/ 0 h 11"/>
              <a:gd name="T10" fmla="*/ 308 w 314"/>
              <a:gd name="T11" fmla="*/ 0 h 11"/>
              <a:gd name="T12" fmla="*/ 314 w 314"/>
              <a:gd name="T13" fmla="*/ 5 h 11"/>
              <a:gd name="T14" fmla="*/ 314 w 314"/>
              <a:gd name="T15" fmla="*/ 5 h 11"/>
              <a:gd name="T16" fmla="*/ 308 w 3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1">
                <a:moveTo>
                  <a:pt x="308" y="11"/>
                </a:moveTo>
                <a:cubicBezTo>
                  <a:pt x="6" y="11"/>
                  <a:pt x="6" y="11"/>
                  <a:pt x="6" y="11"/>
                </a:cubicBezTo>
                <a:cubicBezTo>
                  <a:pt x="3" y="11"/>
                  <a:pt x="0" y="9"/>
                  <a:pt x="0" y="5"/>
                </a:cubicBezTo>
                <a:cubicBezTo>
                  <a:pt x="0" y="5"/>
                  <a:pt x="0" y="5"/>
                  <a:pt x="0" y="5"/>
                </a:cubicBezTo>
                <a:cubicBezTo>
                  <a:pt x="0" y="2"/>
                  <a:pt x="3" y="0"/>
                  <a:pt x="6" y="0"/>
                </a:cubicBezTo>
                <a:cubicBezTo>
                  <a:pt x="308" y="0"/>
                  <a:pt x="308" y="0"/>
                  <a:pt x="308" y="0"/>
                </a:cubicBezTo>
                <a:cubicBezTo>
                  <a:pt x="311" y="0"/>
                  <a:pt x="314" y="2"/>
                  <a:pt x="314" y="5"/>
                </a:cubicBezTo>
                <a:cubicBezTo>
                  <a:pt x="314" y="5"/>
                  <a:pt x="314" y="5"/>
                  <a:pt x="314" y="5"/>
                </a:cubicBezTo>
                <a:cubicBezTo>
                  <a:pt x="314" y="9"/>
                  <a:pt x="311" y="11"/>
                  <a:pt x="30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D293F9D9-D98A-45BE-BB3A-1469F1603237}"/>
              </a:ext>
            </a:extLst>
          </p:cNvPr>
          <p:cNvSpPr>
            <a:spLocks/>
          </p:cNvSpPr>
          <p:nvPr/>
        </p:nvSpPr>
        <p:spPr bwMode="auto">
          <a:xfrm>
            <a:off x="2452473" y="2507909"/>
            <a:ext cx="992187"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3" y="12"/>
                  <a:pt x="0" y="9"/>
                  <a:pt x="0" y="6"/>
                </a:cubicBezTo>
                <a:cubicBezTo>
                  <a:pt x="0" y="6"/>
                  <a:pt x="0" y="6"/>
                  <a:pt x="0" y="6"/>
                </a:cubicBezTo>
                <a:cubicBezTo>
                  <a:pt x="0" y="3"/>
                  <a:pt x="3"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80DEDCDF-4B2F-4F75-9D97-2E94C881B86A}"/>
              </a:ext>
            </a:extLst>
          </p:cNvPr>
          <p:cNvSpPr>
            <a:spLocks/>
          </p:cNvSpPr>
          <p:nvPr/>
        </p:nvSpPr>
        <p:spPr bwMode="auto">
          <a:xfrm>
            <a:off x="2452473" y="205864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3 h 36"/>
              <a:gd name="T16" fmla="*/ 23 w 37"/>
              <a:gd name="T17" fmla="*/ 12 h 36"/>
              <a:gd name="T18" fmla="*/ 19 w 37"/>
              <a:gd name="T19" fmla="*/ 1 h 36"/>
              <a:gd name="T20" fmla="*/ 17 w 37"/>
              <a:gd name="T21" fmla="*/ 1 h 36"/>
              <a:gd name="T22" fmla="*/ 14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5"/>
                  <a:pt x="37" y="13"/>
                  <a:pt x="36" y="13"/>
                </a:cubicBezTo>
                <a:cubicBezTo>
                  <a:pt x="24" y="13"/>
                  <a:pt x="24" y="13"/>
                  <a:pt x="24" y="13"/>
                </a:cubicBezTo>
                <a:cubicBezTo>
                  <a:pt x="24" y="13"/>
                  <a:pt x="23" y="12"/>
                  <a:pt x="23" y="12"/>
                </a:cubicBezTo>
                <a:cubicBezTo>
                  <a:pt x="19" y="1"/>
                  <a:pt x="19" y="1"/>
                  <a:pt x="19" y="1"/>
                </a:cubicBezTo>
                <a:cubicBezTo>
                  <a:pt x="19" y="0"/>
                  <a:pt x="18" y="0"/>
                  <a:pt x="17" y="1"/>
                </a:cubicBezTo>
                <a:cubicBezTo>
                  <a:pt x="14" y="12"/>
                  <a:pt x="14" y="12"/>
                  <a:pt x="14" y="12"/>
                </a:cubicBezTo>
                <a:cubicBezTo>
                  <a:pt x="13" y="12"/>
                  <a:pt x="13" y="13"/>
                  <a:pt x="12" y="13"/>
                </a:cubicBezTo>
                <a:cubicBezTo>
                  <a:pt x="1" y="13"/>
                  <a:pt x="1" y="13"/>
                  <a:pt x="1" y="13"/>
                </a:cubicBezTo>
                <a:cubicBezTo>
                  <a:pt x="0" y="13"/>
                  <a:pt x="0" y="15"/>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5C07F5B4-BA43-4C8A-9332-5E817A505CAE}"/>
              </a:ext>
            </a:extLst>
          </p:cNvPr>
          <p:cNvSpPr>
            <a:spLocks/>
          </p:cNvSpPr>
          <p:nvPr/>
        </p:nvSpPr>
        <p:spPr bwMode="auto">
          <a:xfrm>
            <a:off x="2715998" y="205864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3 h 36"/>
              <a:gd name="T16" fmla="*/ 23 w 37"/>
              <a:gd name="T17" fmla="*/ 12 h 36"/>
              <a:gd name="T18" fmla="*/ 19 w 37"/>
              <a:gd name="T19" fmla="*/ 1 h 36"/>
              <a:gd name="T20" fmla="*/ 17 w 37"/>
              <a:gd name="T21" fmla="*/ 1 h 36"/>
              <a:gd name="T22" fmla="*/ 13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5"/>
                  <a:pt x="37" y="13"/>
                  <a:pt x="35" y="13"/>
                </a:cubicBezTo>
                <a:cubicBezTo>
                  <a:pt x="24" y="13"/>
                  <a:pt x="24" y="13"/>
                  <a:pt x="24" y="13"/>
                </a:cubicBezTo>
                <a:cubicBezTo>
                  <a:pt x="24" y="13"/>
                  <a:pt x="23" y="12"/>
                  <a:pt x="23" y="12"/>
                </a:cubicBezTo>
                <a:cubicBezTo>
                  <a:pt x="19" y="1"/>
                  <a:pt x="19" y="1"/>
                  <a:pt x="19" y="1"/>
                </a:cubicBezTo>
                <a:cubicBezTo>
                  <a:pt x="19" y="0"/>
                  <a:pt x="18" y="0"/>
                  <a:pt x="17" y="1"/>
                </a:cubicBezTo>
                <a:cubicBezTo>
                  <a:pt x="13" y="12"/>
                  <a:pt x="13" y="12"/>
                  <a:pt x="13" y="12"/>
                </a:cubicBezTo>
                <a:cubicBezTo>
                  <a:pt x="13" y="12"/>
                  <a:pt x="13" y="13"/>
                  <a:pt x="12" y="13"/>
                </a:cubicBezTo>
                <a:cubicBezTo>
                  <a:pt x="1" y="13"/>
                  <a:pt x="1" y="13"/>
                  <a:pt x="1" y="13"/>
                </a:cubicBezTo>
                <a:cubicBezTo>
                  <a:pt x="0" y="13"/>
                  <a:pt x="0" y="15"/>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F1628381-06BA-4888-AD8E-C695B3208E0B}"/>
              </a:ext>
            </a:extLst>
          </p:cNvPr>
          <p:cNvSpPr>
            <a:spLocks/>
          </p:cNvSpPr>
          <p:nvPr/>
        </p:nvSpPr>
        <p:spPr bwMode="auto">
          <a:xfrm>
            <a:off x="2976348" y="205864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9"/>
                  <a:pt x="20"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1E779CF3-F0D2-4918-A763-967DFE126421}"/>
              </a:ext>
            </a:extLst>
          </p:cNvPr>
          <p:cNvSpPr>
            <a:spLocks/>
          </p:cNvSpPr>
          <p:nvPr/>
        </p:nvSpPr>
        <p:spPr bwMode="auto">
          <a:xfrm>
            <a:off x="3241460" y="205864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2B0A82EF-3AF1-4F60-923A-4ACF0C30C895}"/>
              </a:ext>
            </a:extLst>
          </p:cNvPr>
          <p:cNvSpPr>
            <a:spLocks/>
          </p:cNvSpPr>
          <p:nvPr/>
        </p:nvSpPr>
        <p:spPr bwMode="auto">
          <a:xfrm>
            <a:off x="3504985" y="2058647"/>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5"/>
                  <a:pt x="37"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5"/>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8">
            <a:extLst>
              <a:ext uri="{FF2B5EF4-FFF2-40B4-BE49-F238E27FC236}">
                <a16:creationId xmlns:a16="http://schemas.microsoft.com/office/drawing/2014/main" id="{2B879107-0E81-444C-9D9B-A295210B5F23}"/>
              </a:ext>
            </a:extLst>
          </p:cNvPr>
          <p:cNvSpPr>
            <a:spLocks noChangeArrowheads="1"/>
          </p:cNvSpPr>
          <p:nvPr/>
        </p:nvSpPr>
        <p:spPr bwMode="auto">
          <a:xfrm>
            <a:off x="1796835" y="4011272"/>
            <a:ext cx="2279650" cy="830263"/>
          </a:xfrm>
          <a:prstGeom prst="rect">
            <a:avLst/>
          </a:pr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D3835566-2C97-43B4-BAAB-1664D68088F6}"/>
              </a:ext>
            </a:extLst>
          </p:cNvPr>
          <p:cNvSpPr>
            <a:spLocks/>
          </p:cNvSpPr>
          <p:nvPr/>
        </p:nvSpPr>
        <p:spPr bwMode="auto">
          <a:xfrm>
            <a:off x="2452473" y="441449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9"/>
                  <a:pt x="0" y="6"/>
                </a:cubicBezTo>
                <a:cubicBezTo>
                  <a:pt x="0" y="6"/>
                  <a:pt x="0" y="6"/>
                  <a:pt x="0" y="6"/>
                </a:cubicBezTo>
                <a:cubicBezTo>
                  <a:pt x="0" y="2"/>
                  <a:pt x="3" y="0"/>
                  <a:pt x="6" y="0"/>
                </a:cubicBezTo>
                <a:cubicBezTo>
                  <a:pt x="308" y="0"/>
                  <a:pt x="308" y="0"/>
                  <a:pt x="308" y="0"/>
                </a:cubicBezTo>
                <a:cubicBezTo>
                  <a:pt x="311" y="0"/>
                  <a:pt x="314" y="2"/>
                  <a:pt x="314" y="6"/>
                </a:cubicBezTo>
                <a:cubicBezTo>
                  <a:pt x="314" y="6"/>
                  <a:pt x="314" y="6"/>
                  <a:pt x="314" y="6"/>
                </a:cubicBezTo>
                <a:cubicBezTo>
                  <a:pt x="314" y="9"/>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CDDCD21C-C2AB-4AAC-9DDC-4CA668E01367}"/>
              </a:ext>
            </a:extLst>
          </p:cNvPr>
          <p:cNvSpPr>
            <a:spLocks/>
          </p:cNvSpPr>
          <p:nvPr/>
        </p:nvSpPr>
        <p:spPr bwMode="auto">
          <a:xfrm>
            <a:off x="2452473" y="4516097"/>
            <a:ext cx="1457325"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3" y="12"/>
                  <a:pt x="0" y="10"/>
                  <a:pt x="0" y="6"/>
                </a:cubicBezTo>
                <a:cubicBezTo>
                  <a:pt x="0" y="6"/>
                  <a:pt x="0" y="6"/>
                  <a:pt x="0" y="6"/>
                </a:cubicBezTo>
                <a:cubicBezTo>
                  <a:pt x="0" y="3"/>
                  <a:pt x="3" y="0"/>
                  <a:pt x="6" y="0"/>
                </a:cubicBezTo>
                <a:cubicBezTo>
                  <a:pt x="308" y="0"/>
                  <a:pt x="308" y="0"/>
                  <a:pt x="308" y="0"/>
                </a:cubicBezTo>
                <a:cubicBezTo>
                  <a:pt x="311" y="0"/>
                  <a:pt x="314" y="3"/>
                  <a:pt x="314" y="6"/>
                </a:cubicBezTo>
                <a:cubicBezTo>
                  <a:pt x="314" y="6"/>
                  <a:pt x="314" y="6"/>
                  <a:pt x="314" y="6"/>
                </a:cubicBezTo>
                <a:cubicBezTo>
                  <a:pt x="314" y="10"/>
                  <a:pt x="311" y="12"/>
                  <a:pt x="3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C142A176-061B-403D-BB82-70F1AFA8B190}"/>
              </a:ext>
            </a:extLst>
          </p:cNvPr>
          <p:cNvSpPr>
            <a:spLocks/>
          </p:cNvSpPr>
          <p:nvPr/>
        </p:nvSpPr>
        <p:spPr bwMode="auto">
          <a:xfrm>
            <a:off x="2452473" y="4622459"/>
            <a:ext cx="992187"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3" y="12"/>
                  <a:pt x="0" y="9"/>
                  <a:pt x="0" y="6"/>
                </a:cubicBezTo>
                <a:cubicBezTo>
                  <a:pt x="0" y="6"/>
                  <a:pt x="0" y="6"/>
                  <a:pt x="0" y="6"/>
                </a:cubicBezTo>
                <a:cubicBezTo>
                  <a:pt x="0" y="3"/>
                  <a:pt x="3"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C6B5A098-7A1D-484A-92DD-38492C89C4B3}"/>
              </a:ext>
            </a:extLst>
          </p:cNvPr>
          <p:cNvSpPr>
            <a:spLocks/>
          </p:cNvSpPr>
          <p:nvPr/>
        </p:nvSpPr>
        <p:spPr bwMode="auto">
          <a:xfrm>
            <a:off x="2452473" y="417319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3 h 36"/>
              <a:gd name="T16" fmla="*/ 23 w 37"/>
              <a:gd name="T17" fmla="*/ 12 h 36"/>
              <a:gd name="T18" fmla="*/ 19 w 37"/>
              <a:gd name="T19" fmla="*/ 1 h 36"/>
              <a:gd name="T20" fmla="*/ 17 w 37"/>
              <a:gd name="T21" fmla="*/ 1 h 36"/>
              <a:gd name="T22" fmla="*/ 14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6" y="13"/>
                </a:cubicBezTo>
                <a:cubicBezTo>
                  <a:pt x="24" y="13"/>
                  <a:pt x="24" y="13"/>
                  <a:pt x="24" y="13"/>
                </a:cubicBezTo>
                <a:cubicBezTo>
                  <a:pt x="24" y="13"/>
                  <a:pt x="23" y="12"/>
                  <a:pt x="23" y="12"/>
                </a:cubicBezTo>
                <a:cubicBezTo>
                  <a:pt x="19" y="1"/>
                  <a:pt x="19" y="1"/>
                  <a:pt x="19" y="1"/>
                </a:cubicBezTo>
                <a:cubicBezTo>
                  <a:pt x="19" y="0"/>
                  <a:pt x="18" y="0"/>
                  <a:pt x="17" y="1"/>
                </a:cubicBezTo>
                <a:cubicBezTo>
                  <a:pt x="14" y="12"/>
                  <a:pt x="14" y="12"/>
                  <a:pt x="14" y="12"/>
                </a:cubicBezTo>
                <a:cubicBezTo>
                  <a:pt x="13" y="12"/>
                  <a:pt x="13" y="13"/>
                  <a:pt x="12" y="13"/>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3A106D49-1D93-4281-B488-C70F692D96AD}"/>
              </a:ext>
            </a:extLst>
          </p:cNvPr>
          <p:cNvSpPr>
            <a:spLocks/>
          </p:cNvSpPr>
          <p:nvPr/>
        </p:nvSpPr>
        <p:spPr bwMode="auto">
          <a:xfrm>
            <a:off x="2715998" y="4173197"/>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3 h 36"/>
              <a:gd name="T16" fmla="*/ 23 w 37"/>
              <a:gd name="T17" fmla="*/ 12 h 36"/>
              <a:gd name="T18" fmla="*/ 19 w 37"/>
              <a:gd name="T19" fmla="*/ 1 h 36"/>
              <a:gd name="T20" fmla="*/ 17 w 37"/>
              <a:gd name="T21" fmla="*/ 1 h 36"/>
              <a:gd name="T22" fmla="*/ 13 w 37"/>
              <a:gd name="T23" fmla="*/ 12 h 36"/>
              <a:gd name="T24" fmla="*/ 12 w 37"/>
              <a:gd name="T25" fmla="*/ 13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5" y="13"/>
                </a:cubicBezTo>
                <a:cubicBezTo>
                  <a:pt x="24" y="13"/>
                  <a:pt x="24" y="13"/>
                  <a:pt x="24" y="13"/>
                </a:cubicBezTo>
                <a:cubicBezTo>
                  <a:pt x="24" y="13"/>
                  <a:pt x="23" y="12"/>
                  <a:pt x="23" y="12"/>
                </a:cubicBezTo>
                <a:cubicBezTo>
                  <a:pt x="19" y="1"/>
                  <a:pt x="19" y="1"/>
                  <a:pt x="19" y="1"/>
                </a:cubicBezTo>
                <a:cubicBezTo>
                  <a:pt x="19" y="0"/>
                  <a:pt x="18" y="0"/>
                  <a:pt x="17" y="1"/>
                </a:cubicBezTo>
                <a:cubicBezTo>
                  <a:pt x="13" y="12"/>
                  <a:pt x="13" y="12"/>
                  <a:pt x="13" y="12"/>
                </a:cubicBezTo>
                <a:cubicBezTo>
                  <a:pt x="13" y="12"/>
                  <a:pt x="13" y="13"/>
                  <a:pt x="12" y="13"/>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9"/>
                  <a:pt x="19" y="29"/>
                  <a:pt x="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EEC26544-4295-4E01-8E61-0AD59C78FF0D}"/>
              </a:ext>
            </a:extLst>
          </p:cNvPr>
          <p:cNvSpPr>
            <a:spLocks/>
          </p:cNvSpPr>
          <p:nvPr/>
        </p:nvSpPr>
        <p:spPr bwMode="auto">
          <a:xfrm>
            <a:off x="2976348" y="417319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9"/>
                  <a:pt x="20"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14E55DD6-0472-45A0-B9C5-F48694D35575}"/>
              </a:ext>
            </a:extLst>
          </p:cNvPr>
          <p:cNvSpPr>
            <a:spLocks/>
          </p:cNvSpPr>
          <p:nvPr/>
        </p:nvSpPr>
        <p:spPr bwMode="auto">
          <a:xfrm>
            <a:off x="3241460" y="4173197"/>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B5A26B5-8BE9-41F0-8CCC-DF5E5CC636FC}"/>
              </a:ext>
            </a:extLst>
          </p:cNvPr>
          <p:cNvSpPr>
            <a:spLocks/>
          </p:cNvSpPr>
          <p:nvPr/>
        </p:nvSpPr>
        <p:spPr bwMode="auto">
          <a:xfrm>
            <a:off x="3504985" y="4173197"/>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3 h 36"/>
              <a:gd name="T16" fmla="*/ 24 w 38"/>
              <a:gd name="T17" fmla="*/ 12 h 36"/>
              <a:gd name="T18" fmla="*/ 20 w 38"/>
              <a:gd name="T19" fmla="*/ 1 h 36"/>
              <a:gd name="T20" fmla="*/ 18 w 38"/>
              <a:gd name="T21" fmla="*/ 1 h 36"/>
              <a:gd name="T22" fmla="*/ 14 w 38"/>
              <a:gd name="T23" fmla="*/ 12 h 36"/>
              <a:gd name="T24" fmla="*/ 13 w 38"/>
              <a:gd name="T25" fmla="*/ 13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7" y="13"/>
                  <a:pt x="36" y="13"/>
                </a:cubicBezTo>
                <a:cubicBezTo>
                  <a:pt x="25" y="13"/>
                  <a:pt x="25" y="13"/>
                  <a:pt x="25" y="13"/>
                </a:cubicBezTo>
                <a:cubicBezTo>
                  <a:pt x="25" y="13"/>
                  <a:pt x="24" y="12"/>
                  <a:pt x="24" y="12"/>
                </a:cubicBezTo>
                <a:cubicBezTo>
                  <a:pt x="20" y="1"/>
                  <a:pt x="20" y="1"/>
                  <a:pt x="20" y="1"/>
                </a:cubicBezTo>
                <a:cubicBezTo>
                  <a:pt x="20" y="0"/>
                  <a:pt x="18" y="0"/>
                  <a:pt x="18" y="1"/>
                </a:cubicBezTo>
                <a:cubicBezTo>
                  <a:pt x="14" y="12"/>
                  <a:pt x="14" y="12"/>
                  <a:pt x="14" y="12"/>
                </a:cubicBezTo>
                <a:cubicBezTo>
                  <a:pt x="14" y="12"/>
                  <a:pt x="14" y="13"/>
                  <a:pt x="13" y="13"/>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9"/>
                  <a:pt x="19" y="29"/>
                  <a:pt x="20"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7">
            <a:extLst>
              <a:ext uri="{FF2B5EF4-FFF2-40B4-BE49-F238E27FC236}">
                <a16:creationId xmlns:a16="http://schemas.microsoft.com/office/drawing/2014/main" id="{27AD100E-9394-4DAF-92F8-F5730F56C2CF}"/>
              </a:ext>
            </a:extLst>
          </p:cNvPr>
          <p:cNvSpPr>
            <a:spLocks noChangeArrowheads="1"/>
          </p:cNvSpPr>
          <p:nvPr/>
        </p:nvSpPr>
        <p:spPr bwMode="auto">
          <a:xfrm>
            <a:off x="2549310" y="2980984"/>
            <a:ext cx="2279650" cy="830263"/>
          </a:xfrm>
          <a:prstGeom prst="rect">
            <a:avLst/>
          </a:prstGeom>
          <a:solidFill>
            <a:srgbClr val="F3F9FF"/>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4DB406F4-F6A3-4A3A-93E6-F26BE1779013}"/>
              </a:ext>
            </a:extLst>
          </p:cNvPr>
          <p:cNvSpPr>
            <a:spLocks/>
          </p:cNvSpPr>
          <p:nvPr/>
        </p:nvSpPr>
        <p:spPr bwMode="auto">
          <a:xfrm>
            <a:off x="2711235" y="3393734"/>
            <a:ext cx="1458912" cy="55563"/>
          </a:xfrm>
          <a:custGeom>
            <a:avLst/>
            <a:gdLst>
              <a:gd name="T0" fmla="*/ 308 w 314"/>
              <a:gd name="T1" fmla="*/ 12 h 12"/>
              <a:gd name="T2" fmla="*/ 6 w 314"/>
              <a:gd name="T3" fmla="*/ 12 h 12"/>
              <a:gd name="T4" fmla="*/ 0 w 314"/>
              <a:gd name="T5" fmla="*/ 6 h 12"/>
              <a:gd name="T6" fmla="*/ 0 w 314"/>
              <a:gd name="T7" fmla="*/ 6 h 12"/>
              <a:gd name="T8" fmla="*/ 6 w 314"/>
              <a:gd name="T9" fmla="*/ 0 h 12"/>
              <a:gd name="T10" fmla="*/ 308 w 314"/>
              <a:gd name="T11" fmla="*/ 0 h 12"/>
              <a:gd name="T12" fmla="*/ 314 w 314"/>
              <a:gd name="T13" fmla="*/ 6 h 12"/>
              <a:gd name="T14" fmla="*/ 314 w 314"/>
              <a:gd name="T15" fmla="*/ 6 h 12"/>
              <a:gd name="T16" fmla="*/ 308 w 3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2">
                <a:moveTo>
                  <a:pt x="308" y="12"/>
                </a:moveTo>
                <a:cubicBezTo>
                  <a:pt x="6" y="12"/>
                  <a:pt x="6" y="12"/>
                  <a:pt x="6" y="12"/>
                </a:cubicBezTo>
                <a:cubicBezTo>
                  <a:pt x="2" y="12"/>
                  <a:pt x="0" y="9"/>
                  <a:pt x="0" y="6"/>
                </a:cubicBezTo>
                <a:cubicBezTo>
                  <a:pt x="0" y="6"/>
                  <a:pt x="0" y="6"/>
                  <a:pt x="0" y="6"/>
                </a:cubicBezTo>
                <a:cubicBezTo>
                  <a:pt x="0" y="3"/>
                  <a:pt x="2" y="0"/>
                  <a:pt x="6" y="0"/>
                </a:cubicBezTo>
                <a:cubicBezTo>
                  <a:pt x="308" y="0"/>
                  <a:pt x="308" y="0"/>
                  <a:pt x="308" y="0"/>
                </a:cubicBezTo>
                <a:cubicBezTo>
                  <a:pt x="311" y="0"/>
                  <a:pt x="314" y="3"/>
                  <a:pt x="314" y="6"/>
                </a:cubicBezTo>
                <a:cubicBezTo>
                  <a:pt x="314" y="6"/>
                  <a:pt x="314" y="6"/>
                  <a:pt x="314" y="6"/>
                </a:cubicBezTo>
                <a:cubicBezTo>
                  <a:pt x="314" y="9"/>
                  <a:pt x="311" y="12"/>
                  <a:pt x="308" y="12"/>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74309DC0-94BA-428D-9970-F0053089FCBE}"/>
              </a:ext>
            </a:extLst>
          </p:cNvPr>
          <p:cNvSpPr>
            <a:spLocks/>
          </p:cNvSpPr>
          <p:nvPr/>
        </p:nvSpPr>
        <p:spPr bwMode="auto">
          <a:xfrm>
            <a:off x="2711235" y="3500097"/>
            <a:ext cx="1458912" cy="50800"/>
          </a:xfrm>
          <a:custGeom>
            <a:avLst/>
            <a:gdLst>
              <a:gd name="T0" fmla="*/ 308 w 314"/>
              <a:gd name="T1" fmla="*/ 11 h 11"/>
              <a:gd name="T2" fmla="*/ 6 w 314"/>
              <a:gd name="T3" fmla="*/ 11 h 11"/>
              <a:gd name="T4" fmla="*/ 0 w 314"/>
              <a:gd name="T5" fmla="*/ 5 h 11"/>
              <a:gd name="T6" fmla="*/ 0 w 314"/>
              <a:gd name="T7" fmla="*/ 5 h 11"/>
              <a:gd name="T8" fmla="*/ 6 w 314"/>
              <a:gd name="T9" fmla="*/ 0 h 11"/>
              <a:gd name="T10" fmla="*/ 308 w 314"/>
              <a:gd name="T11" fmla="*/ 0 h 11"/>
              <a:gd name="T12" fmla="*/ 314 w 314"/>
              <a:gd name="T13" fmla="*/ 5 h 11"/>
              <a:gd name="T14" fmla="*/ 314 w 314"/>
              <a:gd name="T15" fmla="*/ 5 h 11"/>
              <a:gd name="T16" fmla="*/ 308 w 3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1">
                <a:moveTo>
                  <a:pt x="308" y="11"/>
                </a:moveTo>
                <a:cubicBezTo>
                  <a:pt x="6" y="11"/>
                  <a:pt x="6" y="11"/>
                  <a:pt x="6" y="11"/>
                </a:cubicBezTo>
                <a:cubicBezTo>
                  <a:pt x="2" y="11"/>
                  <a:pt x="0" y="9"/>
                  <a:pt x="0" y="5"/>
                </a:cubicBezTo>
                <a:cubicBezTo>
                  <a:pt x="0" y="5"/>
                  <a:pt x="0" y="5"/>
                  <a:pt x="0" y="5"/>
                </a:cubicBezTo>
                <a:cubicBezTo>
                  <a:pt x="0" y="2"/>
                  <a:pt x="2" y="0"/>
                  <a:pt x="6" y="0"/>
                </a:cubicBezTo>
                <a:cubicBezTo>
                  <a:pt x="308" y="0"/>
                  <a:pt x="308" y="0"/>
                  <a:pt x="308" y="0"/>
                </a:cubicBezTo>
                <a:cubicBezTo>
                  <a:pt x="311" y="0"/>
                  <a:pt x="314" y="2"/>
                  <a:pt x="314" y="5"/>
                </a:cubicBezTo>
                <a:cubicBezTo>
                  <a:pt x="314" y="5"/>
                  <a:pt x="314" y="5"/>
                  <a:pt x="314" y="5"/>
                </a:cubicBezTo>
                <a:cubicBezTo>
                  <a:pt x="314" y="9"/>
                  <a:pt x="311" y="11"/>
                  <a:pt x="308" y="11"/>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2CC24DD2-9078-4E85-9836-062ED3F55318}"/>
              </a:ext>
            </a:extLst>
          </p:cNvPr>
          <p:cNvSpPr>
            <a:spLocks/>
          </p:cNvSpPr>
          <p:nvPr/>
        </p:nvSpPr>
        <p:spPr bwMode="auto">
          <a:xfrm>
            <a:off x="2711235" y="3603284"/>
            <a:ext cx="993775" cy="55563"/>
          </a:xfrm>
          <a:custGeom>
            <a:avLst/>
            <a:gdLst>
              <a:gd name="T0" fmla="*/ 208 w 214"/>
              <a:gd name="T1" fmla="*/ 12 h 12"/>
              <a:gd name="T2" fmla="*/ 6 w 214"/>
              <a:gd name="T3" fmla="*/ 12 h 12"/>
              <a:gd name="T4" fmla="*/ 0 w 214"/>
              <a:gd name="T5" fmla="*/ 6 h 12"/>
              <a:gd name="T6" fmla="*/ 0 w 214"/>
              <a:gd name="T7" fmla="*/ 6 h 12"/>
              <a:gd name="T8" fmla="*/ 6 w 214"/>
              <a:gd name="T9" fmla="*/ 0 h 12"/>
              <a:gd name="T10" fmla="*/ 208 w 214"/>
              <a:gd name="T11" fmla="*/ 0 h 12"/>
              <a:gd name="T12" fmla="*/ 214 w 214"/>
              <a:gd name="T13" fmla="*/ 6 h 12"/>
              <a:gd name="T14" fmla="*/ 214 w 214"/>
              <a:gd name="T15" fmla="*/ 6 h 12"/>
              <a:gd name="T16" fmla="*/ 208 w 21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
                <a:moveTo>
                  <a:pt x="208" y="12"/>
                </a:moveTo>
                <a:cubicBezTo>
                  <a:pt x="6" y="12"/>
                  <a:pt x="6" y="12"/>
                  <a:pt x="6" y="12"/>
                </a:cubicBezTo>
                <a:cubicBezTo>
                  <a:pt x="2" y="12"/>
                  <a:pt x="0" y="9"/>
                  <a:pt x="0" y="6"/>
                </a:cubicBezTo>
                <a:cubicBezTo>
                  <a:pt x="0" y="6"/>
                  <a:pt x="0" y="6"/>
                  <a:pt x="0" y="6"/>
                </a:cubicBezTo>
                <a:cubicBezTo>
                  <a:pt x="0" y="3"/>
                  <a:pt x="2" y="0"/>
                  <a:pt x="6" y="0"/>
                </a:cubicBezTo>
                <a:cubicBezTo>
                  <a:pt x="208" y="0"/>
                  <a:pt x="208" y="0"/>
                  <a:pt x="208" y="0"/>
                </a:cubicBezTo>
                <a:cubicBezTo>
                  <a:pt x="211" y="0"/>
                  <a:pt x="214" y="3"/>
                  <a:pt x="214" y="6"/>
                </a:cubicBezTo>
                <a:cubicBezTo>
                  <a:pt x="214" y="6"/>
                  <a:pt x="214" y="6"/>
                  <a:pt x="214" y="6"/>
                </a:cubicBezTo>
                <a:cubicBezTo>
                  <a:pt x="214" y="9"/>
                  <a:pt x="211" y="12"/>
                  <a:pt x="208" y="12"/>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FB185B22-A881-4A68-891B-0D9A98D8D7B0}"/>
              </a:ext>
            </a:extLst>
          </p:cNvPr>
          <p:cNvSpPr>
            <a:spLocks/>
          </p:cNvSpPr>
          <p:nvPr/>
        </p:nvSpPr>
        <p:spPr bwMode="auto">
          <a:xfrm>
            <a:off x="2739810" y="3120684"/>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6 w 37"/>
              <a:gd name="T13" fmla="*/ 13 h 36"/>
              <a:gd name="T14" fmla="*/ 24 w 37"/>
              <a:gd name="T15" fmla="*/ 12 h 36"/>
              <a:gd name="T16" fmla="*/ 23 w 37"/>
              <a:gd name="T17" fmla="*/ 12 h 36"/>
              <a:gd name="T18" fmla="*/ 19 w 37"/>
              <a:gd name="T19" fmla="*/ 1 h 36"/>
              <a:gd name="T20" fmla="*/ 17 w 37"/>
              <a:gd name="T21" fmla="*/ 1 h 36"/>
              <a:gd name="T22" fmla="*/ 14 w 37"/>
              <a:gd name="T23" fmla="*/ 12 h 36"/>
              <a:gd name="T24" fmla="*/ 12 w 37"/>
              <a:gd name="T25" fmla="*/ 12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6" y="13"/>
                </a:cubicBezTo>
                <a:cubicBezTo>
                  <a:pt x="24" y="12"/>
                  <a:pt x="24" y="12"/>
                  <a:pt x="24" y="12"/>
                </a:cubicBezTo>
                <a:cubicBezTo>
                  <a:pt x="24" y="12"/>
                  <a:pt x="23" y="12"/>
                  <a:pt x="23" y="12"/>
                </a:cubicBezTo>
                <a:cubicBezTo>
                  <a:pt x="19" y="1"/>
                  <a:pt x="19" y="1"/>
                  <a:pt x="19" y="1"/>
                </a:cubicBezTo>
                <a:cubicBezTo>
                  <a:pt x="19" y="0"/>
                  <a:pt x="18" y="0"/>
                  <a:pt x="17" y="1"/>
                </a:cubicBezTo>
                <a:cubicBezTo>
                  <a:pt x="14" y="12"/>
                  <a:pt x="14" y="12"/>
                  <a:pt x="14" y="12"/>
                </a:cubicBezTo>
                <a:cubicBezTo>
                  <a:pt x="13" y="12"/>
                  <a:pt x="13" y="12"/>
                  <a:pt x="12" y="12"/>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8" y="36"/>
                  <a:pt x="8" y="35"/>
                </a:cubicBezTo>
                <a:cubicBezTo>
                  <a:pt x="18" y="29"/>
                  <a:pt x="18" y="29"/>
                  <a:pt x="18" y="29"/>
                </a:cubicBezTo>
                <a:cubicBezTo>
                  <a:pt x="18" y="28"/>
                  <a:pt x="19" y="28"/>
                  <a:pt x="19"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BF82B263-D369-4E39-83B7-A5997CE5D53E}"/>
              </a:ext>
            </a:extLst>
          </p:cNvPr>
          <p:cNvSpPr>
            <a:spLocks/>
          </p:cNvSpPr>
          <p:nvPr/>
        </p:nvSpPr>
        <p:spPr bwMode="auto">
          <a:xfrm>
            <a:off x="3004923" y="3120684"/>
            <a:ext cx="171450" cy="166688"/>
          </a:xfrm>
          <a:custGeom>
            <a:avLst/>
            <a:gdLst>
              <a:gd name="T0" fmla="*/ 19 w 37"/>
              <a:gd name="T1" fmla="*/ 29 h 36"/>
              <a:gd name="T2" fmla="*/ 28 w 37"/>
              <a:gd name="T3" fmla="*/ 35 h 36"/>
              <a:gd name="T4" fmla="*/ 30 w 37"/>
              <a:gd name="T5" fmla="*/ 34 h 36"/>
              <a:gd name="T6" fmla="*/ 27 w 37"/>
              <a:gd name="T7" fmla="*/ 23 h 36"/>
              <a:gd name="T8" fmla="*/ 27 w 37"/>
              <a:gd name="T9" fmla="*/ 22 h 36"/>
              <a:gd name="T10" fmla="*/ 36 w 37"/>
              <a:gd name="T11" fmla="*/ 15 h 36"/>
              <a:gd name="T12" fmla="*/ 35 w 37"/>
              <a:gd name="T13" fmla="*/ 13 h 36"/>
              <a:gd name="T14" fmla="*/ 24 w 37"/>
              <a:gd name="T15" fmla="*/ 12 h 36"/>
              <a:gd name="T16" fmla="*/ 23 w 37"/>
              <a:gd name="T17" fmla="*/ 12 h 36"/>
              <a:gd name="T18" fmla="*/ 19 w 37"/>
              <a:gd name="T19" fmla="*/ 1 h 36"/>
              <a:gd name="T20" fmla="*/ 17 w 37"/>
              <a:gd name="T21" fmla="*/ 1 h 36"/>
              <a:gd name="T22" fmla="*/ 13 w 37"/>
              <a:gd name="T23" fmla="*/ 12 h 36"/>
              <a:gd name="T24" fmla="*/ 12 w 37"/>
              <a:gd name="T25" fmla="*/ 12 h 36"/>
              <a:gd name="T26" fmla="*/ 1 w 37"/>
              <a:gd name="T27" fmla="*/ 13 h 36"/>
              <a:gd name="T28" fmla="*/ 0 w 37"/>
              <a:gd name="T29" fmla="*/ 15 h 36"/>
              <a:gd name="T30" fmla="*/ 9 w 37"/>
              <a:gd name="T31" fmla="*/ 22 h 36"/>
              <a:gd name="T32" fmla="*/ 10 w 37"/>
              <a:gd name="T33" fmla="*/ 23 h 36"/>
              <a:gd name="T34" fmla="*/ 7 w 37"/>
              <a:gd name="T35" fmla="*/ 34 h 36"/>
              <a:gd name="T36" fmla="*/ 8 w 37"/>
              <a:gd name="T37" fmla="*/ 35 h 36"/>
              <a:gd name="T38" fmla="*/ 18 w 37"/>
              <a:gd name="T39" fmla="*/ 29 h 36"/>
              <a:gd name="T40" fmla="*/ 19 w 37"/>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6">
                <a:moveTo>
                  <a:pt x="19" y="29"/>
                </a:moveTo>
                <a:cubicBezTo>
                  <a:pt x="28" y="35"/>
                  <a:pt x="28" y="35"/>
                  <a:pt x="28" y="35"/>
                </a:cubicBezTo>
                <a:cubicBezTo>
                  <a:pt x="29" y="36"/>
                  <a:pt x="30" y="35"/>
                  <a:pt x="30" y="34"/>
                </a:cubicBezTo>
                <a:cubicBezTo>
                  <a:pt x="27" y="23"/>
                  <a:pt x="27" y="23"/>
                  <a:pt x="27" y="23"/>
                </a:cubicBezTo>
                <a:cubicBezTo>
                  <a:pt x="27" y="23"/>
                  <a:pt x="27" y="22"/>
                  <a:pt x="27" y="22"/>
                </a:cubicBezTo>
                <a:cubicBezTo>
                  <a:pt x="36" y="15"/>
                  <a:pt x="36" y="15"/>
                  <a:pt x="36" y="15"/>
                </a:cubicBezTo>
                <a:cubicBezTo>
                  <a:pt x="37" y="14"/>
                  <a:pt x="37" y="13"/>
                  <a:pt x="35" y="13"/>
                </a:cubicBezTo>
                <a:cubicBezTo>
                  <a:pt x="24" y="12"/>
                  <a:pt x="24" y="12"/>
                  <a:pt x="24" y="12"/>
                </a:cubicBezTo>
                <a:cubicBezTo>
                  <a:pt x="24" y="12"/>
                  <a:pt x="23" y="12"/>
                  <a:pt x="23" y="12"/>
                </a:cubicBezTo>
                <a:cubicBezTo>
                  <a:pt x="19" y="1"/>
                  <a:pt x="19" y="1"/>
                  <a:pt x="19" y="1"/>
                </a:cubicBezTo>
                <a:cubicBezTo>
                  <a:pt x="19" y="0"/>
                  <a:pt x="18" y="0"/>
                  <a:pt x="17" y="1"/>
                </a:cubicBezTo>
                <a:cubicBezTo>
                  <a:pt x="13" y="12"/>
                  <a:pt x="13" y="12"/>
                  <a:pt x="13" y="12"/>
                </a:cubicBezTo>
                <a:cubicBezTo>
                  <a:pt x="13" y="12"/>
                  <a:pt x="13" y="12"/>
                  <a:pt x="12" y="12"/>
                </a:cubicBezTo>
                <a:cubicBezTo>
                  <a:pt x="1" y="13"/>
                  <a:pt x="1" y="13"/>
                  <a:pt x="1" y="13"/>
                </a:cubicBezTo>
                <a:cubicBezTo>
                  <a:pt x="0" y="13"/>
                  <a:pt x="0" y="14"/>
                  <a:pt x="0" y="15"/>
                </a:cubicBezTo>
                <a:cubicBezTo>
                  <a:pt x="9" y="22"/>
                  <a:pt x="9" y="22"/>
                  <a:pt x="9" y="22"/>
                </a:cubicBezTo>
                <a:cubicBezTo>
                  <a:pt x="10" y="22"/>
                  <a:pt x="10" y="23"/>
                  <a:pt x="10" y="23"/>
                </a:cubicBezTo>
                <a:cubicBezTo>
                  <a:pt x="7" y="34"/>
                  <a:pt x="7" y="34"/>
                  <a:pt x="7" y="34"/>
                </a:cubicBezTo>
                <a:cubicBezTo>
                  <a:pt x="6" y="35"/>
                  <a:pt x="7" y="36"/>
                  <a:pt x="8" y="35"/>
                </a:cubicBezTo>
                <a:cubicBezTo>
                  <a:pt x="18" y="29"/>
                  <a:pt x="18" y="29"/>
                  <a:pt x="18" y="29"/>
                </a:cubicBezTo>
                <a:cubicBezTo>
                  <a:pt x="18" y="28"/>
                  <a:pt x="19" y="28"/>
                  <a:pt x="19"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AFBDC552-91BE-49D1-90FA-C377FB84ACC9}"/>
              </a:ext>
            </a:extLst>
          </p:cNvPr>
          <p:cNvSpPr>
            <a:spLocks/>
          </p:cNvSpPr>
          <p:nvPr/>
        </p:nvSpPr>
        <p:spPr bwMode="auto">
          <a:xfrm>
            <a:off x="3263685" y="3120684"/>
            <a:ext cx="177800"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8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8" y="34"/>
                  <a:pt x="8" y="34"/>
                  <a:pt x="8" y="34"/>
                </a:cubicBezTo>
                <a:cubicBezTo>
                  <a:pt x="7" y="35"/>
                  <a:pt x="8" y="36"/>
                  <a:pt x="9" y="35"/>
                </a:cubicBezTo>
                <a:cubicBezTo>
                  <a:pt x="19" y="29"/>
                  <a:pt x="19" y="29"/>
                  <a:pt x="19" y="29"/>
                </a:cubicBezTo>
                <a:cubicBezTo>
                  <a:pt x="19" y="28"/>
                  <a:pt x="20"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BA4D24F1-9FE9-4487-9F76-1EA2B48EA85F}"/>
              </a:ext>
            </a:extLst>
          </p:cNvPr>
          <p:cNvSpPr>
            <a:spLocks/>
          </p:cNvSpPr>
          <p:nvPr/>
        </p:nvSpPr>
        <p:spPr bwMode="auto">
          <a:xfrm>
            <a:off x="3528798" y="3120684"/>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9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8"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9" y="29"/>
                  <a:pt x="19" y="29"/>
                  <a:pt x="19" y="29"/>
                </a:cubicBezTo>
                <a:cubicBezTo>
                  <a:pt x="19" y="28"/>
                  <a:pt x="19"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F164652B-A376-430F-B518-4D591115AC3B}"/>
              </a:ext>
            </a:extLst>
          </p:cNvPr>
          <p:cNvSpPr>
            <a:spLocks/>
          </p:cNvSpPr>
          <p:nvPr/>
        </p:nvSpPr>
        <p:spPr bwMode="auto">
          <a:xfrm>
            <a:off x="3793910" y="3120684"/>
            <a:ext cx="176212" cy="166688"/>
          </a:xfrm>
          <a:custGeom>
            <a:avLst/>
            <a:gdLst>
              <a:gd name="T0" fmla="*/ 20 w 38"/>
              <a:gd name="T1" fmla="*/ 29 h 36"/>
              <a:gd name="T2" fmla="*/ 29 w 38"/>
              <a:gd name="T3" fmla="*/ 35 h 36"/>
              <a:gd name="T4" fmla="*/ 31 w 38"/>
              <a:gd name="T5" fmla="*/ 34 h 36"/>
              <a:gd name="T6" fmla="*/ 28 w 38"/>
              <a:gd name="T7" fmla="*/ 23 h 36"/>
              <a:gd name="T8" fmla="*/ 28 w 38"/>
              <a:gd name="T9" fmla="*/ 22 h 36"/>
              <a:gd name="T10" fmla="*/ 37 w 38"/>
              <a:gd name="T11" fmla="*/ 15 h 36"/>
              <a:gd name="T12" fmla="*/ 36 w 38"/>
              <a:gd name="T13" fmla="*/ 13 h 36"/>
              <a:gd name="T14" fmla="*/ 25 w 38"/>
              <a:gd name="T15" fmla="*/ 12 h 36"/>
              <a:gd name="T16" fmla="*/ 24 w 38"/>
              <a:gd name="T17" fmla="*/ 12 h 36"/>
              <a:gd name="T18" fmla="*/ 20 w 38"/>
              <a:gd name="T19" fmla="*/ 1 h 36"/>
              <a:gd name="T20" fmla="*/ 18 w 38"/>
              <a:gd name="T21" fmla="*/ 1 h 36"/>
              <a:gd name="T22" fmla="*/ 14 w 38"/>
              <a:gd name="T23" fmla="*/ 12 h 36"/>
              <a:gd name="T24" fmla="*/ 13 w 38"/>
              <a:gd name="T25" fmla="*/ 12 h 36"/>
              <a:gd name="T26" fmla="*/ 2 w 38"/>
              <a:gd name="T27" fmla="*/ 13 h 36"/>
              <a:gd name="T28" fmla="*/ 1 w 38"/>
              <a:gd name="T29" fmla="*/ 15 h 36"/>
              <a:gd name="T30" fmla="*/ 10 w 38"/>
              <a:gd name="T31" fmla="*/ 22 h 36"/>
              <a:gd name="T32" fmla="*/ 11 w 38"/>
              <a:gd name="T33" fmla="*/ 23 h 36"/>
              <a:gd name="T34" fmla="*/ 7 w 38"/>
              <a:gd name="T35" fmla="*/ 34 h 36"/>
              <a:gd name="T36" fmla="*/ 9 w 38"/>
              <a:gd name="T37" fmla="*/ 35 h 36"/>
              <a:gd name="T38" fmla="*/ 18 w 38"/>
              <a:gd name="T39" fmla="*/ 29 h 36"/>
              <a:gd name="T40" fmla="*/ 20 w 38"/>
              <a:gd name="T4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6">
                <a:moveTo>
                  <a:pt x="20" y="29"/>
                </a:moveTo>
                <a:cubicBezTo>
                  <a:pt x="29" y="35"/>
                  <a:pt x="29" y="35"/>
                  <a:pt x="29" y="35"/>
                </a:cubicBezTo>
                <a:cubicBezTo>
                  <a:pt x="30" y="36"/>
                  <a:pt x="31" y="35"/>
                  <a:pt x="31" y="34"/>
                </a:cubicBezTo>
                <a:cubicBezTo>
                  <a:pt x="28" y="23"/>
                  <a:pt x="28" y="23"/>
                  <a:pt x="28" y="23"/>
                </a:cubicBezTo>
                <a:cubicBezTo>
                  <a:pt x="28" y="23"/>
                  <a:pt x="28" y="22"/>
                  <a:pt x="28" y="22"/>
                </a:cubicBezTo>
                <a:cubicBezTo>
                  <a:pt x="37" y="15"/>
                  <a:pt x="37" y="15"/>
                  <a:pt x="37" y="15"/>
                </a:cubicBezTo>
                <a:cubicBezTo>
                  <a:pt x="38" y="14"/>
                  <a:pt x="37" y="13"/>
                  <a:pt x="36" y="13"/>
                </a:cubicBezTo>
                <a:cubicBezTo>
                  <a:pt x="25" y="12"/>
                  <a:pt x="25" y="12"/>
                  <a:pt x="25" y="12"/>
                </a:cubicBezTo>
                <a:cubicBezTo>
                  <a:pt x="25" y="12"/>
                  <a:pt x="24" y="12"/>
                  <a:pt x="24" y="12"/>
                </a:cubicBezTo>
                <a:cubicBezTo>
                  <a:pt x="20" y="1"/>
                  <a:pt x="20" y="1"/>
                  <a:pt x="20" y="1"/>
                </a:cubicBezTo>
                <a:cubicBezTo>
                  <a:pt x="20" y="0"/>
                  <a:pt x="18" y="0"/>
                  <a:pt x="18" y="1"/>
                </a:cubicBezTo>
                <a:cubicBezTo>
                  <a:pt x="14" y="12"/>
                  <a:pt x="14" y="12"/>
                  <a:pt x="14" y="12"/>
                </a:cubicBezTo>
                <a:cubicBezTo>
                  <a:pt x="14" y="12"/>
                  <a:pt x="14" y="12"/>
                  <a:pt x="13" y="12"/>
                </a:cubicBezTo>
                <a:cubicBezTo>
                  <a:pt x="2" y="13"/>
                  <a:pt x="2" y="13"/>
                  <a:pt x="2" y="13"/>
                </a:cubicBezTo>
                <a:cubicBezTo>
                  <a:pt x="1" y="13"/>
                  <a:pt x="0" y="14"/>
                  <a:pt x="1" y="15"/>
                </a:cubicBezTo>
                <a:cubicBezTo>
                  <a:pt x="10" y="22"/>
                  <a:pt x="10" y="22"/>
                  <a:pt x="10" y="22"/>
                </a:cubicBezTo>
                <a:cubicBezTo>
                  <a:pt x="11" y="22"/>
                  <a:pt x="11" y="23"/>
                  <a:pt x="11" y="23"/>
                </a:cubicBezTo>
                <a:cubicBezTo>
                  <a:pt x="7" y="34"/>
                  <a:pt x="7" y="34"/>
                  <a:pt x="7" y="34"/>
                </a:cubicBezTo>
                <a:cubicBezTo>
                  <a:pt x="7" y="35"/>
                  <a:pt x="8" y="36"/>
                  <a:pt x="9" y="35"/>
                </a:cubicBezTo>
                <a:cubicBezTo>
                  <a:pt x="18" y="29"/>
                  <a:pt x="18" y="29"/>
                  <a:pt x="18" y="29"/>
                </a:cubicBezTo>
                <a:cubicBezTo>
                  <a:pt x="19" y="28"/>
                  <a:pt x="19" y="28"/>
                  <a:pt x="20" y="29"/>
                </a:cubicBez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B56739E1-AE74-4625-9085-1F3A16C41E53}"/>
              </a:ext>
            </a:extLst>
          </p:cNvPr>
          <p:cNvSpPr>
            <a:spLocks/>
          </p:cNvSpPr>
          <p:nvPr/>
        </p:nvSpPr>
        <p:spPr bwMode="auto">
          <a:xfrm>
            <a:off x="1323760" y="2358684"/>
            <a:ext cx="969962" cy="376238"/>
          </a:xfrm>
          <a:custGeom>
            <a:avLst/>
            <a:gdLst>
              <a:gd name="T0" fmla="*/ 14 w 209"/>
              <a:gd name="T1" fmla="*/ 81 h 81"/>
              <a:gd name="T2" fmla="*/ 3 w 209"/>
              <a:gd name="T3" fmla="*/ 65 h 81"/>
              <a:gd name="T4" fmla="*/ 18 w 209"/>
              <a:gd name="T5" fmla="*/ 34 h 81"/>
              <a:gd name="T6" fmla="*/ 46 w 209"/>
              <a:gd name="T7" fmla="*/ 13 h 81"/>
              <a:gd name="T8" fmla="*/ 110 w 209"/>
              <a:gd name="T9" fmla="*/ 0 h 81"/>
              <a:gd name="T10" fmla="*/ 192 w 209"/>
              <a:gd name="T11" fmla="*/ 25 h 81"/>
              <a:gd name="T12" fmla="*/ 209 w 209"/>
              <a:gd name="T13" fmla="*/ 81 h 81"/>
              <a:gd name="T14" fmla="*/ 14 w 209"/>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81">
                <a:moveTo>
                  <a:pt x="14" y="81"/>
                </a:moveTo>
                <a:cubicBezTo>
                  <a:pt x="6" y="81"/>
                  <a:pt x="0" y="73"/>
                  <a:pt x="3" y="65"/>
                </a:cubicBezTo>
                <a:cubicBezTo>
                  <a:pt x="7" y="56"/>
                  <a:pt x="13" y="44"/>
                  <a:pt x="18" y="34"/>
                </a:cubicBezTo>
                <a:cubicBezTo>
                  <a:pt x="24" y="23"/>
                  <a:pt x="34" y="15"/>
                  <a:pt x="46" y="13"/>
                </a:cubicBezTo>
                <a:cubicBezTo>
                  <a:pt x="110" y="0"/>
                  <a:pt x="110" y="0"/>
                  <a:pt x="110" y="0"/>
                </a:cubicBezTo>
                <a:cubicBezTo>
                  <a:pt x="110" y="0"/>
                  <a:pt x="188" y="15"/>
                  <a:pt x="192" y="25"/>
                </a:cubicBezTo>
                <a:cubicBezTo>
                  <a:pt x="196" y="35"/>
                  <a:pt x="209" y="81"/>
                  <a:pt x="209" y="81"/>
                </a:cubicBezTo>
                <a:lnTo>
                  <a:pt x="14" y="81"/>
                </a:lnTo>
                <a:close/>
              </a:path>
            </a:pathLst>
          </a:custGeom>
          <a:solidFill>
            <a:srgbClr val="006C9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DC00430D-B47E-4514-B00C-5DB9AAEF37AC}"/>
              </a:ext>
            </a:extLst>
          </p:cNvPr>
          <p:cNvSpPr>
            <a:spLocks/>
          </p:cNvSpPr>
          <p:nvPr/>
        </p:nvSpPr>
        <p:spPr bwMode="auto">
          <a:xfrm>
            <a:off x="1398373" y="1571284"/>
            <a:ext cx="719137" cy="741363"/>
          </a:xfrm>
          <a:custGeom>
            <a:avLst/>
            <a:gdLst>
              <a:gd name="T0" fmla="*/ 97 w 155"/>
              <a:gd name="T1" fmla="*/ 11 h 160"/>
              <a:gd name="T2" fmla="*/ 12 w 155"/>
              <a:gd name="T3" fmla="*/ 74 h 160"/>
              <a:gd name="T4" fmla="*/ 3 w 155"/>
              <a:gd name="T5" fmla="*/ 104 h 160"/>
              <a:gd name="T6" fmla="*/ 77 w 155"/>
              <a:gd name="T7" fmla="*/ 156 h 160"/>
              <a:gd name="T8" fmla="*/ 97 w 155"/>
              <a:gd name="T9" fmla="*/ 11 h 160"/>
            </a:gdLst>
            <a:ahLst/>
            <a:cxnLst>
              <a:cxn ang="0">
                <a:pos x="T0" y="T1"/>
              </a:cxn>
              <a:cxn ang="0">
                <a:pos x="T2" y="T3"/>
              </a:cxn>
              <a:cxn ang="0">
                <a:pos x="T4" y="T5"/>
              </a:cxn>
              <a:cxn ang="0">
                <a:pos x="T6" y="T7"/>
              </a:cxn>
              <a:cxn ang="0">
                <a:pos x="T8" y="T9"/>
              </a:cxn>
            </a:cxnLst>
            <a:rect l="0" t="0" r="r" b="b"/>
            <a:pathLst>
              <a:path w="155" h="160">
                <a:moveTo>
                  <a:pt x="97" y="11"/>
                </a:moveTo>
                <a:cubicBezTo>
                  <a:pt x="69" y="2"/>
                  <a:pt x="17" y="0"/>
                  <a:pt x="12" y="74"/>
                </a:cubicBezTo>
                <a:cubicBezTo>
                  <a:pt x="12" y="80"/>
                  <a:pt x="0" y="93"/>
                  <a:pt x="3" y="104"/>
                </a:cubicBezTo>
                <a:cubicBezTo>
                  <a:pt x="18" y="155"/>
                  <a:pt x="47" y="160"/>
                  <a:pt x="77" y="156"/>
                </a:cubicBezTo>
                <a:cubicBezTo>
                  <a:pt x="124" y="149"/>
                  <a:pt x="155" y="29"/>
                  <a:pt x="97" y="11"/>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B085FD13-EC6B-4D7E-94A6-46B553481653}"/>
              </a:ext>
            </a:extLst>
          </p:cNvPr>
          <p:cNvSpPr>
            <a:spLocks/>
          </p:cNvSpPr>
          <p:nvPr/>
        </p:nvSpPr>
        <p:spPr bwMode="auto">
          <a:xfrm>
            <a:off x="1282485" y="1491909"/>
            <a:ext cx="871537" cy="617538"/>
          </a:xfrm>
          <a:custGeom>
            <a:avLst/>
            <a:gdLst>
              <a:gd name="T0" fmla="*/ 23 w 188"/>
              <a:gd name="T1" fmla="*/ 10 h 133"/>
              <a:gd name="T2" fmla="*/ 61 w 188"/>
              <a:gd name="T3" fmla="*/ 74 h 133"/>
              <a:gd name="T4" fmla="*/ 133 w 188"/>
              <a:gd name="T5" fmla="*/ 83 h 133"/>
              <a:gd name="T6" fmla="*/ 145 w 188"/>
              <a:gd name="T7" fmla="*/ 133 h 133"/>
              <a:gd name="T8" fmla="*/ 168 w 188"/>
              <a:gd name="T9" fmla="*/ 51 h 133"/>
              <a:gd name="T10" fmla="*/ 155 w 188"/>
              <a:gd name="T11" fmla="*/ 46 h 133"/>
              <a:gd name="T12" fmla="*/ 90 w 188"/>
              <a:gd name="T13" fmla="*/ 11 h 133"/>
              <a:gd name="T14" fmla="*/ 23 w 188"/>
              <a:gd name="T15" fmla="*/ 1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33">
                <a:moveTo>
                  <a:pt x="23" y="10"/>
                </a:moveTo>
                <a:cubicBezTo>
                  <a:pt x="23" y="10"/>
                  <a:pt x="0" y="61"/>
                  <a:pt x="61" y="74"/>
                </a:cubicBezTo>
                <a:cubicBezTo>
                  <a:pt x="96" y="82"/>
                  <a:pt x="127" y="70"/>
                  <a:pt x="133" y="83"/>
                </a:cubicBezTo>
                <a:cubicBezTo>
                  <a:pt x="133" y="83"/>
                  <a:pt x="127" y="130"/>
                  <a:pt x="145" y="133"/>
                </a:cubicBezTo>
                <a:cubicBezTo>
                  <a:pt x="145" y="133"/>
                  <a:pt x="188" y="90"/>
                  <a:pt x="168" y="51"/>
                </a:cubicBezTo>
                <a:cubicBezTo>
                  <a:pt x="168" y="51"/>
                  <a:pt x="164" y="43"/>
                  <a:pt x="155" y="46"/>
                </a:cubicBezTo>
                <a:cubicBezTo>
                  <a:pt x="155" y="46"/>
                  <a:pt x="141" y="1"/>
                  <a:pt x="90" y="11"/>
                </a:cubicBezTo>
                <a:cubicBezTo>
                  <a:pt x="23" y="23"/>
                  <a:pt x="28" y="0"/>
                  <a:pt x="23" y="10"/>
                </a:cubicBezTo>
                <a:close/>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2E86F0D4-5B99-435F-ACDA-9F035D89C0E6}"/>
              </a:ext>
            </a:extLst>
          </p:cNvPr>
          <p:cNvSpPr>
            <a:spLocks/>
          </p:cNvSpPr>
          <p:nvPr/>
        </p:nvSpPr>
        <p:spPr bwMode="auto">
          <a:xfrm>
            <a:off x="1811123" y="1737972"/>
            <a:ext cx="241300" cy="407988"/>
          </a:xfrm>
          <a:custGeom>
            <a:avLst/>
            <a:gdLst>
              <a:gd name="T0" fmla="*/ 8 w 52"/>
              <a:gd name="T1" fmla="*/ 22 h 88"/>
              <a:gd name="T2" fmla="*/ 12 w 52"/>
              <a:gd name="T3" fmla="*/ 51 h 88"/>
              <a:gd name="T4" fmla="*/ 14 w 52"/>
              <a:gd name="T5" fmla="*/ 55 h 88"/>
              <a:gd name="T6" fmla="*/ 17 w 52"/>
              <a:gd name="T7" fmla="*/ 75 h 88"/>
              <a:gd name="T8" fmla="*/ 20 w 52"/>
              <a:gd name="T9" fmla="*/ 86 h 88"/>
              <a:gd name="T10" fmla="*/ 36 w 52"/>
              <a:gd name="T11" fmla="*/ 78 h 88"/>
              <a:gd name="T12" fmla="*/ 8 w 52"/>
              <a:gd name="T13" fmla="*/ 22 h 88"/>
            </a:gdLst>
            <a:ahLst/>
            <a:cxnLst>
              <a:cxn ang="0">
                <a:pos x="T0" y="T1"/>
              </a:cxn>
              <a:cxn ang="0">
                <a:pos x="T2" y="T3"/>
              </a:cxn>
              <a:cxn ang="0">
                <a:pos x="T4" y="T5"/>
              </a:cxn>
              <a:cxn ang="0">
                <a:pos x="T6" y="T7"/>
              </a:cxn>
              <a:cxn ang="0">
                <a:pos x="T8" y="T9"/>
              </a:cxn>
              <a:cxn ang="0">
                <a:pos x="T10" y="T11"/>
              </a:cxn>
              <a:cxn ang="0">
                <a:pos x="T12" y="T13"/>
              </a:cxn>
            </a:cxnLst>
            <a:rect l="0" t="0" r="r" b="b"/>
            <a:pathLst>
              <a:path w="52" h="88">
                <a:moveTo>
                  <a:pt x="8" y="22"/>
                </a:moveTo>
                <a:cubicBezTo>
                  <a:pt x="8" y="22"/>
                  <a:pt x="0" y="30"/>
                  <a:pt x="12" y="51"/>
                </a:cubicBezTo>
                <a:cubicBezTo>
                  <a:pt x="13" y="52"/>
                  <a:pt x="14" y="53"/>
                  <a:pt x="14" y="55"/>
                </a:cubicBezTo>
                <a:cubicBezTo>
                  <a:pt x="16" y="59"/>
                  <a:pt x="19" y="69"/>
                  <a:pt x="17" y="75"/>
                </a:cubicBezTo>
                <a:cubicBezTo>
                  <a:pt x="15" y="79"/>
                  <a:pt x="16" y="84"/>
                  <a:pt x="20" y="86"/>
                </a:cubicBezTo>
                <a:cubicBezTo>
                  <a:pt x="23" y="88"/>
                  <a:pt x="29" y="88"/>
                  <a:pt x="36" y="78"/>
                </a:cubicBezTo>
                <a:cubicBezTo>
                  <a:pt x="52" y="58"/>
                  <a:pt x="49" y="0"/>
                  <a:pt x="8" y="22"/>
                </a:cubicBezTo>
                <a:close/>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a:extLst>
              <a:ext uri="{FF2B5EF4-FFF2-40B4-BE49-F238E27FC236}">
                <a16:creationId xmlns:a16="http://schemas.microsoft.com/office/drawing/2014/main" id="{856CED9E-8FBC-47AF-9315-637DF35C5CE0}"/>
              </a:ext>
            </a:extLst>
          </p:cNvPr>
          <p:cNvSpPr>
            <a:spLocks/>
          </p:cNvSpPr>
          <p:nvPr/>
        </p:nvSpPr>
        <p:spPr bwMode="auto">
          <a:xfrm>
            <a:off x="1746035" y="1964984"/>
            <a:ext cx="306387" cy="269875"/>
          </a:xfrm>
          <a:custGeom>
            <a:avLst/>
            <a:gdLst>
              <a:gd name="T0" fmla="*/ 28 w 66"/>
              <a:gd name="T1" fmla="*/ 22 h 58"/>
              <a:gd name="T2" fmla="*/ 60 w 66"/>
              <a:gd name="T3" fmla="*/ 18 h 58"/>
              <a:gd name="T4" fmla="*/ 26 w 66"/>
              <a:gd name="T5" fmla="*/ 44 h 58"/>
              <a:gd name="T6" fmla="*/ 28 w 66"/>
              <a:gd name="T7" fmla="*/ 22 h 58"/>
            </a:gdLst>
            <a:ahLst/>
            <a:cxnLst>
              <a:cxn ang="0">
                <a:pos x="T0" y="T1"/>
              </a:cxn>
              <a:cxn ang="0">
                <a:pos x="T2" y="T3"/>
              </a:cxn>
              <a:cxn ang="0">
                <a:pos x="T4" y="T5"/>
              </a:cxn>
              <a:cxn ang="0">
                <a:pos x="T6" y="T7"/>
              </a:cxn>
            </a:cxnLst>
            <a:rect l="0" t="0" r="r" b="b"/>
            <a:pathLst>
              <a:path w="66" h="58">
                <a:moveTo>
                  <a:pt x="28" y="22"/>
                </a:moveTo>
                <a:cubicBezTo>
                  <a:pt x="28" y="22"/>
                  <a:pt x="48" y="0"/>
                  <a:pt x="60" y="18"/>
                </a:cubicBezTo>
                <a:cubicBezTo>
                  <a:pt x="66" y="27"/>
                  <a:pt x="53" y="58"/>
                  <a:pt x="26" y="44"/>
                </a:cubicBezTo>
                <a:cubicBezTo>
                  <a:pt x="0" y="31"/>
                  <a:pt x="28" y="22"/>
                  <a:pt x="28" y="22"/>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4DD4CD20-F962-4E23-88C1-1BD96CA34254}"/>
              </a:ext>
            </a:extLst>
          </p:cNvPr>
          <p:cNvSpPr>
            <a:spLocks/>
          </p:cNvSpPr>
          <p:nvPr/>
        </p:nvSpPr>
        <p:spPr bwMode="auto">
          <a:xfrm>
            <a:off x="1722223" y="2141197"/>
            <a:ext cx="185737" cy="315913"/>
          </a:xfrm>
          <a:custGeom>
            <a:avLst/>
            <a:gdLst>
              <a:gd name="T0" fmla="*/ 40 w 40"/>
              <a:gd name="T1" fmla="*/ 50 h 68"/>
              <a:gd name="T2" fmla="*/ 2 w 40"/>
              <a:gd name="T3" fmla="*/ 51 h 68"/>
              <a:gd name="T4" fmla="*/ 1 w 40"/>
              <a:gd name="T5" fmla="*/ 32 h 68"/>
              <a:gd name="T6" fmla="*/ 1 w 40"/>
              <a:gd name="T7" fmla="*/ 22 h 68"/>
              <a:gd name="T8" fmla="*/ 0 w 40"/>
              <a:gd name="T9" fmla="*/ 12 h 68"/>
              <a:gd name="T10" fmla="*/ 37 w 40"/>
              <a:gd name="T11" fmla="*/ 0 h 68"/>
              <a:gd name="T12" fmla="*/ 38 w 40"/>
              <a:gd name="T13" fmla="*/ 18 h 68"/>
              <a:gd name="T14" fmla="*/ 39 w 40"/>
              <a:gd name="T15" fmla="*/ 24 h 68"/>
              <a:gd name="T16" fmla="*/ 40 w 40"/>
              <a:gd name="T17"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8">
                <a:moveTo>
                  <a:pt x="40" y="50"/>
                </a:moveTo>
                <a:cubicBezTo>
                  <a:pt x="20" y="68"/>
                  <a:pt x="2" y="51"/>
                  <a:pt x="2" y="51"/>
                </a:cubicBezTo>
                <a:cubicBezTo>
                  <a:pt x="1" y="32"/>
                  <a:pt x="1" y="32"/>
                  <a:pt x="1" y="32"/>
                </a:cubicBezTo>
                <a:cubicBezTo>
                  <a:pt x="1" y="22"/>
                  <a:pt x="1" y="22"/>
                  <a:pt x="1" y="22"/>
                </a:cubicBezTo>
                <a:cubicBezTo>
                  <a:pt x="0" y="12"/>
                  <a:pt x="0" y="12"/>
                  <a:pt x="0" y="12"/>
                </a:cubicBezTo>
                <a:cubicBezTo>
                  <a:pt x="37" y="0"/>
                  <a:pt x="37" y="0"/>
                  <a:pt x="37" y="0"/>
                </a:cubicBezTo>
                <a:cubicBezTo>
                  <a:pt x="38" y="18"/>
                  <a:pt x="38" y="18"/>
                  <a:pt x="38" y="18"/>
                </a:cubicBezTo>
                <a:cubicBezTo>
                  <a:pt x="39" y="24"/>
                  <a:pt x="39" y="24"/>
                  <a:pt x="39" y="24"/>
                </a:cubicBezTo>
                <a:lnTo>
                  <a:pt x="40" y="50"/>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a:extLst>
              <a:ext uri="{FF2B5EF4-FFF2-40B4-BE49-F238E27FC236}">
                <a16:creationId xmlns:a16="http://schemas.microsoft.com/office/drawing/2014/main" id="{FC001AFD-5324-4B2A-B054-86BFD0E0B5EA}"/>
              </a:ext>
            </a:extLst>
          </p:cNvPr>
          <p:cNvSpPr>
            <a:spLocks/>
          </p:cNvSpPr>
          <p:nvPr/>
        </p:nvSpPr>
        <p:spPr bwMode="auto">
          <a:xfrm>
            <a:off x="1890498" y="2053884"/>
            <a:ext cx="106362" cy="115888"/>
          </a:xfrm>
          <a:custGeom>
            <a:avLst/>
            <a:gdLst>
              <a:gd name="T0" fmla="*/ 0 w 23"/>
              <a:gd name="T1" fmla="*/ 18 h 25"/>
              <a:gd name="T2" fmla="*/ 3 w 23"/>
              <a:gd name="T3" fmla="*/ 11 h 25"/>
              <a:gd name="T4" fmla="*/ 15 w 23"/>
              <a:gd name="T5" fmla="*/ 2 h 25"/>
              <a:gd name="T6" fmla="*/ 15 w 23"/>
              <a:gd name="T7" fmla="*/ 19 h 25"/>
              <a:gd name="T8" fmla="*/ 0 w 23"/>
              <a:gd name="T9" fmla="*/ 18 h 25"/>
            </a:gdLst>
            <a:ahLst/>
            <a:cxnLst>
              <a:cxn ang="0">
                <a:pos x="T0" y="T1"/>
              </a:cxn>
              <a:cxn ang="0">
                <a:pos x="T2" y="T3"/>
              </a:cxn>
              <a:cxn ang="0">
                <a:pos x="T4" y="T5"/>
              </a:cxn>
              <a:cxn ang="0">
                <a:pos x="T6" y="T7"/>
              </a:cxn>
              <a:cxn ang="0">
                <a:pos x="T8" y="T9"/>
              </a:cxn>
            </a:cxnLst>
            <a:rect l="0" t="0" r="r" b="b"/>
            <a:pathLst>
              <a:path w="23" h="25">
                <a:moveTo>
                  <a:pt x="0" y="18"/>
                </a:moveTo>
                <a:cubicBezTo>
                  <a:pt x="0" y="18"/>
                  <a:pt x="6" y="18"/>
                  <a:pt x="3" y="11"/>
                </a:cubicBezTo>
                <a:cubicBezTo>
                  <a:pt x="1" y="5"/>
                  <a:pt x="10" y="0"/>
                  <a:pt x="15" y="2"/>
                </a:cubicBezTo>
                <a:cubicBezTo>
                  <a:pt x="21" y="5"/>
                  <a:pt x="23" y="13"/>
                  <a:pt x="15" y="19"/>
                </a:cubicBezTo>
                <a:cubicBezTo>
                  <a:pt x="8" y="25"/>
                  <a:pt x="0" y="18"/>
                  <a:pt x="0" y="18"/>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a:extLst>
              <a:ext uri="{FF2B5EF4-FFF2-40B4-BE49-F238E27FC236}">
                <a16:creationId xmlns:a16="http://schemas.microsoft.com/office/drawing/2014/main" id="{94603370-70AB-41C9-8649-F4142C65EA8F}"/>
              </a:ext>
            </a:extLst>
          </p:cNvPr>
          <p:cNvSpPr>
            <a:spLocks/>
          </p:cNvSpPr>
          <p:nvPr/>
        </p:nvSpPr>
        <p:spPr bwMode="auto">
          <a:xfrm>
            <a:off x="1726985" y="2182472"/>
            <a:ext cx="173037" cy="168275"/>
          </a:xfrm>
          <a:custGeom>
            <a:avLst/>
            <a:gdLst>
              <a:gd name="T0" fmla="*/ 0 w 37"/>
              <a:gd name="T1" fmla="*/ 25 h 36"/>
              <a:gd name="T2" fmla="*/ 37 w 37"/>
              <a:gd name="T3" fmla="*/ 0 h 36"/>
              <a:gd name="T4" fmla="*/ 37 w 37"/>
              <a:gd name="T5" fmla="*/ 9 h 36"/>
              <a:gd name="T6" fmla="*/ 1 w 37"/>
              <a:gd name="T7" fmla="*/ 36 h 36"/>
              <a:gd name="T8" fmla="*/ 0 w 37"/>
              <a:gd name="T9" fmla="*/ 25 h 36"/>
            </a:gdLst>
            <a:ahLst/>
            <a:cxnLst>
              <a:cxn ang="0">
                <a:pos x="T0" y="T1"/>
              </a:cxn>
              <a:cxn ang="0">
                <a:pos x="T2" y="T3"/>
              </a:cxn>
              <a:cxn ang="0">
                <a:pos x="T4" y="T5"/>
              </a:cxn>
              <a:cxn ang="0">
                <a:pos x="T6" y="T7"/>
              </a:cxn>
              <a:cxn ang="0">
                <a:pos x="T8" y="T9"/>
              </a:cxn>
            </a:cxnLst>
            <a:rect l="0" t="0" r="r" b="b"/>
            <a:pathLst>
              <a:path w="37" h="36">
                <a:moveTo>
                  <a:pt x="0" y="25"/>
                </a:moveTo>
                <a:cubicBezTo>
                  <a:pt x="0" y="25"/>
                  <a:pt x="24" y="19"/>
                  <a:pt x="37" y="0"/>
                </a:cubicBezTo>
                <a:cubicBezTo>
                  <a:pt x="37" y="9"/>
                  <a:pt x="37" y="9"/>
                  <a:pt x="37" y="9"/>
                </a:cubicBezTo>
                <a:cubicBezTo>
                  <a:pt x="37" y="9"/>
                  <a:pt x="25" y="33"/>
                  <a:pt x="1" y="36"/>
                </a:cubicBezTo>
                <a:lnTo>
                  <a:pt x="0" y="25"/>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88C52FBD-1728-45FB-8697-FCCC97CBCFDF}"/>
              </a:ext>
            </a:extLst>
          </p:cNvPr>
          <p:cNvSpPr>
            <a:spLocks/>
          </p:cNvSpPr>
          <p:nvPr/>
        </p:nvSpPr>
        <p:spPr bwMode="auto">
          <a:xfrm>
            <a:off x="4206660" y="2841284"/>
            <a:ext cx="673100" cy="969963"/>
          </a:xfrm>
          <a:custGeom>
            <a:avLst/>
            <a:gdLst>
              <a:gd name="T0" fmla="*/ 65 w 145"/>
              <a:gd name="T1" fmla="*/ 10 h 209"/>
              <a:gd name="T2" fmla="*/ 32 w 145"/>
              <a:gd name="T3" fmla="*/ 62 h 209"/>
              <a:gd name="T4" fmla="*/ 36 w 145"/>
              <a:gd name="T5" fmla="*/ 133 h 209"/>
              <a:gd name="T6" fmla="*/ 38 w 145"/>
              <a:gd name="T7" fmla="*/ 172 h 209"/>
              <a:gd name="T8" fmla="*/ 37 w 145"/>
              <a:gd name="T9" fmla="*/ 172 h 209"/>
              <a:gd name="T10" fmla="*/ 43 w 145"/>
              <a:gd name="T11" fmla="*/ 209 h 209"/>
              <a:gd name="T12" fmla="*/ 100 w 145"/>
              <a:gd name="T13" fmla="*/ 209 h 209"/>
              <a:gd name="T14" fmla="*/ 141 w 145"/>
              <a:gd name="T15" fmla="*/ 82 h 209"/>
              <a:gd name="T16" fmla="*/ 65 w 145"/>
              <a:gd name="T17" fmla="*/ 1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09">
                <a:moveTo>
                  <a:pt x="65" y="10"/>
                </a:moveTo>
                <a:cubicBezTo>
                  <a:pt x="65" y="10"/>
                  <a:pt x="67" y="54"/>
                  <a:pt x="32" y="62"/>
                </a:cubicBezTo>
                <a:cubicBezTo>
                  <a:pt x="0" y="69"/>
                  <a:pt x="1" y="114"/>
                  <a:pt x="36" y="133"/>
                </a:cubicBezTo>
                <a:cubicBezTo>
                  <a:pt x="52" y="142"/>
                  <a:pt x="53" y="163"/>
                  <a:pt x="38" y="172"/>
                </a:cubicBezTo>
                <a:cubicBezTo>
                  <a:pt x="37" y="172"/>
                  <a:pt x="37" y="172"/>
                  <a:pt x="37" y="172"/>
                </a:cubicBezTo>
                <a:cubicBezTo>
                  <a:pt x="7" y="189"/>
                  <a:pt x="43" y="209"/>
                  <a:pt x="43" y="209"/>
                </a:cubicBezTo>
                <a:cubicBezTo>
                  <a:pt x="100" y="209"/>
                  <a:pt x="100" y="209"/>
                  <a:pt x="100" y="209"/>
                </a:cubicBezTo>
                <a:cubicBezTo>
                  <a:pt x="100" y="209"/>
                  <a:pt x="145" y="164"/>
                  <a:pt x="141" y="82"/>
                </a:cubicBezTo>
                <a:cubicBezTo>
                  <a:pt x="136" y="0"/>
                  <a:pt x="65" y="10"/>
                  <a:pt x="65" y="10"/>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a:extLst>
              <a:ext uri="{FF2B5EF4-FFF2-40B4-BE49-F238E27FC236}">
                <a16:creationId xmlns:a16="http://schemas.microsoft.com/office/drawing/2014/main" id="{86CB8B17-9C2A-486B-81CE-989121F8D968}"/>
              </a:ext>
            </a:extLst>
          </p:cNvPr>
          <p:cNvSpPr>
            <a:spLocks/>
          </p:cNvSpPr>
          <p:nvPr/>
        </p:nvSpPr>
        <p:spPr bwMode="auto">
          <a:xfrm>
            <a:off x="4452723" y="2503147"/>
            <a:ext cx="1025525" cy="1327150"/>
          </a:xfrm>
          <a:custGeom>
            <a:avLst/>
            <a:gdLst>
              <a:gd name="T0" fmla="*/ 207 w 221"/>
              <a:gd name="T1" fmla="*/ 221 h 286"/>
              <a:gd name="T2" fmla="*/ 177 w 221"/>
              <a:gd name="T3" fmla="*/ 144 h 286"/>
              <a:gd name="T4" fmla="*/ 149 w 221"/>
              <a:gd name="T5" fmla="*/ 48 h 286"/>
              <a:gd name="T6" fmla="*/ 102 w 221"/>
              <a:gd name="T7" fmla="*/ 30 h 286"/>
              <a:gd name="T8" fmla="*/ 102 w 221"/>
              <a:gd name="T9" fmla="*/ 30 h 286"/>
              <a:gd name="T10" fmla="*/ 55 w 221"/>
              <a:gd name="T11" fmla="*/ 12 h 286"/>
              <a:gd name="T12" fmla="*/ 12 w 221"/>
              <a:gd name="T13" fmla="*/ 83 h 286"/>
              <a:gd name="T14" fmla="*/ 92 w 221"/>
              <a:gd name="T15" fmla="*/ 128 h 286"/>
              <a:gd name="T16" fmla="*/ 81 w 221"/>
              <a:gd name="T17" fmla="*/ 161 h 286"/>
              <a:gd name="T18" fmla="*/ 153 w 221"/>
              <a:gd name="T19" fmla="*/ 282 h 286"/>
              <a:gd name="T20" fmla="*/ 207 w 221"/>
              <a:gd name="T21" fmla="*/ 2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86">
                <a:moveTo>
                  <a:pt x="207" y="221"/>
                </a:moveTo>
                <a:cubicBezTo>
                  <a:pt x="193" y="183"/>
                  <a:pt x="162" y="182"/>
                  <a:pt x="177" y="144"/>
                </a:cubicBezTo>
                <a:cubicBezTo>
                  <a:pt x="192" y="103"/>
                  <a:pt x="164" y="100"/>
                  <a:pt x="149" y="48"/>
                </a:cubicBezTo>
                <a:cubicBezTo>
                  <a:pt x="141" y="22"/>
                  <a:pt x="120" y="16"/>
                  <a:pt x="102" y="30"/>
                </a:cubicBezTo>
                <a:cubicBezTo>
                  <a:pt x="102" y="30"/>
                  <a:pt x="102" y="30"/>
                  <a:pt x="102" y="30"/>
                </a:cubicBezTo>
                <a:cubicBezTo>
                  <a:pt x="108" y="19"/>
                  <a:pt x="101" y="0"/>
                  <a:pt x="55" y="12"/>
                </a:cubicBezTo>
                <a:cubicBezTo>
                  <a:pt x="0" y="26"/>
                  <a:pt x="12" y="83"/>
                  <a:pt x="12" y="83"/>
                </a:cubicBezTo>
                <a:cubicBezTo>
                  <a:pt x="13" y="109"/>
                  <a:pt x="56" y="122"/>
                  <a:pt x="92" y="128"/>
                </a:cubicBezTo>
                <a:cubicBezTo>
                  <a:pt x="86" y="140"/>
                  <a:pt x="82" y="151"/>
                  <a:pt x="81" y="161"/>
                </a:cubicBezTo>
                <a:cubicBezTo>
                  <a:pt x="76" y="205"/>
                  <a:pt x="111" y="279"/>
                  <a:pt x="153" y="282"/>
                </a:cubicBezTo>
                <a:cubicBezTo>
                  <a:pt x="200" y="286"/>
                  <a:pt x="221" y="261"/>
                  <a:pt x="207" y="221"/>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a:extLst>
              <a:ext uri="{FF2B5EF4-FFF2-40B4-BE49-F238E27FC236}">
                <a16:creationId xmlns:a16="http://schemas.microsoft.com/office/drawing/2014/main" id="{03DD8098-208C-47A3-8C57-6E808151610C}"/>
              </a:ext>
            </a:extLst>
          </p:cNvPr>
          <p:cNvSpPr>
            <a:spLocks/>
          </p:cNvSpPr>
          <p:nvPr/>
        </p:nvSpPr>
        <p:spPr bwMode="auto">
          <a:xfrm>
            <a:off x="4433673" y="3417547"/>
            <a:ext cx="730250" cy="393700"/>
          </a:xfrm>
          <a:custGeom>
            <a:avLst/>
            <a:gdLst>
              <a:gd name="T0" fmla="*/ 157 w 157"/>
              <a:gd name="T1" fmla="*/ 85 h 85"/>
              <a:gd name="T2" fmla="*/ 144 w 157"/>
              <a:gd name="T3" fmla="*/ 33 h 85"/>
              <a:gd name="T4" fmla="*/ 130 w 157"/>
              <a:gd name="T5" fmla="*/ 17 h 85"/>
              <a:gd name="T6" fmla="*/ 88 w 157"/>
              <a:gd name="T7" fmla="*/ 0 h 85"/>
              <a:gd name="T8" fmla="*/ 34 w 157"/>
              <a:gd name="T9" fmla="*/ 21 h 85"/>
              <a:gd name="T10" fmla="*/ 20 w 157"/>
              <a:gd name="T11" fmla="*/ 34 h 85"/>
              <a:gd name="T12" fmla="*/ 0 w 157"/>
              <a:gd name="T13" fmla="*/ 85 h 85"/>
              <a:gd name="T14" fmla="*/ 157 w 15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85">
                <a:moveTo>
                  <a:pt x="157" y="85"/>
                </a:moveTo>
                <a:cubicBezTo>
                  <a:pt x="144" y="33"/>
                  <a:pt x="144" y="33"/>
                  <a:pt x="144" y="33"/>
                </a:cubicBezTo>
                <a:cubicBezTo>
                  <a:pt x="142" y="26"/>
                  <a:pt x="137" y="20"/>
                  <a:pt x="130" y="17"/>
                </a:cubicBezTo>
                <a:cubicBezTo>
                  <a:pt x="88" y="0"/>
                  <a:pt x="88" y="0"/>
                  <a:pt x="88" y="0"/>
                </a:cubicBezTo>
                <a:cubicBezTo>
                  <a:pt x="34" y="21"/>
                  <a:pt x="34" y="21"/>
                  <a:pt x="34" y="21"/>
                </a:cubicBezTo>
                <a:cubicBezTo>
                  <a:pt x="28" y="23"/>
                  <a:pt x="23" y="28"/>
                  <a:pt x="20" y="34"/>
                </a:cubicBezTo>
                <a:cubicBezTo>
                  <a:pt x="0" y="85"/>
                  <a:pt x="0" y="85"/>
                  <a:pt x="0" y="85"/>
                </a:cubicBezTo>
                <a:lnTo>
                  <a:pt x="157" y="85"/>
                </a:ln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a:extLst>
              <a:ext uri="{FF2B5EF4-FFF2-40B4-BE49-F238E27FC236}">
                <a16:creationId xmlns:a16="http://schemas.microsoft.com/office/drawing/2014/main" id="{E34A6FEF-BF2C-47F5-9997-370054E087F5}"/>
              </a:ext>
            </a:extLst>
          </p:cNvPr>
          <p:cNvSpPr>
            <a:spLocks/>
          </p:cNvSpPr>
          <p:nvPr/>
        </p:nvSpPr>
        <p:spPr bwMode="auto">
          <a:xfrm>
            <a:off x="4489235" y="2669834"/>
            <a:ext cx="674687" cy="673100"/>
          </a:xfrm>
          <a:custGeom>
            <a:avLst/>
            <a:gdLst>
              <a:gd name="T0" fmla="*/ 58 w 145"/>
              <a:gd name="T1" fmla="*/ 8 h 145"/>
              <a:gd name="T2" fmla="*/ 134 w 145"/>
              <a:gd name="T3" fmla="*/ 52 h 145"/>
              <a:gd name="T4" fmla="*/ 143 w 145"/>
              <a:gd name="T5" fmla="*/ 86 h 145"/>
              <a:gd name="T6" fmla="*/ 75 w 145"/>
              <a:gd name="T7" fmla="*/ 139 h 145"/>
              <a:gd name="T8" fmla="*/ 58 w 145"/>
              <a:gd name="T9" fmla="*/ 8 h 145"/>
            </a:gdLst>
            <a:ahLst/>
            <a:cxnLst>
              <a:cxn ang="0">
                <a:pos x="T0" y="T1"/>
              </a:cxn>
              <a:cxn ang="0">
                <a:pos x="T2" y="T3"/>
              </a:cxn>
              <a:cxn ang="0">
                <a:pos x="T4" y="T5"/>
              </a:cxn>
              <a:cxn ang="0">
                <a:pos x="T6" y="T7"/>
              </a:cxn>
              <a:cxn ang="0">
                <a:pos x="T8" y="T9"/>
              </a:cxn>
            </a:cxnLst>
            <a:rect l="0" t="0" r="r" b="b"/>
            <a:pathLst>
              <a:path w="145" h="145">
                <a:moveTo>
                  <a:pt x="58" y="8"/>
                </a:moveTo>
                <a:cubicBezTo>
                  <a:pt x="83" y="0"/>
                  <a:pt x="123" y="2"/>
                  <a:pt x="134" y="52"/>
                </a:cubicBezTo>
                <a:cubicBezTo>
                  <a:pt x="136" y="61"/>
                  <a:pt x="145" y="71"/>
                  <a:pt x="143" y="86"/>
                </a:cubicBezTo>
                <a:cubicBezTo>
                  <a:pt x="134" y="136"/>
                  <a:pt x="117" y="145"/>
                  <a:pt x="75" y="139"/>
                </a:cubicBezTo>
                <a:cubicBezTo>
                  <a:pt x="29" y="133"/>
                  <a:pt x="0" y="25"/>
                  <a:pt x="58" y="8"/>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8E553F4B-B1FC-4F5F-8404-EA6C58EC9A4A}"/>
              </a:ext>
            </a:extLst>
          </p:cNvPr>
          <p:cNvSpPr>
            <a:spLocks/>
          </p:cNvSpPr>
          <p:nvPr/>
        </p:nvSpPr>
        <p:spPr bwMode="auto">
          <a:xfrm>
            <a:off x="4452723" y="2563472"/>
            <a:ext cx="528637" cy="714375"/>
          </a:xfrm>
          <a:custGeom>
            <a:avLst/>
            <a:gdLst>
              <a:gd name="T0" fmla="*/ 98 w 114"/>
              <a:gd name="T1" fmla="*/ 7 h 154"/>
              <a:gd name="T2" fmla="*/ 81 w 114"/>
              <a:gd name="T3" fmla="*/ 46 h 154"/>
              <a:gd name="T4" fmla="*/ 73 w 114"/>
              <a:gd name="T5" fmla="*/ 104 h 154"/>
              <a:gd name="T6" fmla="*/ 63 w 114"/>
              <a:gd name="T7" fmla="*/ 152 h 154"/>
              <a:gd name="T8" fmla="*/ 26 w 114"/>
              <a:gd name="T9" fmla="*/ 154 h 154"/>
              <a:gd name="T10" fmla="*/ 35 w 114"/>
              <a:gd name="T11" fmla="*/ 22 h 154"/>
              <a:gd name="T12" fmla="*/ 98 w 114"/>
              <a:gd name="T13" fmla="*/ 7 h 154"/>
            </a:gdLst>
            <a:ahLst/>
            <a:cxnLst>
              <a:cxn ang="0">
                <a:pos x="T0" y="T1"/>
              </a:cxn>
              <a:cxn ang="0">
                <a:pos x="T2" y="T3"/>
              </a:cxn>
              <a:cxn ang="0">
                <a:pos x="T4" y="T5"/>
              </a:cxn>
              <a:cxn ang="0">
                <a:pos x="T6" y="T7"/>
              </a:cxn>
              <a:cxn ang="0">
                <a:pos x="T8" y="T9"/>
              </a:cxn>
              <a:cxn ang="0">
                <a:pos x="T10" y="T11"/>
              </a:cxn>
              <a:cxn ang="0">
                <a:pos x="T12" y="T13"/>
              </a:cxn>
            </a:cxnLst>
            <a:rect l="0" t="0" r="r" b="b"/>
            <a:pathLst>
              <a:path w="114" h="154">
                <a:moveTo>
                  <a:pt x="98" y="7"/>
                </a:moveTo>
                <a:cubicBezTo>
                  <a:pt x="99" y="7"/>
                  <a:pt x="114" y="34"/>
                  <a:pt x="81" y="46"/>
                </a:cubicBezTo>
                <a:cubicBezTo>
                  <a:pt x="49" y="57"/>
                  <a:pt x="89" y="85"/>
                  <a:pt x="73" y="104"/>
                </a:cubicBezTo>
                <a:cubicBezTo>
                  <a:pt x="56" y="124"/>
                  <a:pt x="49" y="135"/>
                  <a:pt x="63" y="152"/>
                </a:cubicBezTo>
                <a:cubicBezTo>
                  <a:pt x="26" y="154"/>
                  <a:pt x="26" y="154"/>
                  <a:pt x="26" y="154"/>
                </a:cubicBezTo>
                <a:cubicBezTo>
                  <a:pt x="26" y="154"/>
                  <a:pt x="0" y="44"/>
                  <a:pt x="35" y="22"/>
                </a:cubicBezTo>
                <a:cubicBezTo>
                  <a:pt x="71" y="0"/>
                  <a:pt x="98" y="7"/>
                  <a:pt x="98" y="7"/>
                </a:cubicBezTo>
                <a:close/>
              </a:path>
            </a:pathLst>
          </a:custGeom>
          <a:solidFill>
            <a:srgbClr val="303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a:extLst>
              <a:ext uri="{FF2B5EF4-FFF2-40B4-BE49-F238E27FC236}">
                <a16:creationId xmlns:a16="http://schemas.microsoft.com/office/drawing/2014/main" id="{AC4427A0-B108-4C34-8006-33428B6BE315}"/>
              </a:ext>
            </a:extLst>
          </p:cNvPr>
          <p:cNvSpPr>
            <a:spLocks/>
          </p:cNvSpPr>
          <p:nvPr/>
        </p:nvSpPr>
        <p:spPr bwMode="auto">
          <a:xfrm>
            <a:off x="4735298" y="3190534"/>
            <a:ext cx="177800" cy="357188"/>
          </a:xfrm>
          <a:custGeom>
            <a:avLst/>
            <a:gdLst>
              <a:gd name="T0" fmla="*/ 38 w 38"/>
              <a:gd name="T1" fmla="*/ 56 h 77"/>
              <a:gd name="T2" fmla="*/ 0 w 38"/>
              <a:gd name="T3" fmla="*/ 58 h 77"/>
              <a:gd name="T4" fmla="*/ 0 w 38"/>
              <a:gd name="T5" fmla="*/ 0 h 77"/>
              <a:gd name="T6" fmla="*/ 36 w 38"/>
              <a:gd name="T7" fmla="*/ 6 h 77"/>
              <a:gd name="T8" fmla="*/ 37 w 38"/>
              <a:gd name="T9" fmla="*/ 29 h 77"/>
              <a:gd name="T10" fmla="*/ 37 w 38"/>
              <a:gd name="T11" fmla="*/ 38 h 77"/>
              <a:gd name="T12" fmla="*/ 38 w 38"/>
              <a:gd name="T13" fmla="*/ 56 h 77"/>
            </a:gdLst>
            <a:ahLst/>
            <a:cxnLst>
              <a:cxn ang="0">
                <a:pos x="T0" y="T1"/>
              </a:cxn>
              <a:cxn ang="0">
                <a:pos x="T2" y="T3"/>
              </a:cxn>
              <a:cxn ang="0">
                <a:pos x="T4" y="T5"/>
              </a:cxn>
              <a:cxn ang="0">
                <a:pos x="T6" y="T7"/>
              </a:cxn>
              <a:cxn ang="0">
                <a:pos x="T8" y="T9"/>
              </a:cxn>
              <a:cxn ang="0">
                <a:pos x="T10" y="T11"/>
              </a:cxn>
              <a:cxn ang="0">
                <a:pos x="T12" y="T13"/>
              </a:cxn>
            </a:cxnLst>
            <a:rect l="0" t="0" r="r" b="b"/>
            <a:pathLst>
              <a:path w="38" h="77">
                <a:moveTo>
                  <a:pt x="38" y="56"/>
                </a:moveTo>
                <a:cubicBezTo>
                  <a:pt x="38" y="56"/>
                  <a:pt x="20" y="77"/>
                  <a:pt x="0" y="58"/>
                </a:cubicBezTo>
                <a:cubicBezTo>
                  <a:pt x="0" y="0"/>
                  <a:pt x="0" y="0"/>
                  <a:pt x="0" y="0"/>
                </a:cubicBezTo>
                <a:cubicBezTo>
                  <a:pt x="36" y="6"/>
                  <a:pt x="36" y="6"/>
                  <a:pt x="36" y="6"/>
                </a:cubicBezTo>
                <a:cubicBezTo>
                  <a:pt x="37" y="29"/>
                  <a:pt x="37" y="29"/>
                  <a:pt x="37" y="29"/>
                </a:cubicBezTo>
                <a:cubicBezTo>
                  <a:pt x="37" y="38"/>
                  <a:pt x="37" y="38"/>
                  <a:pt x="37" y="38"/>
                </a:cubicBezTo>
                <a:lnTo>
                  <a:pt x="38" y="56"/>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a:extLst>
              <a:ext uri="{FF2B5EF4-FFF2-40B4-BE49-F238E27FC236}">
                <a16:creationId xmlns:a16="http://schemas.microsoft.com/office/drawing/2014/main" id="{7A2CC84C-FFF7-4FC2-8350-E18AA7DCF686}"/>
              </a:ext>
            </a:extLst>
          </p:cNvPr>
          <p:cNvSpPr>
            <a:spLocks/>
          </p:cNvSpPr>
          <p:nvPr/>
        </p:nvSpPr>
        <p:spPr bwMode="auto">
          <a:xfrm>
            <a:off x="4735298" y="3254034"/>
            <a:ext cx="173037" cy="112713"/>
          </a:xfrm>
          <a:custGeom>
            <a:avLst/>
            <a:gdLst>
              <a:gd name="T0" fmla="*/ 37 w 37"/>
              <a:gd name="T1" fmla="*/ 24 h 24"/>
              <a:gd name="T2" fmla="*/ 0 w 37"/>
              <a:gd name="T3" fmla="*/ 12 h 24"/>
              <a:gd name="T4" fmla="*/ 0 w 37"/>
              <a:gd name="T5" fmla="*/ 0 h 24"/>
              <a:gd name="T6" fmla="*/ 37 w 37"/>
              <a:gd name="T7" fmla="*/ 15 h 24"/>
              <a:gd name="T8" fmla="*/ 37 w 37"/>
              <a:gd name="T9" fmla="*/ 15 h 24"/>
              <a:gd name="T10" fmla="*/ 37 w 37"/>
              <a:gd name="T11" fmla="*/ 24 h 24"/>
            </a:gdLst>
            <a:ahLst/>
            <a:cxnLst>
              <a:cxn ang="0">
                <a:pos x="T0" y="T1"/>
              </a:cxn>
              <a:cxn ang="0">
                <a:pos x="T2" y="T3"/>
              </a:cxn>
              <a:cxn ang="0">
                <a:pos x="T4" y="T5"/>
              </a:cxn>
              <a:cxn ang="0">
                <a:pos x="T6" y="T7"/>
              </a:cxn>
              <a:cxn ang="0">
                <a:pos x="T8" y="T9"/>
              </a:cxn>
              <a:cxn ang="0">
                <a:pos x="T10" y="T11"/>
              </a:cxn>
            </a:cxnLst>
            <a:rect l="0" t="0" r="r" b="b"/>
            <a:pathLst>
              <a:path w="37" h="24">
                <a:moveTo>
                  <a:pt x="37" y="24"/>
                </a:moveTo>
                <a:cubicBezTo>
                  <a:pt x="16" y="24"/>
                  <a:pt x="4" y="15"/>
                  <a:pt x="0" y="12"/>
                </a:cubicBezTo>
                <a:cubicBezTo>
                  <a:pt x="0" y="0"/>
                  <a:pt x="0" y="0"/>
                  <a:pt x="0" y="0"/>
                </a:cubicBezTo>
                <a:cubicBezTo>
                  <a:pt x="13" y="15"/>
                  <a:pt x="37" y="15"/>
                  <a:pt x="37" y="15"/>
                </a:cubicBezTo>
                <a:cubicBezTo>
                  <a:pt x="37" y="15"/>
                  <a:pt x="37" y="15"/>
                  <a:pt x="37" y="15"/>
                </a:cubicBezTo>
                <a:lnTo>
                  <a:pt x="37" y="24"/>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52731958-F9F1-480B-A374-3602CA35EE85}"/>
              </a:ext>
            </a:extLst>
          </p:cNvPr>
          <p:cNvSpPr>
            <a:spLocks/>
          </p:cNvSpPr>
          <p:nvPr/>
        </p:nvSpPr>
        <p:spPr bwMode="auto">
          <a:xfrm>
            <a:off x="1430123" y="4451009"/>
            <a:ext cx="849312" cy="390525"/>
          </a:xfrm>
          <a:custGeom>
            <a:avLst/>
            <a:gdLst>
              <a:gd name="T0" fmla="*/ 2 w 183"/>
              <a:gd name="T1" fmla="*/ 70 h 84"/>
              <a:gd name="T2" fmla="*/ 15 w 183"/>
              <a:gd name="T3" fmla="*/ 30 h 84"/>
              <a:gd name="T4" fmla="*/ 28 w 183"/>
              <a:gd name="T5" fmla="*/ 17 h 84"/>
              <a:gd name="T6" fmla="*/ 93 w 183"/>
              <a:gd name="T7" fmla="*/ 0 h 84"/>
              <a:gd name="T8" fmla="*/ 173 w 183"/>
              <a:gd name="T9" fmla="*/ 31 h 84"/>
              <a:gd name="T10" fmla="*/ 183 w 183"/>
              <a:gd name="T11" fmla="*/ 84 h 84"/>
              <a:gd name="T12" fmla="*/ 13 w 183"/>
              <a:gd name="T13" fmla="*/ 84 h 84"/>
              <a:gd name="T14" fmla="*/ 2 w 183"/>
              <a:gd name="T15" fmla="*/ 7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84">
                <a:moveTo>
                  <a:pt x="2" y="70"/>
                </a:moveTo>
                <a:cubicBezTo>
                  <a:pt x="15" y="30"/>
                  <a:pt x="15" y="30"/>
                  <a:pt x="15" y="30"/>
                </a:cubicBezTo>
                <a:cubicBezTo>
                  <a:pt x="17" y="23"/>
                  <a:pt x="22" y="19"/>
                  <a:pt x="28" y="17"/>
                </a:cubicBezTo>
                <a:cubicBezTo>
                  <a:pt x="93" y="0"/>
                  <a:pt x="93" y="0"/>
                  <a:pt x="93" y="0"/>
                </a:cubicBezTo>
                <a:cubicBezTo>
                  <a:pt x="93" y="0"/>
                  <a:pt x="169" y="22"/>
                  <a:pt x="173" y="31"/>
                </a:cubicBezTo>
                <a:cubicBezTo>
                  <a:pt x="177" y="41"/>
                  <a:pt x="183" y="84"/>
                  <a:pt x="183" y="84"/>
                </a:cubicBezTo>
                <a:cubicBezTo>
                  <a:pt x="13" y="84"/>
                  <a:pt x="13" y="84"/>
                  <a:pt x="13" y="84"/>
                </a:cubicBezTo>
                <a:cubicBezTo>
                  <a:pt x="5" y="84"/>
                  <a:pt x="0" y="77"/>
                  <a:pt x="2" y="70"/>
                </a:cubicBezTo>
                <a:close/>
              </a:path>
            </a:pathLst>
          </a:custGeom>
          <a:solidFill>
            <a:srgbClr val="009ED6"/>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a:extLst>
              <a:ext uri="{FF2B5EF4-FFF2-40B4-BE49-F238E27FC236}">
                <a16:creationId xmlns:a16="http://schemas.microsoft.com/office/drawing/2014/main" id="{7547E274-4099-4894-90F0-FC8CE5F0544B}"/>
              </a:ext>
            </a:extLst>
          </p:cNvPr>
          <p:cNvSpPr>
            <a:spLocks/>
          </p:cNvSpPr>
          <p:nvPr/>
        </p:nvSpPr>
        <p:spPr bwMode="auto">
          <a:xfrm>
            <a:off x="1476160" y="3625509"/>
            <a:ext cx="687387" cy="760413"/>
          </a:xfrm>
          <a:custGeom>
            <a:avLst/>
            <a:gdLst>
              <a:gd name="T0" fmla="*/ 90 w 148"/>
              <a:gd name="T1" fmla="*/ 10 h 164"/>
              <a:gd name="T2" fmla="*/ 9 w 148"/>
              <a:gd name="T3" fmla="*/ 71 h 164"/>
              <a:gd name="T4" fmla="*/ 2 w 148"/>
              <a:gd name="T5" fmla="*/ 98 h 164"/>
              <a:gd name="T6" fmla="*/ 70 w 148"/>
              <a:gd name="T7" fmla="*/ 155 h 164"/>
              <a:gd name="T8" fmla="*/ 90 w 148"/>
              <a:gd name="T9" fmla="*/ 10 h 164"/>
            </a:gdLst>
            <a:ahLst/>
            <a:cxnLst>
              <a:cxn ang="0">
                <a:pos x="T0" y="T1"/>
              </a:cxn>
              <a:cxn ang="0">
                <a:pos x="T2" y="T3"/>
              </a:cxn>
              <a:cxn ang="0">
                <a:pos x="T4" y="T5"/>
              </a:cxn>
              <a:cxn ang="0">
                <a:pos x="T6" y="T7"/>
              </a:cxn>
              <a:cxn ang="0">
                <a:pos x="T8" y="T9"/>
              </a:cxn>
            </a:cxnLst>
            <a:rect l="0" t="0" r="r" b="b"/>
            <a:pathLst>
              <a:path w="148" h="164">
                <a:moveTo>
                  <a:pt x="90" y="10"/>
                </a:moveTo>
                <a:cubicBezTo>
                  <a:pt x="63" y="1"/>
                  <a:pt x="15" y="0"/>
                  <a:pt x="9" y="71"/>
                </a:cubicBezTo>
                <a:cubicBezTo>
                  <a:pt x="8" y="77"/>
                  <a:pt x="0" y="89"/>
                  <a:pt x="2" y="98"/>
                </a:cubicBezTo>
                <a:cubicBezTo>
                  <a:pt x="17" y="159"/>
                  <a:pt x="47" y="164"/>
                  <a:pt x="70" y="155"/>
                </a:cubicBezTo>
                <a:cubicBezTo>
                  <a:pt x="114" y="137"/>
                  <a:pt x="148" y="28"/>
                  <a:pt x="90" y="10"/>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a:extLst>
              <a:ext uri="{FF2B5EF4-FFF2-40B4-BE49-F238E27FC236}">
                <a16:creationId xmlns:a16="http://schemas.microsoft.com/office/drawing/2014/main" id="{8106614C-7E33-480D-A35B-0A3FF55DA0A9}"/>
              </a:ext>
            </a:extLst>
          </p:cNvPr>
          <p:cNvSpPr>
            <a:spLocks/>
          </p:cNvSpPr>
          <p:nvPr/>
        </p:nvSpPr>
        <p:spPr bwMode="auto">
          <a:xfrm>
            <a:off x="1834935" y="3796959"/>
            <a:ext cx="241300" cy="407988"/>
          </a:xfrm>
          <a:custGeom>
            <a:avLst/>
            <a:gdLst>
              <a:gd name="T0" fmla="*/ 8 w 52"/>
              <a:gd name="T1" fmla="*/ 22 h 88"/>
              <a:gd name="T2" fmla="*/ 13 w 52"/>
              <a:gd name="T3" fmla="*/ 51 h 88"/>
              <a:gd name="T4" fmla="*/ 15 w 52"/>
              <a:gd name="T5" fmla="*/ 54 h 88"/>
              <a:gd name="T6" fmla="*/ 17 w 52"/>
              <a:gd name="T7" fmla="*/ 75 h 88"/>
              <a:gd name="T8" fmla="*/ 20 w 52"/>
              <a:gd name="T9" fmla="*/ 86 h 88"/>
              <a:gd name="T10" fmla="*/ 37 w 52"/>
              <a:gd name="T11" fmla="*/ 78 h 88"/>
              <a:gd name="T12" fmla="*/ 8 w 52"/>
              <a:gd name="T13" fmla="*/ 22 h 88"/>
            </a:gdLst>
            <a:ahLst/>
            <a:cxnLst>
              <a:cxn ang="0">
                <a:pos x="T0" y="T1"/>
              </a:cxn>
              <a:cxn ang="0">
                <a:pos x="T2" y="T3"/>
              </a:cxn>
              <a:cxn ang="0">
                <a:pos x="T4" y="T5"/>
              </a:cxn>
              <a:cxn ang="0">
                <a:pos x="T6" y="T7"/>
              </a:cxn>
              <a:cxn ang="0">
                <a:pos x="T8" y="T9"/>
              </a:cxn>
              <a:cxn ang="0">
                <a:pos x="T10" y="T11"/>
              </a:cxn>
              <a:cxn ang="0">
                <a:pos x="T12" y="T13"/>
              </a:cxn>
            </a:cxnLst>
            <a:rect l="0" t="0" r="r" b="b"/>
            <a:pathLst>
              <a:path w="52" h="88">
                <a:moveTo>
                  <a:pt x="8" y="22"/>
                </a:moveTo>
                <a:cubicBezTo>
                  <a:pt x="8" y="22"/>
                  <a:pt x="0" y="30"/>
                  <a:pt x="13" y="51"/>
                </a:cubicBezTo>
                <a:cubicBezTo>
                  <a:pt x="13" y="52"/>
                  <a:pt x="14" y="53"/>
                  <a:pt x="15" y="54"/>
                </a:cubicBezTo>
                <a:cubicBezTo>
                  <a:pt x="16" y="59"/>
                  <a:pt x="20" y="69"/>
                  <a:pt x="17" y="75"/>
                </a:cubicBezTo>
                <a:cubicBezTo>
                  <a:pt x="16" y="79"/>
                  <a:pt x="17" y="83"/>
                  <a:pt x="20" y="86"/>
                </a:cubicBezTo>
                <a:cubicBezTo>
                  <a:pt x="24" y="88"/>
                  <a:pt x="29" y="88"/>
                  <a:pt x="37" y="78"/>
                </a:cubicBezTo>
                <a:cubicBezTo>
                  <a:pt x="52" y="58"/>
                  <a:pt x="49" y="0"/>
                  <a:pt x="8" y="22"/>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2428976B-EF2D-4D21-8C0A-45110C9384B5}"/>
              </a:ext>
            </a:extLst>
          </p:cNvPr>
          <p:cNvSpPr>
            <a:spLocks/>
          </p:cNvSpPr>
          <p:nvPr/>
        </p:nvSpPr>
        <p:spPr bwMode="auto">
          <a:xfrm>
            <a:off x="1787310" y="3992222"/>
            <a:ext cx="301625" cy="301625"/>
          </a:xfrm>
          <a:custGeom>
            <a:avLst/>
            <a:gdLst>
              <a:gd name="T0" fmla="*/ 23 w 65"/>
              <a:gd name="T1" fmla="*/ 24 h 65"/>
              <a:gd name="T2" fmla="*/ 60 w 65"/>
              <a:gd name="T3" fmla="*/ 25 h 65"/>
              <a:gd name="T4" fmla="*/ 27 w 65"/>
              <a:gd name="T5" fmla="*/ 51 h 65"/>
              <a:gd name="T6" fmla="*/ 23 w 65"/>
              <a:gd name="T7" fmla="*/ 24 h 65"/>
            </a:gdLst>
            <a:ahLst/>
            <a:cxnLst>
              <a:cxn ang="0">
                <a:pos x="T0" y="T1"/>
              </a:cxn>
              <a:cxn ang="0">
                <a:pos x="T2" y="T3"/>
              </a:cxn>
              <a:cxn ang="0">
                <a:pos x="T4" y="T5"/>
              </a:cxn>
              <a:cxn ang="0">
                <a:pos x="T6" y="T7"/>
              </a:cxn>
            </a:cxnLst>
            <a:rect l="0" t="0" r="r" b="b"/>
            <a:pathLst>
              <a:path w="65" h="65">
                <a:moveTo>
                  <a:pt x="23" y="24"/>
                </a:moveTo>
                <a:cubicBezTo>
                  <a:pt x="23" y="24"/>
                  <a:pt x="50" y="0"/>
                  <a:pt x="60" y="25"/>
                </a:cubicBezTo>
                <a:cubicBezTo>
                  <a:pt x="65" y="37"/>
                  <a:pt x="53" y="65"/>
                  <a:pt x="27" y="51"/>
                </a:cubicBezTo>
                <a:cubicBezTo>
                  <a:pt x="0" y="37"/>
                  <a:pt x="23" y="24"/>
                  <a:pt x="23" y="2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BA5839E7-E52F-4B7F-9E6D-FB503BFBD904}"/>
              </a:ext>
            </a:extLst>
          </p:cNvPr>
          <p:cNvSpPr>
            <a:spLocks/>
          </p:cNvSpPr>
          <p:nvPr/>
        </p:nvSpPr>
        <p:spPr bwMode="auto">
          <a:xfrm>
            <a:off x="1755560" y="4201772"/>
            <a:ext cx="180975" cy="355600"/>
          </a:xfrm>
          <a:custGeom>
            <a:avLst/>
            <a:gdLst>
              <a:gd name="T0" fmla="*/ 0 w 39"/>
              <a:gd name="T1" fmla="*/ 12 h 77"/>
              <a:gd name="T2" fmla="*/ 1 w 39"/>
              <a:gd name="T3" fmla="*/ 59 h 77"/>
              <a:gd name="T4" fmla="*/ 39 w 39"/>
              <a:gd name="T5" fmla="*/ 58 h 77"/>
              <a:gd name="T6" fmla="*/ 37 w 39"/>
              <a:gd name="T7" fmla="*/ 0 h 77"/>
              <a:gd name="T8" fmla="*/ 0 w 39"/>
              <a:gd name="T9" fmla="*/ 12 h 77"/>
            </a:gdLst>
            <a:ahLst/>
            <a:cxnLst>
              <a:cxn ang="0">
                <a:pos x="T0" y="T1"/>
              </a:cxn>
              <a:cxn ang="0">
                <a:pos x="T2" y="T3"/>
              </a:cxn>
              <a:cxn ang="0">
                <a:pos x="T4" y="T5"/>
              </a:cxn>
              <a:cxn ang="0">
                <a:pos x="T6" y="T7"/>
              </a:cxn>
              <a:cxn ang="0">
                <a:pos x="T8" y="T9"/>
              </a:cxn>
            </a:cxnLst>
            <a:rect l="0" t="0" r="r" b="b"/>
            <a:pathLst>
              <a:path w="39" h="77">
                <a:moveTo>
                  <a:pt x="0" y="12"/>
                </a:moveTo>
                <a:cubicBezTo>
                  <a:pt x="1" y="59"/>
                  <a:pt x="1" y="59"/>
                  <a:pt x="1" y="59"/>
                </a:cubicBezTo>
                <a:cubicBezTo>
                  <a:pt x="1" y="59"/>
                  <a:pt x="19" y="77"/>
                  <a:pt x="39" y="58"/>
                </a:cubicBezTo>
                <a:cubicBezTo>
                  <a:pt x="37" y="0"/>
                  <a:pt x="37" y="0"/>
                  <a:pt x="37" y="0"/>
                </a:cubicBezTo>
                <a:lnTo>
                  <a:pt x="0" y="12"/>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6">
            <a:extLst>
              <a:ext uri="{FF2B5EF4-FFF2-40B4-BE49-F238E27FC236}">
                <a16:creationId xmlns:a16="http://schemas.microsoft.com/office/drawing/2014/main" id="{0FA76142-C921-4C8B-883D-8895B5915556}"/>
              </a:ext>
            </a:extLst>
          </p:cNvPr>
          <p:cNvSpPr>
            <a:spLocks/>
          </p:cNvSpPr>
          <p:nvPr/>
        </p:nvSpPr>
        <p:spPr bwMode="auto">
          <a:xfrm>
            <a:off x="1458698" y="3565184"/>
            <a:ext cx="588962" cy="463550"/>
          </a:xfrm>
          <a:custGeom>
            <a:avLst/>
            <a:gdLst>
              <a:gd name="T0" fmla="*/ 87 w 127"/>
              <a:gd name="T1" fmla="*/ 80 h 100"/>
              <a:gd name="T2" fmla="*/ 87 w 127"/>
              <a:gd name="T3" fmla="*/ 49 h 100"/>
              <a:gd name="T4" fmla="*/ 0 w 127"/>
              <a:gd name="T5" fmla="*/ 36 h 100"/>
              <a:gd name="T6" fmla="*/ 34 w 127"/>
              <a:gd name="T7" fmla="*/ 3 h 100"/>
              <a:gd name="T8" fmla="*/ 35 w 127"/>
              <a:gd name="T9" fmla="*/ 7 h 100"/>
              <a:gd name="T10" fmla="*/ 51 w 127"/>
              <a:gd name="T11" fmla="*/ 3 h 100"/>
              <a:gd name="T12" fmla="*/ 53 w 127"/>
              <a:gd name="T13" fmla="*/ 8 h 100"/>
              <a:gd name="T14" fmla="*/ 127 w 127"/>
              <a:gd name="T15" fmla="*/ 33 h 100"/>
              <a:gd name="T16" fmla="*/ 127 w 127"/>
              <a:gd name="T17" fmla="*/ 100 h 100"/>
              <a:gd name="T18" fmla="*/ 87 w 127"/>
              <a:gd name="T1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0">
                <a:moveTo>
                  <a:pt x="87" y="80"/>
                </a:moveTo>
                <a:cubicBezTo>
                  <a:pt x="87" y="49"/>
                  <a:pt x="87" y="49"/>
                  <a:pt x="87" y="49"/>
                </a:cubicBezTo>
                <a:cubicBezTo>
                  <a:pt x="87" y="49"/>
                  <a:pt x="0" y="58"/>
                  <a:pt x="0" y="36"/>
                </a:cubicBezTo>
                <a:cubicBezTo>
                  <a:pt x="0" y="13"/>
                  <a:pt x="32" y="0"/>
                  <a:pt x="34" y="3"/>
                </a:cubicBezTo>
                <a:cubicBezTo>
                  <a:pt x="35" y="7"/>
                  <a:pt x="35" y="7"/>
                  <a:pt x="35" y="7"/>
                </a:cubicBezTo>
                <a:cubicBezTo>
                  <a:pt x="35" y="7"/>
                  <a:pt x="50" y="0"/>
                  <a:pt x="51" y="3"/>
                </a:cubicBezTo>
                <a:cubicBezTo>
                  <a:pt x="52" y="5"/>
                  <a:pt x="53" y="8"/>
                  <a:pt x="53" y="8"/>
                </a:cubicBezTo>
                <a:cubicBezTo>
                  <a:pt x="53" y="8"/>
                  <a:pt x="127" y="15"/>
                  <a:pt x="127" y="33"/>
                </a:cubicBezTo>
                <a:cubicBezTo>
                  <a:pt x="126" y="50"/>
                  <a:pt x="127" y="100"/>
                  <a:pt x="127" y="100"/>
                </a:cubicBezTo>
                <a:cubicBezTo>
                  <a:pt x="127" y="100"/>
                  <a:pt x="87" y="93"/>
                  <a:pt x="87" y="80"/>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a:extLst>
              <a:ext uri="{FF2B5EF4-FFF2-40B4-BE49-F238E27FC236}">
                <a16:creationId xmlns:a16="http://schemas.microsoft.com/office/drawing/2014/main" id="{459B76E2-A6D5-4421-B917-3F145C30C0C7}"/>
              </a:ext>
            </a:extLst>
          </p:cNvPr>
          <p:cNvSpPr>
            <a:spLocks/>
          </p:cNvSpPr>
          <p:nvPr/>
        </p:nvSpPr>
        <p:spPr bwMode="auto">
          <a:xfrm>
            <a:off x="1839698" y="3685834"/>
            <a:ext cx="222250" cy="450850"/>
          </a:xfrm>
          <a:custGeom>
            <a:avLst/>
            <a:gdLst>
              <a:gd name="T0" fmla="*/ 2 w 48"/>
              <a:gd name="T1" fmla="*/ 19 h 97"/>
              <a:gd name="T2" fmla="*/ 9 w 48"/>
              <a:gd name="T3" fmla="*/ 91 h 97"/>
              <a:gd name="T4" fmla="*/ 18 w 48"/>
              <a:gd name="T5" fmla="*/ 95 h 97"/>
              <a:gd name="T6" fmla="*/ 20 w 48"/>
              <a:gd name="T7" fmla="*/ 94 h 97"/>
              <a:gd name="T8" fmla="*/ 37 w 48"/>
              <a:gd name="T9" fmla="*/ 80 h 97"/>
              <a:gd name="T10" fmla="*/ 2 w 48"/>
              <a:gd name="T11" fmla="*/ 19 h 97"/>
            </a:gdLst>
            <a:ahLst/>
            <a:cxnLst>
              <a:cxn ang="0">
                <a:pos x="T0" y="T1"/>
              </a:cxn>
              <a:cxn ang="0">
                <a:pos x="T2" y="T3"/>
              </a:cxn>
              <a:cxn ang="0">
                <a:pos x="T4" y="T5"/>
              </a:cxn>
              <a:cxn ang="0">
                <a:pos x="T6" y="T7"/>
              </a:cxn>
              <a:cxn ang="0">
                <a:pos x="T8" y="T9"/>
              </a:cxn>
              <a:cxn ang="0">
                <a:pos x="T10" y="T11"/>
              </a:cxn>
            </a:cxnLst>
            <a:rect l="0" t="0" r="r" b="b"/>
            <a:pathLst>
              <a:path w="48" h="97">
                <a:moveTo>
                  <a:pt x="2" y="19"/>
                </a:moveTo>
                <a:cubicBezTo>
                  <a:pt x="2" y="19"/>
                  <a:pt x="0" y="65"/>
                  <a:pt x="9" y="91"/>
                </a:cubicBezTo>
                <a:cubicBezTo>
                  <a:pt x="10" y="94"/>
                  <a:pt x="14" y="97"/>
                  <a:pt x="18" y="95"/>
                </a:cubicBezTo>
                <a:cubicBezTo>
                  <a:pt x="19" y="95"/>
                  <a:pt x="20" y="94"/>
                  <a:pt x="20" y="94"/>
                </a:cubicBezTo>
                <a:cubicBezTo>
                  <a:pt x="21" y="91"/>
                  <a:pt x="23" y="80"/>
                  <a:pt x="37" y="80"/>
                </a:cubicBezTo>
                <a:cubicBezTo>
                  <a:pt x="48" y="80"/>
                  <a:pt x="20" y="0"/>
                  <a:pt x="2" y="19"/>
                </a:cubicBezTo>
                <a:close/>
              </a:path>
            </a:pathLst>
          </a:custGeom>
          <a:solidFill>
            <a:srgbClr val="A34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7884B186-2B4E-4434-B150-C881EE1CE989}"/>
              </a:ext>
            </a:extLst>
          </p:cNvPr>
          <p:cNvSpPr>
            <a:spLocks/>
          </p:cNvSpPr>
          <p:nvPr/>
        </p:nvSpPr>
        <p:spPr bwMode="auto">
          <a:xfrm>
            <a:off x="1941298" y="4093822"/>
            <a:ext cx="101600" cy="120650"/>
          </a:xfrm>
          <a:custGeom>
            <a:avLst/>
            <a:gdLst>
              <a:gd name="T0" fmla="*/ 0 w 22"/>
              <a:gd name="T1" fmla="*/ 20 h 26"/>
              <a:gd name="T2" fmla="*/ 5 w 22"/>
              <a:gd name="T3" fmla="*/ 13 h 26"/>
              <a:gd name="T4" fmla="*/ 13 w 22"/>
              <a:gd name="T5" fmla="*/ 3 h 26"/>
              <a:gd name="T6" fmla="*/ 14 w 22"/>
              <a:gd name="T7" fmla="*/ 20 h 26"/>
              <a:gd name="T8" fmla="*/ 0 w 22"/>
              <a:gd name="T9" fmla="*/ 20 h 26"/>
            </a:gdLst>
            <a:ahLst/>
            <a:cxnLst>
              <a:cxn ang="0">
                <a:pos x="T0" y="T1"/>
              </a:cxn>
              <a:cxn ang="0">
                <a:pos x="T2" y="T3"/>
              </a:cxn>
              <a:cxn ang="0">
                <a:pos x="T4" y="T5"/>
              </a:cxn>
              <a:cxn ang="0">
                <a:pos x="T6" y="T7"/>
              </a:cxn>
              <a:cxn ang="0">
                <a:pos x="T8" y="T9"/>
              </a:cxn>
            </a:cxnLst>
            <a:rect l="0" t="0" r="r" b="b"/>
            <a:pathLst>
              <a:path w="22" h="26">
                <a:moveTo>
                  <a:pt x="0" y="20"/>
                </a:moveTo>
                <a:cubicBezTo>
                  <a:pt x="0" y="19"/>
                  <a:pt x="7" y="18"/>
                  <a:pt x="5" y="13"/>
                </a:cubicBezTo>
                <a:cubicBezTo>
                  <a:pt x="4" y="9"/>
                  <a:pt x="7" y="0"/>
                  <a:pt x="13" y="3"/>
                </a:cubicBezTo>
                <a:cubicBezTo>
                  <a:pt x="19" y="6"/>
                  <a:pt x="22" y="14"/>
                  <a:pt x="14" y="20"/>
                </a:cubicBezTo>
                <a:cubicBezTo>
                  <a:pt x="7" y="26"/>
                  <a:pt x="0" y="24"/>
                  <a:pt x="0" y="20"/>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071E00E3-B60D-436A-BF1A-D90844D83722}"/>
              </a:ext>
            </a:extLst>
          </p:cNvPr>
          <p:cNvSpPr>
            <a:spLocks/>
          </p:cNvSpPr>
          <p:nvPr/>
        </p:nvSpPr>
        <p:spPr bwMode="auto">
          <a:xfrm>
            <a:off x="1755560" y="4233522"/>
            <a:ext cx="171450" cy="166688"/>
          </a:xfrm>
          <a:custGeom>
            <a:avLst/>
            <a:gdLst>
              <a:gd name="T0" fmla="*/ 37 w 37"/>
              <a:gd name="T1" fmla="*/ 0 h 36"/>
              <a:gd name="T2" fmla="*/ 0 w 37"/>
              <a:gd name="T3" fmla="*/ 27 h 36"/>
              <a:gd name="T4" fmla="*/ 0 w 37"/>
              <a:gd name="T5" fmla="*/ 36 h 36"/>
              <a:gd name="T6" fmla="*/ 37 w 37"/>
              <a:gd name="T7" fmla="*/ 6 h 36"/>
              <a:gd name="T8" fmla="*/ 37 w 37"/>
              <a:gd name="T9" fmla="*/ 0 h 36"/>
            </a:gdLst>
            <a:ahLst/>
            <a:cxnLst>
              <a:cxn ang="0">
                <a:pos x="T0" y="T1"/>
              </a:cxn>
              <a:cxn ang="0">
                <a:pos x="T2" y="T3"/>
              </a:cxn>
              <a:cxn ang="0">
                <a:pos x="T4" y="T5"/>
              </a:cxn>
              <a:cxn ang="0">
                <a:pos x="T6" y="T7"/>
              </a:cxn>
              <a:cxn ang="0">
                <a:pos x="T8" y="T9"/>
              </a:cxn>
            </a:cxnLst>
            <a:rect l="0" t="0" r="r" b="b"/>
            <a:pathLst>
              <a:path w="37" h="36">
                <a:moveTo>
                  <a:pt x="37" y="0"/>
                </a:moveTo>
                <a:cubicBezTo>
                  <a:pt x="37" y="0"/>
                  <a:pt x="25" y="23"/>
                  <a:pt x="0" y="27"/>
                </a:cubicBezTo>
                <a:cubicBezTo>
                  <a:pt x="0" y="36"/>
                  <a:pt x="0" y="36"/>
                  <a:pt x="0" y="36"/>
                </a:cubicBezTo>
                <a:cubicBezTo>
                  <a:pt x="0" y="36"/>
                  <a:pt x="26" y="30"/>
                  <a:pt x="37" y="6"/>
                </a:cubicBezTo>
                <a:lnTo>
                  <a:pt x="37" y="0"/>
                </a:ln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TextBox 104">
            <a:extLst>
              <a:ext uri="{FF2B5EF4-FFF2-40B4-BE49-F238E27FC236}">
                <a16:creationId xmlns:a16="http://schemas.microsoft.com/office/drawing/2014/main" id="{46A6F6C5-EEBE-4476-9C4A-C31240F9F97C}"/>
              </a:ext>
            </a:extLst>
          </p:cNvPr>
          <p:cNvSpPr txBox="1"/>
          <p:nvPr/>
        </p:nvSpPr>
        <p:spPr>
          <a:xfrm>
            <a:off x="6546635" y="1008662"/>
            <a:ext cx="4828017" cy="701731"/>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Why Twitter?</a:t>
            </a:r>
          </a:p>
        </p:txBody>
      </p:sp>
      <p:sp>
        <p:nvSpPr>
          <p:cNvPr id="107" name="Rectangle 106">
            <a:extLst>
              <a:ext uri="{FF2B5EF4-FFF2-40B4-BE49-F238E27FC236}">
                <a16:creationId xmlns:a16="http://schemas.microsoft.com/office/drawing/2014/main" id="{42ED4D88-2D8E-494D-9135-3F6BB9C498A1}"/>
              </a:ext>
            </a:extLst>
          </p:cNvPr>
          <p:cNvSpPr/>
          <p:nvPr/>
        </p:nvSpPr>
        <p:spPr>
          <a:xfrm>
            <a:off x="7519282" y="2785404"/>
            <a:ext cx="3735363" cy="984885"/>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Humans express themselves through blogs, forums, twitter and </a:t>
            </a:r>
            <a:r>
              <a:rPr lang="en-US" sz="1600" dirty="0" err="1">
                <a:latin typeface="Times New Roman" panose="02020603050405020304" pitchFamily="18" charset="0"/>
                <a:cs typeface="Times New Roman" panose="02020603050405020304" pitchFamily="18" charset="0"/>
              </a:rPr>
              <a:t>facebook</a:t>
            </a:r>
            <a:r>
              <a:rPr lang="en-US" sz="1600" dirty="0">
                <a:latin typeface="Times New Roman" panose="02020603050405020304" pitchFamily="18" charset="0"/>
                <a:cs typeface="Times New Roman" panose="02020603050405020304" pitchFamily="18" charset="0"/>
              </a:rPr>
              <a:t>. Online communications bring the world closer; communication takes just a click.</a:t>
            </a:r>
          </a:p>
        </p:txBody>
      </p:sp>
      <p:sp>
        <p:nvSpPr>
          <p:cNvPr id="108" name="Oval 107">
            <a:extLst>
              <a:ext uri="{FF2B5EF4-FFF2-40B4-BE49-F238E27FC236}">
                <a16:creationId xmlns:a16="http://schemas.microsoft.com/office/drawing/2014/main" id="{34A4BFA9-9571-40F0-9323-FDEADC8E5421}"/>
              </a:ext>
            </a:extLst>
          </p:cNvPr>
          <p:cNvSpPr/>
          <p:nvPr/>
        </p:nvSpPr>
        <p:spPr>
          <a:xfrm>
            <a:off x="6560245" y="2804305"/>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4" name="Oval 113">
            <a:extLst>
              <a:ext uri="{FF2B5EF4-FFF2-40B4-BE49-F238E27FC236}">
                <a16:creationId xmlns:a16="http://schemas.microsoft.com/office/drawing/2014/main" id="{115765CA-0DC4-49EB-884F-7E329E337753}"/>
              </a:ext>
            </a:extLst>
          </p:cNvPr>
          <p:cNvSpPr/>
          <p:nvPr/>
        </p:nvSpPr>
        <p:spPr>
          <a:xfrm>
            <a:off x="6560245" y="3871105"/>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5" name="Oval 114">
            <a:extLst>
              <a:ext uri="{FF2B5EF4-FFF2-40B4-BE49-F238E27FC236}">
                <a16:creationId xmlns:a16="http://schemas.microsoft.com/office/drawing/2014/main" id="{E4F4E1EB-6E6A-442E-B882-2FBD6FD2CBF9}"/>
              </a:ext>
            </a:extLst>
          </p:cNvPr>
          <p:cNvSpPr/>
          <p:nvPr/>
        </p:nvSpPr>
        <p:spPr>
          <a:xfrm>
            <a:off x="6560245" y="4937906"/>
            <a:ext cx="715067" cy="715067"/>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6" name="Rectangle 115">
            <a:extLst>
              <a:ext uri="{FF2B5EF4-FFF2-40B4-BE49-F238E27FC236}">
                <a16:creationId xmlns:a16="http://schemas.microsoft.com/office/drawing/2014/main" id="{77B304BF-A0FC-463C-B5F5-FE230D222ED9}"/>
              </a:ext>
            </a:extLst>
          </p:cNvPr>
          <p:cNvSpPr/>
          <p:nvPr/>
        </p:nvSpPr>
        <p:spPr>
          <a:xfrm>
            <a:off x="7540966" y="3898357"/>
            <a:ext cx="3735363" cy="984885"/>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In today's short messaging, multiple people can send messages at the lowest price, not just to a single recipient. Many websites offer this service, but </a:t>
            </a:r>
            <a:r>
              <a:rPr lang="en-US" sz="1600" b="1" i="1" dirty="0">
                <a:latin typeface="Times New Roman" panose="02020603050405020304" pitchFamily="18" charset="0"/>
                <a:cs typeface="Times New Roman" panose="02020603050405020304" pitchFamily="18" charset="0"/>
              </a:rPr>
              <a:t>Twitter</a:t>
            </a:r>
            <a:r>
              <a:rPr lang="en-US" sz="1600" dirty="0">
                <a:latin typeface="Times New Roman" panose="02020603050405020304" pitchFamily="18" charset="0"/>
                <a:cs typeface="Times New Roman" panose="02020603050405020304" pitchFamily="18" charset="0"/>
              </a:rPr>
              <a:t> was the pioneer.</a:t>
            </a:r>
            <a:r>
              <a:rPr lang="en-US" sz="1400" dirty="0">
                <a:latin typeface="Times New Roman" panose="02020603050405020304" pitchFamily="18" charset="0"/>
                <a:cs typeface="Times New Roman" panose="02020603050405020304" pitchFamily="18" charset="0"/>
              </a:rPr>
              <a:t> </a:t>
            </a:r>
          </a:p>
        </p:txBody>
      </p:sp>
      <p:sp>
        <p:nvSpPr>
          <p:cNvPr id="117" name="Rectangle 116">
            <a:extLst>
              <a:ext uri="{FF2B5EF4-FFF2-40B4-BE49-F238E27FC236}">
                <a16:creationId xmlns:a16="http://schemas.microsoft.com/office/drawing/2014/main" id="{6ED32171-F871-46D3-ABA7-27E0663F7DAC}"/>
              </a:ext>
            </a:extLst>
          </p:cNvPr>
          <p:cNvSpPr/>
          <p:nvPr/>
        </p:nvSpPr>
        <p:spPr>
          <a:xfrm>
            <a:off x="7540966" y="5079996"/>
            <a:ext cx="3735363" cy="738664"/>
          </a:xfrm>
          <a:prstGeom prst="rect">
            <a:avLst/>
          </a:prstGeom>
        </p:spPr>
        <p:txBody>
          <a:bodyPr wrap="square" lIns="0" tIns="0" rIns="0" bIns="0">
            <a:spAutoFit/>
          </a:bodyPr>
          <a:lstStyle/>
          <a:p>
            <a:pPr algn="just"/>
            <a:r>
              <a:rPr lang="en-US" sz="1600" dirty="0">
                <a:latin typeface="Times New Roman" panose="02020603050405020304" pitchFamily="18" charset="0"/>
                <a:cs typeface="Times New Roman" panose="02020603050405020304" pitchFamily="18" charset="0"/>
              </a:rPr>
              <a:t>Currently, tweets are posted by over 500 million users every day i.e. more than a thousand tweets every second. </a:t>
            </a:r>
          </a:p>
        </p:txBody>
      </p:sp>
      <p:cxnSp>
        <p:nvCxnSpPr>
          <p:cNvPr id="119" name="Straight Connector 118">
            <a:extLst>
              <a:ext uri="{FF2B5EF4-FFF2-40B4-BE49-F238E27FC236}">
                <a16:creationId xmlns:a16="http://schemas.microsoft.com/office/drawing/2014/main" id="{90A1F6E0-A5F4-43EA-B244-1FC60D90CE12}"/>
              </a:ext>
            </a:extLst>
          </p:cNvPr>
          <p:cNvCxnSpPr/>
          <p:nvPr/>
        </p:nvCxnSpPr>
        <p:spPr>
          <a:xfrm>
            <a:off x="7519282" y="3770289"/>
            <a:ext cx="392532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9664C1-1E77-4279-9314-2BE9F324718E}"/>
              </a:ext>
            </a:extLst>
          </p:cNvPr>
          <p:cNvCxnSpPr/>
          <p:nvPr/>
        </p:nvCxnSpPr>
        <p:spPr>
          <a:xfrm>
            <a:off x="7510910" y="4980462"/>
            <a:ext cx="392532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Freeform 1492">
            <a:extLst>
              <a:ext uri="{FF2B5EF4-FFF2-40B4-BE49-F238E27FC236}">
                <a16:creationId xmlns:a16="http://schemas.microsoft.com/office/drawing/2014/main" id="{14983341-9167-4BDD-A066-C59801346589}"/>
              </a:ext>
            </a:extLst>
          </p:cNvPr>
          <p:cNvSpPr>
            <a:spLocks noEditPoints="1"/>
          </p:cNvSpPr>
          <p:nvPr/>
        </p:nvSpPr>
        <p:spPr bwMode="auto">
          <a:xfrm>
            <a:off x="6832053" y="3018169"/>
            <a:ext cx="171450" cy="287338"/>
          </a:xfrm>
          <a:custGeom>
            <a:avLst/>
            <a:gdLst>
              <a:gd name="T0" fmla="*/ 30 w 543"/>
              <a:gd name="T1" fmla="*/ 181 h 906"/>
              <a:gd name="T2" fmla="*/ 271 w 543"/>
              <a:gd name="T3" fmla="*/ 860 h 906"/>
              <a:gd name="T4" fmla="*/ 246 w 543"/>
              <a:gd name="T5" fmla="*/ 853 h 906"/>
              <a:gd name="T6" fmla="*/ 230 w 543"/>
              <a:gd name="T7" fmla="*/ 833 h 906"/>
              <a:gd name="T8" fmla="*/ 227 w 543"/>
              <a:gd name="T9" fmla="*/ 806 h 906"/>
              <a:gd name="T10" fmla="*/ 240 w 543"/>
              <a:gd name="T11" fmla="*/ 783 h 906"/>
              <a:gd name="T12" fmla="*/ 262 w 543"/>
              <a:gd name="T13" fmla="*/ 771 h 906"/>
              <a:gd name="T14" fmla="*/ 288 w 543"/>
              <a:gd name="T15" fmla="*/ 773 h 906"/>
              <a:gd name="T16" fmla="*/ 308 w 543"/>
              <a:gd name="T17" fmla="*/ 790 h 906"/>
              <a:gd name="T18" fmla="*/ 316 w 543"/>
              <a:gd name="T19" fmla="*/ 815 h 906"/>
              <a:gd name="T20" fmla="*/ 308 w 543"/>
              <a:gd name="T21" fmla="*/ 840 h 906"/>
              <a:gd name="T22" fmla="*/ 288 w 543"/>
              <a:gd name="T23" fmla="*/ 857 h 906"/>
              <a:gd name="T24" fmla="*/ 166 w 543"/>
              <a:gd name="T25" fmla="*/ 90 h 906"/>
              <a:gd name="T26" fmla="*/ 383 w 543"/>
              <a:gd name="T27" fmla="*/ 91 h 906"/>
              <a:gd name="T28" fmla="*/ 389 w 543"/>
              <a:gd name="T29" fmla="*/ 97 h 906"/>
              <a:gd name="T30" fmla="*/ 392 w 543"/>
              <a:gd name="T31" fmla="*/ 106 h 906"/>
              <a:gd name="T32" fmla="*/ 389 w 543"/>
              <a:gd name="T33" fmla="*/ 114 h 906"/>
              <a:gd name="T34" fmla="*/ 383 w 543"/>
              <a:gd name="T35" fmla="*/ 119 h 906"/>
              <a:gd name="T36" fmla="*/ 166 w 543"/>
              <a:gd name="T37" fmla="*/ 120 h 906"/>
              <a:gd name="T38" fmla="*/ 157 w 543"/>
              <a:gd name="T39" fmla="*/ 118 h 906"/>
              <a:gd name="T40" fmla="*/ 151 w 543"/>
              <a:gd name="T41" fmla="*/ 111 h 906"/>
              <a:gd name="T42" fmla="*/ 151 w 543"/>
              <a:gd name="T43" fmla="*/ 103 h 906"/>
              <a:gd name="T44" fmla="*/ 155 w 543"/>
              <a:gd name="T45" fmla="*/ 95 h 906"/>
              <a:gd name="T46" fmla="*/ 162 w 543"/>
              <a:gd name="T47" fmla="*/ 90 h 906"/>
              <a:gd name="T48" fmla="*/ 452 w 543"/>
              <a:gd name="T49" fmla="*/ 0 h 906"/>
              <a:gd name="T50" fmla="*/ 72 w 543"/>
              <a:gd name="T51" fmla="*/ 2 h 906"/>
              <a:gd name="T52" fmla="*/ 47 w 543"/>
              <a:gd name="T53" fmla="*/ 11 h 906"/>
              <a:gd name="T54" fmla="*/ 26 w 543"/>
              <a:gd name="T55" fmla="*/ 26 h 906"/>
              <a:gd name="T56" fmla="*/ 11 w 543"/>
              <a:gd name="T57" fmla="*/ 47 h 906"/>
              <a:gd name="T58" fmla="*/ 2 w 543"/>
              <a:gd name="T59" fmla="*/ 73 h 906"/>
              <a:gd name="T60" fmla="*/ 0 w 543"/>
              <a:gd name="T61" fmla="*/ 151 h 906"/>
              <a:gd name="T62" fmla="*/ 0 w 543"/>
              <a:gd name="T63" fmla="*/ 824 h 906"/>
              <a:gd name="T64" fmla="*/ 6 w 543"/>
              <a:gd name="T65" fmla="*/ 850 h 906"/>
              <a:gd name="T66" fmla="*/ 21 w 543"/>
              <a:gd name="T67" fmla="*/ 872 h 906"/>
              <a:gd name="T68" fmla="*/ 40 w 543"/>
              <a:gd name="T69" fmla="*/ 890 h 906"/>
              <a:gd name="T70" fmla="*/ 63 w 543"/>
              <a:gd name="T71" fmla="*/ 901 h 906"/>
              <a:gd name="T72" fmla="*/ 91 w 543"/>
              <a:gd name="T73" fmla="*/ 906 h 906"/>
              <a:gd name="T74" fmla="*/ 471 w 543"/>
              <a:gd name="T75" fmla="*/ 903 h 906"/>
              <a:gd name="T76" fmla="*/ 495 w 543"/>
              <a:gd name="T77" fmla="*/ 895 h 906"/>
              <a:gd name="T78" fmla="*/ 516 w 543"/>
              <a:gd name="T79" fmla="*/ 879 h 906"/>
              <a:gd name="T80" fmla="*/ 532 w 543"/>
              <a:gd name="T81" fmla="*/ 858 h 906"/>
              <a:gd name="T82" fmla="*/ 541 w 543"/>
              <a:gd name="T83" fmla="*/ 833 h 906"/>
              <a:gd name="T84" fmla="*/ 543 w 543"/>
              <a:gd name="T85" fmla="*/ 754 h 906"/>
              <a:gd name="T86" fmla="*/ 543 w 543"/>
              <a:gd name="T87" fmla="*/ 82 h 906"/>
              <a:gd name="T88" fmla="*/ 536 w 543"/>
              <a:gd name="T89" fmla="*/ 55 h 906"/>
              <a:gd name="T90" fmla="*/ 522 w 543"/>
              <a:gd name="T91" fmla="*/ 33 h 906"/>
              <a:gd name="T92" fmla="*/ 503 w 543"/>
              <a:gd name="T93" fmla="*/ 15 h 906"/>
              <a:gd name="T94" fmla="*/ 479 w 543"/>
              <a:gd name="T95" fmla="*/ 4 h 906"/>
              <a:gd name="T96" fmla="*/ 452 w 543"/>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3" h="906">
                <a:moveTo>
                  <a:pt x="513" y="724"/>
                </a:moveTo>
                <a:lnTo>
                  <a:pt x="30" y="724"/>
                </a:lnTo>
                <a:lnTo>
                  <a:pt x="30" y="181"/>
                </a:lnTo>
                <a:lnTo>
                  <a:pt x="513" y="181"/>
                </a:lnTo>
                <a:lnTo>
                  <a:pt x="513" y="724"/>
                </a:lnTo>
                <a:close/>
                <a:moveTo>
                  <a:pt x="271" y="860"/>
                </a:moveTo>
                <a:lnTo>
                  <a:pt x="262" y="859"/>
                </a:lnTo>
                <a:lnTo>
                  <a:pt x="254" y="857"/>
                </a:lnTo>
                <a:lnTo>
                  <a:pt x="246" y="853"/>
                </a:lnTo>
                <a:lnTo>
                  <a:pt x="240" y="847"/>
                </a:lnTo>
                <a:lnTo>
                  <a:pt x="234" y="840"/>
                </a:lnTo>
                <a:lnTo>
                  <a:pt x="230" y="833"/>
                </a:lnTo>
                <a:lnTo>
                  <a:pt x="227" y="824"/>
                </a:lnTo>
                <a:lnTo>
                  <a:pt x="225" y="815"/>
                </a:lnTo>
                <a:lnTo>
                  <a:pt x="227" y="806"/>
                </a:lnTo>
                <a:lnTo>
                  <a:pt x="230" y="797"/>
                </a:lnTo>
                <a:lnTo>
                  <a:pt x="234" y="790"/>
                </a:lnTo>
                <a:lnTo>
                  <a:pt x="240" y="783"/>
                </a:lnTo>
                <a:lnTo>
                  <a:pt x="246" y="777"/>
                </a:lnTo>
                <a:lnTo>
                  <a:pt x="254" y="773"/>
                </a:lnTo>
                <a:lnTo>
                  <a:pt x="262" y="771"/>
                </a:lnTo>
                <a:lnTo>
                  <a:pt x="271" y="770"/>
                </a:lnTo>
                <a:lnTo>
                  <a:pt x="281" y="771"/>
                </a:lnTo>
                <a:lnTo>
                  <a:pt x="288" y="773"/>
                </a:lnTo>
                <a:lnTo>
                  <a:pt x="296" y="777"/>
                </a:lnTo>
                <a:lnTo>
                  <a:pt x="303" y="783"/>
                </a:lnTo>
                <a:lnTo>
                  <a:pt x="308" y="790"/>
                </a:lnTo>
                <a:lnTo>
                  <a:pt x="313" y="797"/>
                </a:lnTo>
                <a:lnTo>
                  <a:pt x="316" y="806"/>
                </a:lnTo>
                <a:lnTo>
                  <a:pt x="316" y="815"/>
                </a:lnTo>
                <a:lnTo>
                  <a:pt x="316" y="824"/>
                </a:lnTo>
                <a:lnTo>
                  <a:pt x="313" y="833"/>
                </a:lnTo>
                <a:lnTo>
                  <a:pt x="308" y="840"/>
                </a:lnTo>
                <a:lnTo>
                  <a:pt x="303" y="847"/>
                </a:lnTo>
                <a:lnTo>
                  <a:pt x="296" y="853"/>
                </a:lnTo>
                <a:lnTo>
                  <a:pt x="288" y="857"/>
                </a:lnTo>
                <a:lnTo>
                  <a:pt x="281" y="859"/>
                </a:lnTo>
                <a:lnTo>
                  <a:pt x="271" y="860"/>
                </a:lnTo>
                <a:close/>
                <a:moveTo>
                  <a:pt x="166" y="90"/>
                </a:moveTo>
                <a:lnTo>
                  <a:pt x="377" y="90"/>
                </a:lnTo>
                <a:lnTo>
                  <a:pt x="380" y="90"/>
                </a:lnTo>
                <a:lnTo>
                  <a:pt x="383" y="91"/>
                </a:lnTo>
                <a:lnTo>
                  <a:pt x="386" y="94"/>
                </a:lnTo>
                <a:lnTo>
                  <a:pt x="388" y="95"/>
                </a:lnTo>
                <a:lnTo>
                  <a:pt x="389" y="97"/>
                </a:lnTo>
                <a:lnTo>
                  <a:pt x="390" y="100"/>
                </a:lnTo>
                <a:lnTo>
                  <a:pt x="391" y="103"/>
                </a:lnTo>
                <a:lnTo>
                  <a:pt x="392" y="106"/>
                </a:lnTo>
                <a:lnTo>
                  <a:pt x="391" y="109"/>
                </a:lnTo>
                <a:lnTo>
                  <a:pt x="390" y="111"/>
                </a:lnTo>
                <a:lnTo>
                  <a:pt x="389" y="114"/>
                </a:lnTo>
                <a:lnTo>
                  <a:pt x="388" y="116"/>
                </a:lnTo>
                <a:lnTo>
                  <a:pt x="386" y="118"/>
                </a:lnTo>
                <a:lnTo>
                  <a:pt x="383" y="119"/>
                </a:lnTo>
                <a:lnTo>
                  <a:pt x="380" y="120"/>
                </a:lnTo>
                <a:lnTo>
                  <a:pt x="377" y="121"/>
                </a:lnTo>
                <a:lnTo>
                  <a:pt x="166" y="120"/>
                </a:lnTo>
                <a:lnTo>
                  <a:pt x="162" y="120"/>
                </a:lnTo>
                <a:lnTo>
                  <a:pt x="160" y="119"/>
                </a:lnTo>
                <a:lnTo>
                  <a:pt x="157" y="118"/>
                </a:lnTo>
                <a:lnTo>
                  <a:pt x="155" y="116"/>
                </a:lnTo>
                <a:lnTo>
                  <a:pt x="154" y="114"/>
                </a:lnTo>
                <a:lnTo>
                  <a:pt x="151" y="111"/>
                </a:lnTo>
                <a:lnTo>
                  <a:pt x="151" y="109"/>
                </a:lnTo>
                <a:lnTo>
                  <a:pt x="150" y="106"/>
                </a:lnTo>
                <a:lnTo>
                  <a:pt x="151" y="103"/>
                </a:lnTo>
                <a:lnTo>
                  <a:pt x="151" y="100"/>
                </a:lnTo>
                <a:lnTo>
                  <a:pt x="154" y="97"/>
                </a:lnTo>
                <a:lnTo>
                  <a:pt x="155" y="95"/>
                </a:lnTo>
                <a:lnTo>
                  <a:pt x="157" y="94"/>
                </a:lnTo>
                <a:lnTo>
                  <a:pt x="160" y="91"/>
                </a:lnTo>
                <a:lnTo>
                  <a:pt x="162" y="90"/>
                </a:lnTo>
                <a:lnTo>
                  <a:pt x="166" y="90"/>
                </a:lnTo>
                <a:lnTo>
                  <a:pt x="166" y="90"/>
                </a:lnTo>
                <a:close/>
                <a:moveTo>
                  <a:pt x="452" y="0"/>
                </a:moveTo>
                <a:lnTo>
                  <a:pt x="91" y="0"/>
                </a:lnTo>
                <a:lnTo>
                  <a:pt x="81" y="1"/>
                </a:lnTo>
                <a:lnTo>
                  <a:pt x="72" y="2"/>
                </a:lnTo>
                <a:lnTo>
                  <a:pt x="63" y="4"/>
                </a:lnTo>
                <a:lnTo>
                  <a:pt x="55" y="7"/>
                </a:lnTo>
                <a:lnTo>
                  <a:pt x="47" y="11"/>
                </a:lnTo>
                <a:lnTo>
                  <a:pt x="40" y="15"/>
                </a:lnTo>
                <a:lnTo>
                  <a:pt x="33" y="21"/>
                </a:lnTo>
                <a:lnTo>
                  <a:pt x="26" y="26"/>
                </a:lnTo>
                <a:lnTo>
                  <a:pt x="21" y="33"/>
                </a:lnTo>
                <a:lnTo>
                  <a:pt x="15" y="39"/>
                </a:lnTo>
                <a:lnTo>
                  <a:pt x="11" y="47"/>
                </a:lnTo>
                <a:lnTo>
                  <a:pt x="6" y="55"/>
                </a:lnTo>
                <a:lnTo>
                  <a:pt x="4" y="64"/>
                </a:lnTo>
                <a:lnTo>
                  <a:pt x="2" y="73"/>
                </a:lnTo>
                <a:lnTo>
                  <a:pt x="0" y="82"/>
                </a:lnTo>
                <a:lnTo>
                  <a:pt x="0" y="90"/>
                </a:lnTo>
                <a:lnTo>
                  <a:pt x="0" y="151"/>
                </a:lnTo>
                <a:lnTo>
                  <a:pt x="0" y="754"/>
                </a:lnTo>
                <a:lnTo>
                  <a:pt x="0" y="815"/>
                </a:lnTo>
                <a:lnTo>
                  <a:pt x="0" y="824"/>
                </a:lnTo>
                <a:lnTo>
                  <a:pt x="2" y="833"/>
                </a:lnTo>
                <a:lnTo>
                  <a:pt x="4" y="842"/>
                </a:lnTo>
                <a:lnTo>
                  <a:pt x="6" y="850"/>
                </a:lnTo>
                <a:lnTo>
                  <a:pt x="11" y="858"/>
                </a:lnTo>
                <a:lnTo>
                  <a:pt x="15" y="866"/>
                </a:lnTo>
                <a:lnTo>
                  <a:pt x="21" y="872"/>
                </a:lnTo>
                <a:lnTo>
                  <a:pt x="26" y="879"/>
                </a:lnTo>
                <a:lnTo>
                  <a:pt x="33" y="885"/>
                </a:lnTo>
                <a:lnTo>
                  <a:pt x="40" y="890"/>
                </a:lnTo>
                <a:lnTo>
                  <a:pt x="47" y="895"/>
                </a:lnTo>
                <a:lnTo>
                  <a:pt x="55" y="898"/>
                </a:lnTo>
                <a:lnTo>
                  <a:pt x="63" y="901"/>
                </a:lnTo>
                <a:lnTo>
                  <a:pt x="72" y="903"/>
                </a:lnTo>
                <a:lnTo>
                  <a:pt x="81" y="905"/>
                </a:lnTo>
                <a:lnTo>
                  <a:pt x="91" y="906"/>
                </a:lnTo>
                <a:lnTo>
                  <a:pt x="452" y="906"/>
                </a:lnTo>
                <a:lnTo>
                  <a:pt x="461" y="905"/>
                </a:lnTo>
                <a:lnTo>
                  <a:pt x="471" y="903"/>
                </a:lnTo>
                <a:lnTo>
                  <a:pt x="479" y="901"/>
                </a:lnTo>
                <a:lnTo>
                  <a:pt x="488" y="898"/>
                </a:lnTo>
                <a:lnTo>
                  <a:pt x="495" y="895"/>
                </a:lnTo>
                <a:lnTo>
                  <a:pt x="503" y="890"/>
                </a:lnTo>
                <a:lnTo>
                  <a:pt x="510" y="885"/>
                </a:lnTo>
                <a:lnTo>
                  <a:pt x="516" y="879"/>
                </a:lnTo>
                <a:lnTo>
                  <a:pt x="522" y="872"/>
                </a:lnTo>
                <a:lnTo>
                  <a:pt x="527" y="866"/>
                </a:lnTo>
                <a:lnTo>
                  <a:pt x="532" y="858"/>
                </a:lnTo>
                <a:lnTo>
                  <a:pt x="536" y="850"/>
                </a:lnTo>
                <a:lnTo>
                  <a:pt x="538" y="842"/>
                </a:lnTo>
                <a:lnTo>
                  <a:pt x="541" y="833"/>
                </a:lnTo>
                <a:lnTo>
                  <a:pt x="543" y="824"/>
                </a:lnTo>
                <a:lnTo>
                  <a:pt x="543" y="815"/>
                </a:lnTo>
                <a:lnTo>
                  <a:pt x="543" y="754"/>
                </a:lnTo>
                <a:lnTo>
                  <a:pt x="543" y="151"/>
                </a:lnTo>
                <a:lnTo>
                  <a:pt x="543" y="90"/>
                </a:lnTo>
                <a:lnTo>
                  <a:pt x="543" y="82"/>
                </a:lnTo>
                <a:lnTo>
                  <a:pt x="541" y="73"/>
                </a:lnTo>
                <a:lnTo>
                  <a:pt x="538" y="64"/>
                </a:lnTo>
                <a:lnTo>
                  <a:pt x="536" y="55"/>
                </a:lnTo>
                <a:lnTo>
                  <a:pt x="532" y="47"/>
                </a:lnTo>
                <a:lnTo>
                  <a:pt x="527" y="39"/>
                </a:lnTo>
                <a:lnTo>
                  <a:pt x="522" y="33"/>
                </a:lnTo>
                <a:lnTo>
                  <a:pt x="516" y="26"/>
                </a:lnTo>
                <a:lnTo>
                  <a:pt x="510" y="21"/>
                </a:lnTo>
                <a:lnTo>
                  <a:pt x="503" y="15"/>
                </a:lnTo>
                <a:lnTo>
                  <a:pt x="495" y="11"/>
                </a:lnTo>
                <a:lnTo>
                  <a:pt x="488" y="7"/>
                </a:lnTo>
                <a:lnTo>
                  <a:pt x="479" y="4"/>
                </a:lnTo>
                <a:lnTo>
                  <a:pt x="471" y="2"/>
                </a:lnTo>
                <a:lnTo>
                  <a:pt x="461" y="1"/>
                </a:lnTo>
                <a:lnTo>
                  <a:pt x="452" y="0"/>
                </a:lnTo>
                <a:lnTo>
                  <a:pt x="45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2" name="Group 121">
            <a:extLst>
              <a:ext uri="{FF2B5EF4-FFF2-40B4-BE49-F238E27FC236}">
                <a16:creationId xmlns:a16="http://schemas.microsoft.com/office/drawing/2014/main" id="{14280953-D46A-482A-BE39-FA4550FEDDBB}"/>
              </a:ext>
            </a:extLst>
          </p:cNvPr>
          <p:cNvGrpSpPr/>
          <p:nvPr/>
        </p:nvGrpSpPr>
        <p:grpSpPr>
          <a:xfrm>
            <a:off x="6775697" y="4097669"/>
            <a:ext cx="284163" cy="261938"/>
            <a:chOff x="4313201" y="1920875"/>
            <a:chExt cx="284163" cy="261938"/>
          </a:xfrm>
          <a:solidFill>
            <a:schemeClr val="bg1"/>
          </a:solidFill>
        </p:grpSpPr>
        <p:sp>
          <p:nvSpPr>
            <p:cNvPr id="123" name="Freeform 3131">
              <a:extLst>
                <a:ext uri="{FF2B5EF4-FFF2-40B4-BE49-F238E27FC236}">
                  <a16:creationId xmlns:a16="http://schemas.microsoft.com/office/drawing/2014/main" id="{BB34BDF5-C763-418B-A9FE-C397497B7B53}"/>
                </a:ext>
              </a:extLst>
            </p:cNvPr>
            <p:cNvSpPr>
              <a:spLocks/>
            </p:cNvSpPr>
            <p:nvPr/>
          </p:nvSpPr>
          <p:spPr bwMode="auto">
            <a:xfrm>
              <a:off x="4313201" y="1920875"/>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32">
              <a:extLst>
                <a:ext uri="{FF2B5EF4-FFF2-40B4-BE49-F238E27FC236}">
                  <a16:creationId xmlns:a16="http://schemas.microsoft.com/office/drawing/2014/main" id="{30EA3E69-4691-4490-8DF5-A5538BC204DC}"/>
                </a:ext>
              </a:extLst>
            </p:cNvPr>
            <p:cNvSpPr>
              <a:spLocks/>
            </p:cNvSpPr>
            <p:nvPr/>
          </p:nvSpPr>
          <p:spPr bwMode="auto">
            <a:xfrm>
              <a:off x="4437026" y="2025650"/>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9" name="Freeform 2967">
            <a:extLst>
              <a:ext uri="{FF2B5EF4-FFF2-40B4-BE49-F238E27FC236}">
                <a16:creationId xmlns:a16="http://schemas.microsoft.com/office/drawing/2014/main" id="{0637F067-AA32-4AE2-8041-A0C1318B154A}"/>
              </a:ext>
            </a:extLst>
          </p:cNvPr>
          <p:cNvSpPr>
            <a:spLocks noEditPoints="1"/>
          </p:cNvSpPr>
          <p:nvPr/>
        </p:nvSpPr>
        <p:spPr bwMode="auto">
          <a:xfrm>
            <a:off x="6774903" y="5176377"/>
            <a:ext cx="285750" cy="238125"/>
          </a:xfrm>
          <a:custGeom>
            <a:avLst/>
            <a:gdLst>
              <a:gd name="T0" fmla="*/ 163 w 720"/>
              <a:gd name="T1" fmla="*/ 241 h 598"/>
              <a:gd name="T2" fmla="*/ 155 w 720"/>
              <a:gd name="T3" fmla="*/ 238 h 598"/>
              <a:gd name="T4" fmla="*/ 151 w 720"/>
              <a:gd name="T5" fmla="*/ 229 h 598"/>
              <a:gd name="T6" fmla="*/ 155 w 720"/>
              <a:gd name="T7" fmla="*/ 221 h 598"/>
              <a:gd name="T8" fmla="*/ 163 w 720"/>
              <a:gd name="T9" fmla="*/ 217 h 598"/>
              <a:gd name="T10" fmla="*/ 561 w 720"/>
              <a:gd name="T11" fmla="*/ 217 h 598"/>
              <a:gd name="T12" fmla="*/ 568 w 720"/>
              <a:gd name="T13" fmla="*/ 225 h 598"/>
              <a:gd name="T14" fmla="*/ 568 w 720"/>
              <a:gd name="T15" fmla="*/ 234 h 598"/>
              <a:gd name="T16" fmla="*/ 561 w 720"/>
              <a:gd name="T17" fmla="*/ 240 h 598"/>
              <a:gd name="T18" fmla="*/ 557 w 720"/>
              <a:gd name="T19" fmla="*/ 241 h 598"/>
              <a:gd name="T20" fmla="*/ 163 w 720"/>
              <a:gd name="T21" fmla="*/ 335 h 598"/>
              <a:gd name="T22" fmla="*/ 155 w 720"/>
              <a:gd name="T23" fmla="*/ 332 h 598"/>
              <a:gd name="T24" fmla="*/ 151 w 720"/>
              <a:gd name="T25" fmla="*/ 323 h 598"/>
              <a:gd name="T26" fmla="*/ 155 w 720"/>
              <a:gd name="T27" fmla="*/ 314 h 598"/>
              <a:gd name="T28" fmla="*/ 163 w 720"/>
              <a:gd name="T29" fmla="*/ 311 h 598"/>
              <a:gd name="T30" fmla="*/ 561 w 720"/>
              <a:gd name="T31" fmla="*/ 311 h 598"/>
              <a:gd name="T32" fmla="*/ 568 w 720"/>
              <a:gd name="T33" fmla="*/ 319 h 598"/>
              <a:gd name="T34" fmla="*/ 568 w 720"/>
              <a:gd name="T35" fmla="*/ 327 h 598"/>
              <a:gd name="T36" fmla="*/ 561 w 720"/>
              <a:gd name="T37" fmla="*/ 334 h 598"/>
              <a:gd name="T38" fmla="*/ 557 w 720"/>
              <a:gd name="T39" fmla="*/ 335 h 598"/>
              <a:gd name="T40" fmla="*/ 436 w 720"/>
              <a:gd name="T41" fmla="*/ 119 h 598"/>
              <a:gd name="T42" fmla="*/ 444 w 720"/>
              <a:gd name="T43" fmla="*/ 122 h 598"/>
              <a:gd name="T44" fmla="*/ 448 w 720"/>
              <a:gd name="T45" fmla="*/ 131 h 598"/>
              <a:gd name="T46" fmla="*/ 444 w 720"/>
              <a:gd name="T47" fmla="*/ 140 h 598"/>
              <a:gd name="T48" fmla="*/ 436 w 720"/>
              <a:gd name="T49" fmla="*/ 144 h 598"/>
              <a:gd name="T50" fmla="*/ 160 w 720"/>
              <a:gd name="T51" fmla="*/ 143 h 598"/>
              <a:gd name="T52" fmla="*/ 153 w 720"/>
              <a:gd name="T53" fmla="*/ 135 h 598"/>
              <a:gd name="T54" fmla="*/ 153 w 720"/>
              <a:gd name="T55" fmla="*/ 127 h 598"/>
              <a:gd name="T56" fmla="*/ 160 w 720"/>
              <a:gd name="T57" fmla="*/ 120 h 598"/>
              <a:gd name="T58" fmla="*/ 163 w 720"/>
              <a:gd name="T59" fmla="*/ 119 h 598"/>
              <a:gd name="T60" fmla="*/ 13 w 720"/>
              <a:gd name="T61" fmla="*/ 0 h 598"/>
              <a:gd name="T62" fmla="*/ 4 w 720"/>
              <a:gd name="T63" fmla="*/ 3 h 598"/>
              <a:gd name="T64" fmla="*/ 0 w 720"/>
              <a:gd name="T65" fmla="*/ 12 h 598"/>
              <a:gd name="T66" fmla="*/ 2 w 720"/>
              <a:gd name="T67" fmla="*/ 471 h 598"/>
              <a:gd name="T68" fmla="*/ 9 w 720"/>
              <a:gd name="T69" fmla="*/ 478 h 598"/>
              <a:gd name="T70" fmla="*/ 193 w 720"/>
              <a:gd name="T71" fmla="*/ 478 h 598"/>
              <a:gd name="T72" fmla="*/ 193 w 720"/>
              <a:gd name="T73" fmla="*/ 590 h 598"/>
              <a:gd name="T74" fmla="*/ 197 w 720"/>
              <a:gd name="T75" fmla="*/ 596 h 598"/>
              <a:gd name="T76" fmla="*/ 201 w 720"/>
              <a:gd name="T77" fmla="*/ 598 h 598"/>
              <a:gd name="T78" fmla="*/ 209 w 720"/>
              <a:gd name="T79" fmla="*/ 598 h 598"/>
              <a:gd name="T80" fmla="*/ 350 w 720"/>
              <a:gd name="T81" fmla="*/ 478 h 598"/>
              <a:gd name="T82" fmla="*/ 712 w 720"/>
              <a:gd name="T83" fmla="*/ 478 h 598"/>
              <a:gd name="T84" fmla="*/ 719 w 720"/>
              <a:gd name="T85" fmla="*/ 471 h 598"/>
              <a:gd name="T86" fmla="*/ 720 w 720"/>
              <a:gd name="T87" fmla="*/ 12 h 598"/>
              <a:gd name="T88" fmla="*/ 716 w 720"/>
              <a:gd name="T89" fmla="*/ 3 h 598"/>
              <a:gd name="T90" fmla="*/ 708 w 720"/>
              <a:gd name="T91"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0" h="598">
                <a:moveTo>
                  <a:pt x="557" y="241"/>
                </a:moveTo>
                <a:lnTo>
                  <a:pt x="163" y="241"/>
                </a:lnTo>
                <a:lnTo>
                  <a:pt x="160" y="240"/>
                </a:lnTo>
                <a:lnTo>
                  <a:pt x="155" y="238"/>
                </a:lnTo>
                <a:lnTo>
                  <a:pt x="153" y="234"/>
                </a:lnTo>
                <a:lnTo>
                  <a:pt x="151" y="229"/>
                </a:lnTo>
                <a:lnTo>
                  <a:pt x="153" y="225"/>
                </a:lnTo>
                <a:lnTo>
                  <a:pt x="155" y="221"/>
                </a:lnTo>
                <a:lnTo>
                  <a:pt x="160" y="217"/>
                </a:lnTo>
                <a:lnTo>
                  <a:pt x="163" y="217"/>
                </a:lnTo>
                <a:lnTo>
                  <a:pt x="557" y="217"/>
                </a:lnTo>
                <a:lnTo>
                  <a:pt x="561" y="217"/>
                </a:lnTo>
                <a:lnTo>
                  <a:pt x="565" y="221"/>
                </a:lnTo>
                <a:lnTo>
                  <a:pt x="568" y="225"/>
                </a:lnTo>
                <a:lnTo>
                  <a:pt x="569" y="229"/>
                </a:lnTo>
                <a:lnTo>
                  <a:pt x="568" y="234"/>
                </a:lnTo>
                <a:lnTo>
                  <a:pt x="565" y="238"/>
                </a:lnTo>
                <a:lnTo>
                  <a:pt x="561" y="240"/>
                </a:lnTo>
                <a:lnTo>
                  <a:pt x="557" y="241"/>
                </a:lnTo>
                <a:lnTo>
                  <a:pt x="557" y="241"/>
                </a:lnTo>
                <a:close/>
                <a:moveTo>
                  <a:pt x="557" y="335"/>
                </a:moveTo>
                <a:lnTo>
                  <a:pt x="163" y="335"/>
                </a:lnTo>
                <a:lnTo>
                  <a:pt x="160" y="334"/>
                </a:lnTo>
                <a:lnTo>
                  <a:pt x="155" y="332"/>
                </a:lnTo>
                <a:lnTo>
                  <a:pt x="153" y="327"/>
                </a:lnTo>
                <a:lnTo>
                  <a:pt x="151" y="323"/>
                </a:lnTo>
                <a:lnTo>
                  <a:pt x="153" y="319"/>
                </a:lnTo>
                <a:lnTo>
                  <a:pt x="155" y="314"/>
                </a:lnTo>
                <a:lnTo>
                  <a:pt x="160" y="311"/>
                </a:lnTo>
                <a:lnTo>
                  <a:pt x="163" y="311"/>
                </a:lnTo>
                <a:lnTo>
                  <a:pt x="557" y="310"/>
                </a:lnTo>
                <a:lnTo>
                  <a:pt x="561" y="311"/>
                </a:lnTo>
                <a:lnTo>
                  <a:pt x="565" y="314"/>
                </a:lnTo>
                <a:lnTo>
                  <a:pt x="568" y="319"/>
                </a:lnTo>
                <a:lnTo>
                  <a:pt x="569" y="323"/>
                </a:lnTo>
                <a:lnTo>
                  <a:pt x="568" y="327"/>
                </a:lnTo>
                <a:lnTo>
                  <a:pt x="565" y="332"/>
                </a:lnTo>
                <a:lnTo>
                  <a:pt x="561" y="334"/>
                </a:lnTo>
                <a:lnTo>
                  <a:pt x="557" y="335"/>
                </a:lnTo>
                <a:lnTo>
                  <a:pt x="557" y="335"/>
                </a:lnTo>
                <a:close/>
                <a:moveTo>
                  <a:pt x="163" y="119"/>
                </a:moveTo>
                <a:lnTo>
                  <a:pt x="436" y="119"/>
                </a:lnTo>
                <a:lnTo>
                  <a:pt x="440" y="120"/>
                </a:lnTo>
                <a:lnTo>
                  <a:pt x="444" y="122"/>
                </a:lnTo>
                <a:lnTo>
                  <a:pt x="446" y="127"/>
                </a:lnTo>
                <a:lnTo>
                  <a:pt x="448" y="131"/>
                </a:lnTo>
                <a:lnTo>
                  <a:pt x="446" y="135"/>
                </a:lnTo>
                <a:lnTo>
                  <a:pt x="444" y="140"/>
                </a:lnTo>
                <a:lnTo>
                  <a:pt x="440" y="143"/>
                </a:lnTo>
                <a:lnTo>
                  <a:pt x="436" y="144"/>
                </a:lnTo>
                <a:lnTo>
                  <a:pt x="163" y="143"/>
                </a:lnTo>
                <a:lnTo>
                  <a:pt x="160" y="143"/>
                </a:lnTo>
                <a:lnTo>
                  <a:pt x="155" y="140"/>
                </a:lnTo>
                <a:lnTo>
                  <a:pt x="153" y="135"/>
                </a:lnTo>
                <a:lnTo>
                  <a:pt x="151" y="131"/>
                </a:lnTo>
                <a:lnTo>
                  <a:pt x="153" y="127"/>
                </a:lnTo>
                <a:lnTo>
                  <a:pt x="155" y="122"/>
                </a:lnTo>
                <a:lnTo>
                  <a:pt x="160" y="120"/>
                </a:lnTo>
                <a:lnTo>
                  <a:pt x="163" y="119"/>
                </a:lnTo>
                <a:lnTo>
                  <a:pt x="163" y="119"/>
                </a:lnTo>
                <a:close/>
                <a:moveTo>
                  <a:pt x="708" y="0"/>
                </a:moveTo>
                <a:lnTo>
                  <a:pt x="13" y="0"/>
                </a:lnTo>
                <a:lnTo>
                  <a:pt x="9" y="0"/>
                </a:lnTo>
                <a:lnTo>
                  <a:pt x="4" y="3"/>
                </a:lnTo>
                <a:lnTo>
                  <a:pt x="2" y="7"/>
                </a:lnTo>
                <a:lnTo>
                  <a:pt x="0" y="12"/>
                </a:lnTo>
                <a:lnTo>
                  <a:pt x="0" y="466"/>
                </a:lnTo>
                <a:lnTo>
                  <a:pt x="2" y="471"/>
                </a:lnTo>
                <a:lnTo>
                  <a:pt x="4" y="474"/>
                </a:lnTo>
                <a:lnTo>
                  <a:pt x="9" y="478"/>
                </a:lnTo>
                <a:lnTo>
                  <a:pt x="13" y="478"/>
                </a:lnTo>
                <a:lnTo>
                  <a:pt x="193" y="478"/>
                </a:lnTo>
                <a:lnTo>
                  <a:pt x="193" y="586"/>
                </a:lnTo>
                <a:lnTo>
                  <a:pt x="193" y="590"/>
                </a:lnTo>
                <a:lnTo>
                  <a:pt x="194" y="593"/>
                </a:lnTo>
                <a:lnTo>
                  <a:pt x="197" y="596"/>
                </a:lnTo>
                <a:lnTo>
                  <a:pt x="199" y="597"/>
                </a:lnTo>
                <a:lnTo>
                  <a:pt x="201" y="598"/>
                </a:lnTo>
                <a:lnTo>
                  <a:pt x="205" y="598"/>
                </a:lnTo>
                <a:lnTo>
                  <a:pt x="209" y="598"/>
                </a:lnTo>
                <a:lnTo>
                  <a:pt x="212" y="596"/>
                </a:lnTo>
                <a:lnTo>
                  <a:pt x="350" y="478"/>
                </a:lnTo>
                <a:lnTo>
                  <a:pt x="708" y="478"/>
                </a:lnTo>
                <a:lnTo>
                  <a:pt x="712" y="478"/>
                </a:lnTo>
                <a:lnTo>
                  <a:pt x="716" y="474"/>
                </a:lnTo>
                <a:lnTo>
                  <a:pt x="719" y="471"/>
                </a:lnTo>
                <a:lnTo>
                  <a:pt x="720" y="466"/>
                </a:lnTo>
                <a:lnTo>
                  <a:pt x="720" y="12"/>
                </a:lnTo>
                <a:lnTo>
                  <a:pt x="719" y="7"/>
                </a:lnTo>
                <a:lnTo>
                  <a:pt x="716" y="3"/>
                </a:lnTo>
                <a:lnTo>
                  <a:pt x="712" y="0"/>
                </a:lnTo>
                <a:lnTo>
                  <a:pt x="70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
            <a:extLst>
              <a:ext uri="{FF2B5EF4-FFF2-40B4-BE49-F238E27FC236}">
                <a16:creationId xmlns:a16="http://schemas.microsoft.com/office/drawing/2014/main" id="{45455F88-17EC-4D11-8D73-3AB352B96D3D}"/>
              </a:ext>
            </a:extLst>
          </p:cNvPr>
          <p:cNvSpPr>
            <a:spLocks/>
          </p:cNvSpPr>
          <p:nvPr/>
        </p:nvSpPr>
        <p:spPr bwMode="auto">
          <a:xfrm flipH="1" flipV="1">
            <a:off x="9723970" y="0"/>
            <a:ext cx="2468030" cy="963266"/>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39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Freeform: Shape 298">
            <a:extLst>
              <a:ext uri="{FF2B5EF4-FFF2-40B4-BE49-F238E27FC236}">
                <a16:creationId xmlns:a16="http://schemas.microsoft.com/office/drawing/2014/main" id="{BBBB452F-D416-45A4-B366-3D62DFA6DE0A}"/>
              </a:ext>
            </a:extLst>
          </p:cNvPr>
          <p:cNvSpPr>
            <a:spLocks/>
          </p:cNvSpPr>
          <p:nvPr/>
        </p:nvSpPr>
        <p:spPr bwMode="auto">
          <a:xfrm flipH="1">
            <a:off x="1" y="419588"/>
            <a:ext cx="8846697" cy="6438412"/>
          </a:xfrm>
          <a:custGeom>
            <a:avLst/>
            <a:gdLst>
              <a:gd name="connsiteX0" fmla="*/ 5054489 w 8846697"/>
              <a:gd name="connsiteY0" fmla="*/ 2048 h 6438412"/>
              <a:gd name="connsiteX1" fmla="*/ 1437296 w 8846697"/>
              <a:gd name="connsiteY1" fmla="*/ 2243696 h 6438412"/>
              <a:gd name="connsiteX2" fmla="*/ 11049 w 8846697"/>
              <a:gd name="connsiteY2" fmla="*/ 6334367 h 6438412"/>
              <a:gd name="connsiteX3" fmla="*/ 6449 w 8846697"/>
              <a:gd name="connsiteY3" fmla="*/ 6438412 h 6438412"/>
              <a:gd name="connsiteX4" fmla="*/ 8846697 w 8846697"/>
              <a:gd name="connsiteY4" fmla="*/ 6438412 h 6438412"/>
              <a:gd name="connsiteX5" fmla="*/ 8846697 w 8846697"/>
              <a:gd name="connsiteY5" fmla="*/ 1883847 h 6438412"/>
              <a:gd name="connsiteX6" fmla="*/ 8804207 w 8846697"/>
              <a:gd name="connsiteY6" fmla="*/ 1878613 h 6438412"/>
              <a:gd name="connsiteX7" fmla="*/ 7021275 w 8846697"/>
              <a:gd name="connsiteY7" fmla="*/ 935098 h 6438412"/>
              <a:gd name="connsiteX8" fmla="*/ 5054489 w 8846697"/>
              <a:gd name="connsiteY8" fmla="*/ 2048 h 643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6697" h="6438412">
                <a:moveTo>
                  <a:pt x="5054489" y="2048"/>
                </a:moveTo>
                <a:cubicBezTo>
                  <a:pt x="3796246" y="72157"/>
                  <a:pt x="3319028" y="1921408"/>
                  <a:pt x="1437296" y="2243696"/>
                </a:cubicBezTo>
                <a:cubicBezTo>
                  <a:pt x="-356329" y="2551972"/>
                  <a:pt x="56677" y="4759051"/>
                  <a:pt x="11049" y="6334367"/>
                </a:cubicBezTo>
                <a:lnTo>
                  <a:pt x="6449" y="6438412"/>
                </a:lnTo>
                <a:lnTo>
                  <a:pt x="8846697" y="6438412"/>
                </a:lnTo>
                <a:lnTo>
                  <a:pt x="8846697" y="1883847"/>
                </a:lnTo>
                <a:lnTo>
                  <a:pt x="8804207" y="1878613"/>
                </a:lnTo>
                <a:cubicBezTo>
                  <a:pt x="8312105" y="1794366"/>
                  <a:pt x="7734147" y="1527627"/>
                  <a:pt x="7021275" y="935098"/>
                </a:cubicBezTo>
                <a:cubicBezTo>
                  <a:pt x="6158791" y="219601"/>
                  <a:pt x="5546845" y="-25385"/>
                  <a:pt x="5054489" y="2048"/>
                </a:cubicBezTo>
                <a:close/>
              </a:path>
            </a:pathLst>
          </a:custGeom>
          <a:gradFill flip="none" rotWithShape="1">
            <a:gsLst>
              <a:gs pos="0">
                <a:srgbClr val="E6F9FF"/>
              </a:gs>
              <a:gs pos="65000">
                <a:srgbClr val="E6F9FF"/>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8" name="Freeform: Shape 297">
            <a:extLst>
              <a:ext uri="{FF2B5EF4-FFF2-40B4-BE49-F238E27FC236}">
                <a16:creationId xmlns:a16="http://schemas.microsoft.com/office/drawing/2014/main" id="{1D94FD9C-05D5-4DD4-91BD-38E16F2965D9}"/>
              </a:ext>
            </a:extLst>
          </p:cNvPr>
          <p:cNvSpPr>
            <a:spLocks/>
          </p:cNvSpPr>
          <p:nvPr/>
        </p:nvSpPr>
        <p:spPr bwMode="auto">
          <a:xfrm rot="10800000" flipH="1" flipV="1">
            <a:off x="-33105" y="933924"/>
            <a:ext cx="12219388" cy="5924074"/>
          </a:xfrm>
          <a:custGeom>
            <a:avLst/>
            <a:gdLst>
              <a:gd name="connsiteX0" fmla="*/ 2018602 w 12219388"/>
              <a:gd name="connsiteY0" fmla="*/ 44 h 5924074"/>
              <a:gd name="connsiteX1" fmla="*/ 4620520 w 12219388"/>
              <a:gd name="connsiteY1" fmla="*/ 1291703 h 5924074"/>
              <a:gd name="connsiteX2" fmla="*/ 9261244 w 12219388"/>
              <a:gd name="connsiteY2" fmla="*/ 2214484 h 5924074"/>
              <a:gd name="connsiteX3" fmla="*/ 12124574 w 12219388"/>
              <a:gd name="connsiteY3" fmla="*/ 2330585 h 5924074"/>
              <a:gd name="connsiteX4" fmla="*/ 12219388 w 12219388"/>
              <a:gd name="connsiteY4" fmla="*/ 2408503 h 5924074"/>
              <a:gd name="connsiteX5" fmla="*/ 12219388 w 12219388"/>
              <a:gd name="connsiteY5" fmla="*/ 5924074 h 5924074"/>
              <a:gd name="connsiteX6" fmla="*/ 0 w 12219388"/>
              <a:gd name="connsiteY6" fmla="*/ 5924073 h 5924074"/>
              <a:gd name="connsiteX7" fmla="*/ 0 w 12219388"/>
              <a:gd name="connsiteY7" fmla="*/ 1147869 h 5924074"/>
              <a:gd name="connsiteX8" fmla="*/ 332 w 12219388"/>
              <a:gd name="connsiteY8" fmla="*/ 1147537 h 5924074"/>
              <a:gd name="connsiteX9" fmla="*/ 2018602 w 12219388"/>
              <a:gd name="connsiteY9" fmla="*/ 44 h 592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9388" h="5924074">
                <a:moveTo>
                  <a:pt x="2018602" y="44"/>
                </a:moveTo>
                <a:cubicBezTo>
                  <a:pt x="2678799" y="4540"/>
                  <a:pt x="3495311" y="358256"/>
                  <a:pt x="4620520" y="1291703"/>
                </a:cubicBezTo>
                <a:cubicBezTo>
                  <a:pt x="6871334" y="3162547"/>
                  <a:pt x="8148482" y="2682195"/>
                  <a:pt x="9261244" y="2214484"/>
                </a:cubicBezTo>
                <a:cubicBezTo>
                  <a:pt x="10162202" y="1811557"/>
                  <a:pt x="10974250" y="1419741"/>
                  <a:pt x="12124574" y="2330585"/>
                </a:cubicBezTo>
                <a:lnTo>
                  <a:pt x="12219388" y="2408503"/>
                </a:lnTo>
                <a:lnTo>
                  <a:pt x="12219388" y="5924074"/>
                </a:lnTo>
                <a:lnTo>
                  <a:pt x="0" y="5924073"/>
                </a:lnTo>
                <a:lnTo>
                  <a:pt x="0" y="1147869"/>
                </a:lnTo>
                <a:lnTo>
                  <a:pt x="332" y="1147537"/>
                </a:lnTo>
                <a:cubicBezTo>
                  <a:pt x="626055" y="521826"/>
                  <a:pt x="1203064" y="-5510"/>
                  <a:pt x="2018602" y="44"/>
                </a:cubicBezTo>
                <a:close/>
              </a:path>
            </a:pathLst>
          </a:custGeom>
          <a:gradFill flip="none" rotWithShape="1">
            <a:gsLst>
              <a:gs pos="0">
                <a:srgbClr val="E6F9FF"/>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0" name="Group 9">
            <a:extLst>
              <a:ext uri="{FF2B5EF4-FFF2-40B4-BE49-F238E27FC236}">
                <a16:creationId xmlns:a16="http://schemas.microsoft.com/office/drawing/2014/main" id="{E3E1EC22-8922-458E-AD61-27A0461160F3}"/>
              </a:ext>
            </a:extLst>
          </p:cNvPr>
          <p:cNvGrpSpPr/>
          <p:nvPr/>
        </p:nvGrpSpPr>
        <p:grpSpPr>
          <a:xfrm flipH="1">
            <a:off x="0" y="4971694"/>
            <a:ext cx="12191999" cy="1886306"/>
            <a:chOff x="0" y="4701025"/>
            <a:chExt cx="12191999" cy="1886306"/>
          </a:xfrm>
          <a:solidFill>
            <a:srgbClr val="006C92"/>
          </a:solidFill>
        </p:grpSpPr>
        <p:sp>
          <p:nvSpPr>
            <p:cNvPr id="11" name="Freeform 7">
              <a:extLst>
                <a:ext uri="{FF2B5EF4-FFF2-40B4-BE49-F238E27FC236}">
                  <a16:creationId xmlns:a16="http://schemas.microsoft.com/office/drawing/2014/main" id="{2D68DCCC-AEBB-442B-AB99-27CC580E2E7A}"/>
                </a:ext>
              </a:extLst>
            </p:cNvPr>
            <p:cNvSpPr>
              <a:spLocks/>
            </p:cNvSpPr>
            <p:nvPr/>
          </p:nvSpPr>
          <p:spPr bwMode="auto">
            <a:xfrm flipH="1">
              <a:off x="6892924" y="4749006"/>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57D8A5E-6CD1-4687-BE63-E21458770510}"/>
                </a:ext>
              </a:extLst>
            </p:cNvPr>
            <p:cNvSpPr>
              <a:spLocks/>
            </p:cNvSpPr>
            <p:nvPr/>
          </p:nvSpPr>
          <p:spPr bwMode="auto">
            <a:xfrm>
              <a:off x="0" y="4701025"/>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Rounded Corners 16">
            <a:extLst>
              <a:ext uri="{FF2B5EF4-FFF2-40B4-BE49-F238E27FC236}">
                <a16:creationId xmlns:a16="http://schemas.microsoft.com/office/drawing/2014/main" id="{BE80EC09-9E96-4D63-90ED-5BD52AA07611}"/>
              </a:ext>
            </a:extLst>
          </p:cNvPr>
          <p:cNvSpPr/>
          <p:nvPr/>
        </p:nvSpPr>
        <p:spPr>
          <a:xfrm>
            <a:off x="4002240" y="880452"/>
            <a:ext cx="7472865" cy="4997559"/>
          </a:xfrm>
          <a:prstGeom prst="roundRect">
            <a:avLst>
              <a:gd name="adj" fmla="val 5318"/>
            </a:avLst>
          </a:prstGeom>
          <a:solidFill>
            <a:schemeClr val="bg1"/>
          </a:solidFill>
          <a:ln>
            <a:noFill/>
          </a:ln>
          <a:effectLst>
            <a:outerShdw blurRad="88900" dist="63500" dir="18600000" algn="l" rotWithShape="0">
              <a:schemeClr val="bg1">
                <a:lumMod val="85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E6D008-0D2E-4174-A26C-46DEC5870DC8}"/>
              </a:ext>
            </a:extLst>
          </p:cNvPr>
          <p:cNvSpPr/>
          <p:nvPr/>
        </p:nvSpPr>
        <p:spPr>
          <a:xfrm>
            <a:off x="721633" y="1185033"/>
            <a:ext cx="2910348" cy="4247317"/>
          </a:xfrm>
          <a:prstGeom prst="rect">
            <a:avLst/>
          </a:prstGeom>
        </p:spPr>
        <p:txBody>
          <a:bodyPr wrap="square" lIns="0">
            <a:spAutoFit/>
          </a:bodyPr>
          <a:lstStyle/>
          <a:p>
            <a:pPr algn="just"/>
            <a:r>
              <a:rPr lang="en-US" dirty="0">
                <a:latin typeface="Times New Roman" panose="02020603050405020304" pitchFamily="18" charset="0"/>
                <a:cs typeface="Times New Roman" panose="02020603050405020304" pitchFamily="18" charset="0"/>
              </a:rPr>
              <a:t>A large amount of sentiment data, which can be derived from Twitter tweets, is often available upon analysis of the tweets. The purpose of these data is that they can be used to understand what people think about a wide range of topics.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Consequently, in order to compute customer perception, we need to formulate a </a:t>
            </a:r>
            <a:r>
              <a:rPr lang="en-US" b="1" i="1" dirty="0">
                <a:latin typeface="Times New Roman" panose="02020603050405020304" pitchFamily="18" charset="0"/>
                <a:cs typeface="Times New Roman" panose="02020603050405020304" pitchFamily="18" charset="0"/>
              </a:rPr>
              <a:t>Machine Learning Sentiment Analysis Model  </a:t>
            </a:r>
            <a:r>
              <a:rPr lang="en-US" dirty="0">
                <a:latin typeface="Times New Roman" panose="02020603050405020304" pitchFamily="18" charset="0"/>
                <a:cs typeface="Times New Roman" panose="02020603050405020304" pitchFamily="18" charset="0"/>
              </a:rPr>
              <a:t>that can help us automate the process.  </a:t>
            </a:r>
          </a:p>
        </p:txBody>
      </p:sp>
      <p:sp>
        <p:nvSpPr>
          <p:cNvPr id="3128" name="Rectangle: Rounded Corners 3127">
            <a:extLst>
              <a:ext uri="{FF2B5EF4-FFF2-40B4-BE49-F238E27FC236}">
                <a16:creationId xmlns:a16="http://schemas.microsoft.com/office/drawing/2014/main" id="{8D18C9BD-48C6-4D97-9AE2-06DD48A566B6}"/>
              </a:ext>
            </a:extLst>
          </p:cNvPr>
          <p:cNvSpPr/>
          <p:nvPr/>
        </p:nvSpPr>
        <p:spPr>
          <a:xfrm>
            <a:off x="4305221" y="1445073"/>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Top Corners Rounded 164">
            <a:extLst>
              <a:ext uri="{FF2B5EF4-FFF2-40B4-BE49-F238E27FC236}">
                <a16:creationId xmlns:a16="http://schemas.microsoft.com/office/drawing/2014/main" id="{20FD2C9D-588C-446E-92C8-6717F274932F}"/>
              </a:ext>
            </a:extLst>
          </p:cNvPr>
          <p:cNvSpPr/>
          <p:nvPr/>
        </p:nvSpPr>
        <p:spPr>
          <a:xfrm>
            <a:off x="4305221" y="3030640"/>
            <a:ext cx="776141" cy="1519276"/>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50</a:t>
            </a:r>
          </a:p>
        </p:txBody>
      </p:sp>
      <p:sp>
        <p:nvSpPr>
          <p:cNvPr id="159" name="Rectangle: Rounded Corners 158">
            <a:extLst>
              <a:ext uri="{FF2B5EF4-FFF2-40B4-BE49-F238E27FC236}">
                <a16:creationId xmlns:a16="http://schemas.microsoft.com/office/drawing/2014/main" id="{3BD384F8-BE3E-4274-A1C5-50220B5A928E}"/>
              </a:ext>
            </a:extLst>
          </p:cNvPr>
          <p:cNvSpPr/>
          <p:nvPr/>
        </p:nvSpPr>
        <p:spPr>
          <a:xfrm>
            <a:off x="5445492"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Top Corners Rounded 165">
            <a:extLst>
              <a:ext uri="{FF2B5EF4-FFF2-40B4-BE49-F238E27FC236}">
                <a16:creationId xmlns:a16="http://schemas.microsoft.com/office/drawing/2014/main" id="{A7ED5D5E-989E-4FB4-A1AA-AB229119E49F}"/>
              </a:ext>
            </a:extLst>
          </p:cNvPr>
          <p:cNvSpPr/>
          <p:nvPr/>
        </p:nvSpPr>
        <p:spPr>
          <a:xfrm>
            <a:off x="5445492" y="3712720"/>
            <a:ext cx="776141" cy="830861"/>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30</a:t>
            </a:r>
          </a:p>
        </p:txBody>
      </p:sp>
      <p:sp>
        <p:nvSpPr>
          <p:cNvPr id="160" name="Rectangle: Rounded Corners 159">
            <a:extLst>
              <a:ext uri="{FF2B5EF4-FFF2-40B4-BE49-F238E27FC236}">
                <a16:creationId xmlns:a16="http://schemas.microsoft.com/office/drawing/2014/main" id="{036A4F63-9E61-4D1A-99A0-00E6A73DD49D}"/>
              </a:ext>
            </a:extLst>
          </p:cNvPr>
          <p:cNvSpPr/>
          <p:nvPr/>
        </p:nvSpPr>
        <p:spPr>
          <a:xfrm>
            <a:off x="6585763"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Top Corners Rounded 166">
            <a:extLst>
              <a:ext uri="{FF2B5EF4-FFF2-40B4-BE49-F238E27FC236}">
                <a16:creationId xmlns:a16="http://schemas.microsoft.com/office/drawing/2014/main" id="{855FEEB7-894D-4FEA-9494-89039C5EB5D2}"/>
              </a:ext>
            </a:extLst>
          </p:cNvPr>
          <p:cNvSpPr/>
          <p:nvPr/>
        </p:nvSpPr>
        <p:spPr>
          <a:xfrm>
            <a:off x="6585763" y="3267787"/>
            <a:ext cx="776141" cy="1275793"/>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a:t>
            </a:r>
          </a:p>
        </p:txBody>
      </p:sp>
      <p:sp>
        <p:nvSpPr>
          <p:cNvPr id="161" name="Rectangle: Rounded Corners 160">
            <a:extLst>
              <a:ext uri="{FF2B5EF4-FFF2-40B4-BE49-F238E27FC236}">
                <a16:creationId xmlns:a16="http://schemas.microsoft.com/office/drawing/2014/main" id="{47820889-5606-4614-BF25-C39E22ABF3C6}"/>
              </a:ext>
            </a:extLst>
          </p:cNvPr>
          <p:cNvSpPr/>
          <p:nvPr/>
        </p:nvSpPr>
        <p:spPr>
          <a:xfrm>
            <a:off x="7726034"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Top Corners Rounded 167">
            <a:extLst>
              <a:ext uri="{FF2B5EF4-FFF2-40B4-BE49-F238E27FC236}">
                <a16:creationId xmlns:a16="http://schemas.microsoft.com/office/drawing/2014/main" id="{46FE0F57-A7FC-4D67-8D8B-1544698AC181}"/>
              </a:ext>
            </a:extLst>
          </p:cNvPr>
          <p:cNvSpPr/>
          <p:nvPr/>
        </p:nvSpPr>
        <p:spPr>
          <a:xfrm>
            <a:off x="7726034" y="3712720"/>
            <a:ext cx="776141" cy="830860"/>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30</a:t>
            </a:r>
          </a:p>
        </p:txBody>
      </p:sp>
      <p:sp>
        <p:nvSpPr>
          <p:cNvPr id="162" name="Rectangle: Rounded Corners 161">
            <a:extLst>
              <a:ext uri="{FF2B5EF4-FFF2-40B4-BE49-F238E27FC236}">
                <a16:creationId xmlns:a16="http://schemas.microsoft.com/office/drawing/2014/main" id="{F65E7080-66A1-476F-ADFA-507EF5CED0D7}"/>
              </a:ext>
            </a:extLst>
          </p:cNvPr>
          <p:cNvSpPr/>
          <p:nvPr/>
        </p:nvSpPr>
        <p:spPr>
          <a:xfrm>
            <a:off x="8866304" y="1438738"/>
            <a:ext cx="776141" cy="3104843"/>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Top Corners Rounded 168">
            <a:extLst>
              <a:ext uri="{FF2B5EF4-FFF2-40B4-BE49-F238E27FC236}">
                <a16:creationId xmlns:a16="http://schemas.microsoft.com/office/drawing/2014/main" id="{53CD151A-1845-42C9-A796-D6AEA9795F6C}"/>
              </a:ext>
            </a:extLst>
          </p:cNvPr>
          <p:cNvSpPr/>
          <p:nvPr/>
        </p:nvSpPr>
        <p:spPr>
          <a:xfrm>
            <a:off x="8866304" y="3267786"/>
            <a:ext cx="776141" cy="1275794"/>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a:t>
            </a:r>
          </a:p>
        </p:txBody>
      </p:sp>
      <p:grpSp>
        <p:nvGrpSpPr>
          <p:cNvPr id="172" name="Group 171">
            <a:extLst>
              <a:ext uri="{FF2B5EF4-FFF2-40B4-BE49-F238E27FC236}">
                <a16:creationId xmlns:a16="http://schemas.microsoft.com/office/drawing/2014/main" id="{1989B684-AF5E-4F70-BF4E-6095DBF0B842}"/>
              </a:ext>
            </a:extLst>
          </p:cNvPr>
          <p:cNvGrpSpPr/>
          <p:nvPr/>
        </p:nvGrpSpPr>
        <p:grpSpPr>
          <a:xfrm>
            <a:off x="1413460" y="40743"/>
            <a:ext cx="681132" cy="522204"/>
            <a:chOff x="1466850" y="3365500"/>
            <a:chExt cx="285750" cy="219076"/>
          </a:xfrm>
          <a:gradFill flip="none" rotWithShape="1">
            <a:gsLst>
              <a:gs pos="0">
                <a:srgbClr val="A7E8FF"/>
              </a:gs>
              <a:gs pos="69000">
                <a:srgbClr val="006C92"/>
              </a:gs>
            </a:gsLst>
            <a:lin ang="2700000" scaled="1"/>
            <a:tileRect/>
          </a:gradFill>
        </p:grpSpPr>
        <p:sp>
          <p:nvSpPr>
            <p:cNvPr id="173" name="Freeform 4760">
              <a:extLst>
                <a:ext uri="{FF2B5EF4-FFF2-40B4-BE49-F238E27FC236}">
                  <a16:creationId xmlns:a16="http://schemas.microsoft.com/office/drawing/2014/main" id="{04122EC3-4CBF-402A-B4A3-429FA30BC286}"/>
                </a:ext>
              </a:extLst>
            </p:cNvPr>
            <p:cNvSpPr>
              <a:spLocks/>
            </p:cNvSpPr>
            <p:nvPr/>
          </p:nvSpPr>
          <p:spPr bwMode="auto">
            <a:xfrm>
              <a:off x="1466850" y="3422650"/>
              <a:ext cx="285750" cy="107950"/>
            </a:xfrm>
            <a:custGeom>
              <a:avLst/>
              <a:gdLst>
                <a:gd name="T0" fmla="*/ 0 w 901"/>
                <a:gd name="T1" fmla="*/ 240 h 343"/>
                <a:gd name="T2" fmla="*/ 186 w 901"/>
                <a:gd name="T3" fmla="*/ 240 h 343"/>
                <a:gd name="T4" fmla="*/ 257 w 901"/>
                <a:gd name="T5" fmla="*/ 127 h 343"/>
                <a:gd name="T6" fmla="*/ 259 w 901"/>
                <a:gd name="T7" fmla="*/ 124 h 343"/>
                <a:gd name="T8" fmla="*/ 263 w 901"/>
                <a:gd name="T9" fmla="*/ 122 h 343"/>
                <a:gd name="T10" fmla="*/ 268 w 901"/>
                <a:gd name="T11" fmla="*/ 121 h 343"/>
                <a:gd name="T12" fmla="*/ 271 w 901"/>
                <a:gd name="T13" fmla="*/ 120 h 343"/>
                <a:gd name="T14" fmla="*/ 276 w 901"/>
                <a:gd name="T15" fmla="*/ 121 h 343"/>
                <a:gd name="T16" fmla="*/ 279 w 901"/>
                <a:gd name="T17" fmla="*/ 123 h 343"/>
                <a:gd name="T18" fmla="*/ 281 w 901"/>
                <a:gd name="T19" fmla="*/ 125 h 343"/>
                <a:gd name="T20" fmla="*/ 284 w 901"/>
                <a:gd name="T21" fmla="*/ 130 h 343"/>
                <a:gd name="T22" fmla="*/ 363 w 901"/>
                <a:gd name="T23" fmla="*/ 327 h 343"/>
                <a:gd name="T24" fmla="*/ 497 w 901"/>
                <a:gd name="T25" fmla="*/ 98 h 343"/>
                <a:gd name="T26" fmla="*/ 500 w 901"/>
                <a:gd name="T27" fmla="*/ 94 h 343"/>
                <a:gd name="T28" fmla="*/ 504 w 901"/>
                <a:gd name="T29" fmla="*/ 92 h 343"/>
                <a:gd name="T30" fmla="*/ 507 w 901"/>
                <a:gd name="T31" fmla="*/ 91 h 343"/>
                <a:gd name="T32" fmla="*/ 511 w 901"/>
                <a:gd name="T33" fmla="*/ 91 h 343"/>
                <a:gd name="T34" fmla="*/ 515 w 901"/>
                <a:gd name="T35" fmla="*/ 91 h 343"/>
                <a:gd name="T36" fmla="*/ 519 w 901"/>
                <a:gd name="T37" fmla="*/ 93 h 343"/>
                <a:gd name="T38" fmla="*/ 522 w 901"/>
                <a:gd name="T39" fmla="*/ 95 h 343"/>
                <a:gd name="T40" fmla="*/ 524 w 901"/>
                <a:gd name="T41" fmla="*/ 99 h 343"/>
                <a:gd name="T42" fmla="*/ 632 w 901"/>
                <a:gd name="T43" fmla="*/ 343 h 343"/>
                <a:gd name="T44" fmla="*/ 693 w 901"/>
                <a:gd name="T45" fmla="*/ 247 h 343"/>
                <a:gd name="T46" fmla="*/ 695 w 901"/>
                <a:gd name="T47" fmla="*/ 245 h 343"/>
                <a:gd name="T48" fmla="*/ 698 w 901"/>
                <a:gd name="T49" fmla="*/ 242 h 343"/>
                <a:gd name="T50" fmla="*/ 702 w 901"/>
                <a:gd name="T51" fmla="*/ 241 h 343"/>
                <a:gd name="T52" fmla="*/ 705 w 901"/>
                <a:gd name="T53" fmla="*/ 240 h 343"/>
                <a:gd name="T54" fmla="*/ 901 w 901"/>
                <a:gd name="T55" fmla="*/ 240 h 343"/>
                <a:gd name="T56" fmla="*/ 901 w 901"/>
                <a:gd name="T57" fmla="*/ 0 h 343"/>
                <a:gd name="T58" fmla="*/ 0 w 901"/>
                <a:gd name="T59" fmla="*/ 0 h 343"/>
                <a:gd name="T60" fmla="*/ 0 w 901"/>
                <a:gd name="T61" fmla="*/ 24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1" h="343">
                  <a:moveTo>
                    <a:pt x="0" y="240"/>
                  </a:moveTo>
                  <a:lnTo>
                    <a:pt x="186" y="240"/>
                  </a:lnTo>
                  <a:lnTo>
                    <a:pt x="257" y="127"/>
                  </a:lnTo>
                  <a:lnTo>
                    <a:pt x="259" y="124"/>
                  </a:lnTo>
                  <a:lnTo>
                    <a:pt x="263" y="122"/>
                  </a:lnTo>
                  <a:lnTo>
                    <a:pt x="268" y="121"/>
                  </a:lnTo>
                  <a:lnTo>
                    <a:pt x="271" y="120"/>
                  </a:lnTo>
                  <a:lnTo>
                    <a:pt x="276" y="121"/>
                  </a:lnTo>
                  <a:lnTo>
                    <a:pt x="279" y="123"/>
                  </a:lnTo>
                  <a:lnTo>
                    <a:pt x="281" y="125"/>
                  </a:lnTo>
                  <a:lnTo>
                    <a:pt x="284" y="130"/>
                  </a:lnTo>
                  <a:lnTo>
                    <a:pt x="363" y="327"/>
                  </a:lnTo>
                  <a:lnTo>
                    <a:pt x="497" y="98"/>
                  </a:lnTo>
                  <a:lnTo>
                    <a:pt x="500" y="94"/>
                  </a:lnTo>
                  <a:lnTo>
                    <a:pt x="504" y="92"/>
                  </a:lnTo>
                  <a:lnTo>
                    <a:pt x="507" y="91"/>
                  </a:lnTo>
                  <a:lnTo>
                    <a:pt x="511" y="91"/>
                  </a:lnTo>
                  <a:lnTo>
                    <a:pt x="515" y="91"/>
                  </a:lnTo>
                  <a:lnTo>
                    <a:pt x="519" y="93"/>
                  </a:lnTo>
                  <a:lnTo>
                    <a:pt x="522" y="95"/>
                  </a:lnTo>
                  <a:lnTo>
                    <a:pt x="524" y="99"/>
                  </a:lnTo>
                  <a:lnTo>
                    <a:pt x="632" y="343"/>
                  </a:lnTo>
                  <a:lnTo>
                    <a:pt x="693" y="247"/>
                  </a:lnTo>
                  <a:lnTo>
                    <a:pt x="695" y="245"/>
                  </a:lnTo>
                  <a:lnTo>
                    <a:pt x="698" y="242"/>
                  </a:lnTo>
                  <a:lnTo>
                    <a:pt x="702" y="241"/>
                  </a:lnTo>
                  <a:lnTo>
                    <a:pt x="705" y="240"/>
                  </a:lnTo>
                  <a:lnTo>
                    <a:pt x="901" y="240"/>
                  </a:lnTo>
                  <a:lnTo>
                    <a:pt x="901" y="0"/>
                  </a:lnTo>
                  <a:lnTo>
                    <a:pt x="0" y="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761">
              <a:extLst>
                <a:ext uri="{FF2B5EF4-FFF2-40B4-BE49-F238E27FC236}">
                  <a16:creationId xmlns:a16="http://schemas.microsoft.com/office/drawing/2014/main" id="{8446756F-7703-4823-A5A4-15B769419196}"/>
                </a:ext>
              </a:extLst>
            </p:cNvPr>
            <p:cNvSpPr>
              <a:spLocks/>
            </p:cNvSpPr>
            <p:nvPr/>
          </p:nvSpPr>
          <p:spPr bwMode="auto">
            <a:xfrm>
              <a:off x="1466850" y="3465513"/>
              <a:ext cx="285750" cy="119063"/>
            </a:xfrm>
            <a:custGeom>
              <a:avLst/>
              <a:gdLst>
                <a:gd name="T0" fmla="*/ 641 w 901"/>
                <a:gd name="T1" fmla="*/ 248 h 373"/>
                <a:gd name="T2" fmla="*/ 635 w 901"/>
                <a:gd name="T3" fmla="*/ 251 h 373"/>
                <a:gd name="T4" fmla="*/ 630 w 901"/>
                <a:gd name="T5" fmla="*/ 253 h 373"/>
                <a:gd name="T6" fmla="*/ 625 w 901"/>
                <a:gd name="T7" fmla="*/ 251 h 373"/>
                <a:gd name="T8" fmla="*/ 619 w 901"/>
                <a:gd name="T9" fmla="*/ 247 h 373"/>
                <a:gd name="T10" fmla="*/ 508 w 901"/>
                <a:gd name="T11" fmla="*/ 0 h 373"/>
                <a:gd name="T12" fmla="*/ 371 w 901"/>
                <a:gd name="T13" fmla="*/ 233 h 373"/>
                <a:gd name="T14" fmla="*/ 364 w 901"/>
                <a:gd name="T15" fmla="*/ 238 h 373"/>
                <a:gd name="T16" fmla="*/ 354 w 901"/>
                <a:gd name="T17" fmla="*/ 236 h 373"/>
                <a:gd name="T18" fmla="*/ 349 w 901"/>
                <a:gd name="T19" fmla="*/ 232 h 373"/>
                <a:gd name="T20" fmla="*/ 268 w 901"/>
                <a:gd name="T21" fmla="*/ 30 h 373"/>
                <a:gd name="T22" fmla="*/ 205 w 901"/>
                <a:gd name="T23" fmla="*/ 129 h 373"/>
                <a:gd name="T24" fmla="*/ 199 w 901"/>
                <a:gd name="T25" fmla="*/ 132 h 373"/>
                <a:gd name="T26" fmla="*/ 0 w 901"/>
                <a:gd name="T27" fmla="*/ 132 h 373"/>
                <a:gd name="T28" fmla="*/ 0 w 901"/>
                <a:gd name="T29" fmla="*/ 292 h 373"/>
                <a:gd name="T30" fmla="*/ 3 w 901"/>
                <a:gd name="T31" fmla="*/ 309 h 373"/>
                <a:gd name="T32" fmla="*/ 10 w 901"/>
                <a:gd name="T33" fmla="*/ 326 h 373"/>
                <a:gd name="T34" fmla="*/ 20 w 901"/>
                <a:gd name="T35" fmla="*/ 339 h 373"/>
                <a:gd name="T36" fmla="*/ 32 w 901"/>
                <a:gd name="T37" fmla="*/ 352 h 373"/>
                <a:gd name="T38" fmla="*/ 46 w 901"/>
                <a:gd name="T39" fmla="*/ 361 h 373"/>
                <a:gd name="T40" fmla="*/ 63 w 901"/>
                <a:gd name="T41" fmla="*/ 368 h 373"/>
                <a:gd name="T42" fmla="*/ 81 w 901"/>
                <a:gd name="T43" fmla="*/ 372 h 373"/>
                <a:gd name="T44" fmla="*/ 811 w 901"/>
                <a:gd name="T45" fmla="*/ 373 h 373"/>
                <a:gd name="T46" fmla="*/ 829 w 901"/>
                <a:gd name="T47" fmla="*/ 371 h 373"/>
                <a:gd name="T48" fmla="*/ 846 w 901"/>
                <a:gd name="T49" fmla="*/ 365 h 373"/>
                <a:gd name="T50" fmla="*/ 861 w 901"/>
                <a:gd name="T51" fmla="*/ 357 h 373"/>
                <a:gd name="T52" fmla="*/ 875 w 901"/>
                <a:gd name="T53" fmla="*/ 346 h 373"/>
                <a:gd name="T54" fmla="*/ 885 w 901"/>
                <a:gd name="T55" fmla="*/ 332 h 373"/>
                <a:gd name="T56" fmla="*/ 894 w 901"/>
                <a:gd name="T57" fmla="*/ 317 h 373"/>
                <a:gd name="T58" fmla="*/ 899 w 901"/>
                <a:gd name="T59" fmla="*/ 300 h 373"/>
                <a:gd name="T60" fmla="*/ 901 w 901"/>
                <a:gd name="T61" fmla="*/ 283 h 373"/>
                <a:gd name="T62" fmla="*/ 714 w 901"/>
                <a:gd name="T63" fmla="*/ 13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1" h="373">
                  <a:moveTo>
                    <a:pt x="643" y="246"/>
                  </a:moveTo>
                  <a:lnTo>
                    <a:pt x="641" y="248"/>
                  </a:lnTo>
                  <a:lnTo>
                    <a:pt x="638" y="250"/>
                  </a:lnTo>
                  <a:lnTo>
                    <a:pt x="635" y="251"/>
                  </a:lnTo>
                  <a:lnTo>
                    <a:pt x="630" y="253"/>
                  </a:lnTo>
                  <a:lnTo>
                    <a:pt x="630" y="253"/>
                  </a:lnTo>
                  <a:lnTo>
                    <a:pt x="629" y="253"/>
                  </a:lnTo>
                  <a:lnTo>
                    <a:pt x="625" y="251"/>
                  </a:lnTo>
                  <a:lnTo>
                    <a:pt x="622" y="249"/>
                  </a:lnTo>
                  <a:lnTo>
                    <a:pt x="619" y="247"/>
                  </a:lnTo>
                  <a:lnTo>
                    <a:pt x="617" y="243"/>
                  </a:lnTo>
                  <a:lnTo>
                    <a:pt x="508" y="0"/>
                  </a:lnTo>
                  <a:lnTo>
                    <a:pt x="373" y="229"/>
                  </a:lnTo>
                  <a:lnTo>
                    <a:pt x="371" y="233"/>
                  </a:lnTo>
                  <a:lnTo>
                    <a:pt x="367" y="235"/>
                  </a:lnTo>
                  <a:lnTo>
                    <a:pt x="364" y="238"/>
                  </a:lnTo>
                  <a:lnTo>
                    <a:pt x="359" y="238"/>
                  </a:lnTo>
                  <a:lnTo>
                    <a:pt x="354" y="236"/>
                  </a:lnTo>
                  <a:lnTo>
                    <a:pt x="351" y="234"/>
                  </a:lnTo>
                  <a:lnTo>
                    <a:pt x="349" y="232"/>
                  </a:lnTo>
                  <a:lnTo>
                    <a:pt x="346" y="228"/>
                  </a:lnTo>
                  <a:lnTo>
                    <a:pt x="268" y="30"/>
                  </a:lnTo>
                  <a:lnTo>
                    <a:pt x="207" y="125"/>
                  </a:lnTo>
                  <a:lnTo>
                    <a:pt x="205" y="129"/>
                  </a:lnTo>
                  <a:lnTo>
                    <a:pt x="203" y="130"/>
                  </a:lnTo>
                  <a:lnTo>
                    <a:pt x="199" y="132"/>
                  </a:lnTo>
                  <a:lnTo>
                    <a:pt x="195" y="132"/>
                  </a:lnTo>
                  <a:lnTo>
                    <a:pt x="0" y="132"/>
                  </a:lnTo>
                  <a:lnTo>
                    <a:pt x="0" y="283"/>
                  </a:lnTo>
                  <a:lnTo>
                    <a:pt x="0" y="292"/>
                  </a:lnTo>
                  <a:lnTo>
                    <a:pt x="1" y="300"/>
                  </a:lnTo>
                  <a:lnTo>
                    <a:pt x="3" y="309"/>
                  </a:lnTo>
                  <a:lnTo>
                    <a:pt x="7" y="317"/>
                  </a:lnTo>
                  <a:lnTo>
                    <a:pt x="10" y="326"/>
                  </a:lnTo>
                  <a:lnTo>
                    <a:pt x="15" y="332"/>
                  </a:lnTo>
                  <a:lnTo>
                    <a:pt x="20" y="339"/>
                  </a:lnTo>
                  <a:lnTo>
                    <a:pt x="27" y="346"/>
                  </a:lnTo>
                  <a:lnTo>
                    <a:pt x="32" y="352"/>
                  </a:lnTo>
                  <a:lnTo>
                    <a:pt x="39" y="357"/>
                  </a:lnTo>
                  <a:lnTo>
                    <a:pt x="46" y="361"/>
                  </a:lnTo>
                  <a:lnTo>
                    <a:pt x="54" y="366"/>
                  </a:lnTo>
                  <a:lnTo>
                    <a:pt x="63" y="368"/>
                  </a:lnTo>
                  <a:lnTo>
                    <a:pt x="72" y="371"/>
                  </a:lnTo>
                  <a:lnTo>
                    <a:pt x="81" y="372"/>
                  </a:lnTo>
                  <a:lnTo>
                    <a:pt x="90" y="373"/>
                  </a:lnTo>
                  <a:lnTo>
                    <a:pt x="811" y="373"/>
                  </a:lnTo>
                  <a:lnTo>
                    <a:pt x="820" y="372"/>
                  </a:lnTo>
                  <a:lnTo>
                    <a:pt x="829" y="371"/>
                  </a:lnTo>
                  <a:lnTo>
                    <a:pt x="837" y="368"/>
                  </a:lnTo>
                  <a:lnTo>
                    <a:pt x="846" y="365"/>
                  </a:lnTo>
                  <a:lnTo>
                    <a:pt x="854" y="361"/>
                  </a:lnTo>
                  <a:lnTo>
                    <a:pt x="861" y="357"/>
                  </a:lnTo>
                  <a:lnTo>
                    <a:pt x="868" y="352"/>
                  </a:lnTo>
                  <a:lnTo>
                    <a:pt x="875" y="346"/>
                  </a:lnTo>
                  <a:lnTo>
                    <a:pt x="880" y="339"/>
                  </a:lnTo>
                  <a:lnTo>
                    <a:pt x="885" y="332"/>
                  </a:lnTo>
                  <a:lnTo>
                    <a:pt x="890" y="326"/>
                  </a:lnTo>
                  <a:lnTo>
                    <a:pt x="894" y="317"/>
                  </a:lnTo>
                  <a:lnTo>
                    <a:pt x="897" y="309"/>
                  </a:lnTo>
                  <a:lnTo>
                    <a:pt x="899" y="300"/>
                  </a:lnTo>
                  <a:lnTo>
                    <a:pt x="900" y="292"/>
                  </a:lnTo>
                  <a:lnTo>
                    <a:pt x="901" y="283"/>
                  </a:lnTo>
                  <a:lnTo>
                    <a:pt x="901" y="132"/>
                  </a:lnTo>
                  <a:lnTo>
                    <a:pt x="714" y="132"/>
                  </a:lnTo>
                  <a:lnTo>
                    <a:pt x="64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762">
              <a:extLst>
                <a:ext uri="{FF2B5EF4-FFF2-40B4-BE49-F238E27FC236}">
                  <a16:creationId xmlns:a16="http://schemas.microsoft.com/office/drawing/2014/main" id="{580B9C02-9165-4CC2-9297-121BAACBB6B9}"/>
                </a:ext>
              </a:extLst>
            </p:cNvPr>
            <p:cNvSpPr>
              <a:spLocks noEditPoints="1"/>
            </p:cNvSpPr>
            <p:nvPr/>
          </p:nvSpPr>
          <p:spPr bwMode="auto">
            <a:xfrm>
              <a:off x="1466850" y="3365500"/>
              <a:ext cx="285750" cy="47625"/>
            </a:xfrm>
            <a:custGeom>
              <a:avLst/>
              <a:gdLst>
                <a:gd name="T0" fmla="*/ 288 w 901"/>
                <a:gd name="T1" fmla="*/ 118 h 150"/>
                <a:gd name="T2" fmla="*/ 276 w 901"/>
                <a:gd name="T3" fmla="*/ 106 h 150"/>
                <a:gd name="T4" fmla="*/ 270 w 901"/>
                <a:gd name="T5" fmla="*/ 90 h 150"/>
                <a:gd name="T6" fmla="*/ 276 w 901"/>
                <a:gd name="T7" fmla="*/ 73 h 150"/>
                <a:gd name="T8" fmla="*/ 288 w 901"/>
                <a:gd name="T9" fmla="*/ 62 h 150"/>
                <a:gd name="T10" fmla="*/ 306 w 901"/>
                <a:gd name="T11" fmla="*/ 60 h 150"/>
                <a:gd name="T12" fmla="*/ 321 w 901"/>
                <a:gd name="T13" fmla="*/ 69 h 150"/>
                <a:gd name="T14" fmla="*/ 329 w 901"/>
                <a:gd name="T15" fmla="*/ 84 h 150"/>
                <a:gd name="T16" fmla="*/ 328 w 901"/>
                <a:gd name="T17" fmla="*/ 102 h 150"/>
                <a:gd name="T18" fmla="*/ 317 w 901"/>
                <a:gd name="T19" fmla="*/ 114 h 150"/>
                <a:gd name="T20" fmla="*/ 300 w 901"/>
                <a:gd name="T21" fmla="*/ 120 h 150"/>
                <a:gd name="T22" fmla="*/ 198 w 901"/>
                <a:gd name="T23" fmla="*/ 118 h 150"/>
                <a:gd name="T24" fmla="*/ 185 w 901"/>
                <a:gd name="T25" fmla="*/ 106 h 150"/>
                <a:gd name="T26" fmla="*/ 180 w 901"/>
                <a:gd name="T27" fmla="*/ 90 h 150"/>
                <a:gd name="T28" fmla="*/ 185 w 901"/>
                <a:gd name="T29" fmla="*/ 73 h 150"/>
                <a:gd name="T30" fmla="*/ 198 w 901"/>
                <a:gd name="T31" fmla="*/ 62 h 150"/>
                <a:gd name="T32" fmla="*/ 215 w 901"/>
                <a:gd name="T33" fmla="*/ 60 h 150"/>
                <a:gd name="T34" fmla="*/ 232 w 901"/>
                <a:gd name="T35" fmla="*/ 69 h 150"/>
                <a:gd name="T36" fmla="*/ 240 w 901"/>
                <a:gd name="T37" fmla="*/ 84 h 150"/>
                <a:gd name="T38" fmla="*/ 237 w 901"/>
                <a:gd name="T39" fmla="*/ 102 h 150"/>
                <a:gd name="T40" fmla="*/ 227 w 901"/>
                <a:gd name="T41" fmla="*/ 114 h 150"/>
                <a:gd name="T42" fmla="*/ 210 w 901"/>
                <a:gd name="T43" fmla="*/ 120 h 150"/>
                <a:gd name="T44" fmla="*/ 108 w 901"/>
                <a:gd name="T45" fmla="*/ 118 h 150"/>
                <a:gd name="T46" fmla="*/ 95 w 901"/>
                <a:gd name="T47" fmla="*/ 106 h 150"/>
                <a:gd name="T48" fmla="*/ 90 w 901"/>
                <a:gd name="T49" fmla="*/ 90 h 150"/>
                <a:gd name="T50" fmla="*/ 95 w 901"/>
                <a:gd name="T51" fmla="*/ 73 h 150"/>
                <a:gd name="T52" fmla="*/ 108 w 901"/>
                <a:gd name="T53" fmla="*/ 62 h 150"/>
                <a:gd name="T54" fmla="*/ 126 w 901"/>
                <a:gd name="T55" fmla="*/ 60 h 150"/>
                <a:gd name="T56" fmla="*/ 141 w 901"/>
                <a:gd name="T57" fmla="*/ 69 h 150"/>
                <a:gd name="T58" fmla="*/ 149 w 901"/>
                <a:gd name="T59" fmla="*/ 84 h 150"/>
                <a:gd name="T60" fmla="*/ 147 w 901"/>
                <a:gd name="T61" fmla="*/ 102 h 150"/>
                <a:gd name="T62" fmla="*/ 137 w 901"/>
                <a:gd name="T63" fmla="*/ 114 h 150"/>
                <a:gd name="T64" fmla="*/ 119 w 901"/>
                <a:gd name="T65" fmla="*/ 120 h 150"/>
                <a:gd name="T66" fmla="*/ 81 w 901"/>
                <a:gd name="T67" fmla="*/ 0 h 150"/>
                <a:gd name="T68" fmla="*/ 54 w 901"/>
                <a:gd name="T69" fmla="*/ 7 h 150"/>
                <a:gd name="T70" fmla="*/ 32 w 901"/>
                <a:gd name="T71" fmla="*/ 20 h 150"/>
                <a:gd name="T72" fmla="*/ 15 w 901"/>
                <a:gd name="T73" fmla="*/ 39 h 150"/>
                <a:gd name="T74" fmla="*/ 3 w 901"/>
                <a:gd name="T75" fmla="*/ 63 h 150"/>
                <a:gd name="T76" fmla="*/ 0 w 901"/>
                <a:gd name="T77" fmla="*/ 90 h 150"/>
                <a:gd name="T78" fmla="*/ 901 w 901"/>
                <a:gd name="T79" fmla="*/ 90 h 150"/>
                <a:gd name="T80" fmla="*/ 897 w 901"/>
                <a:gd name="T81" fmla="*/ 63 h 150"/>
                <a:gd name="T82" fmla="*/ 885 w 901"/>
                <a:gd name="T83" fmla="*/ 39 h 150"/>
                <a:gd name="T84" fmla="*/ 868 w 901"/>
                <a:gd name="T85" fmla="*/ 20 h 150"/>
                <a:gd name="T86" fmla="*/ 846 w 901"/>
                <a:gd name="T87" fmla="*/ 7 h 150"/>
                <a:gd name="T88" fmla="*/ 820 w 901"/>
                <a:gd name="T8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1" h="150">
                  <a:moveTo>
                    <a:pt x="300" y="120"/>
                  </a:moveTo>
                  <a:lnTo>
                    <a:pt x="294" y="119"/>
                  </a:lnTo>
                  <a:lnTo>
                    <a:pt x="288" y="118"/>
                  </a:lnTo>
                  <a:lnTo>
                    <a:pt x="284" y="114"/>
                  </a:lnTo>
                  <a:lnTo>
                    <a:pt x="279" y="111"/>
                  </a:lnTo>
                  <a:lnTo>
                    <a:pt x="276" y="106"/>
                  </a:lnTo>
                  <a:lnTo>
                    <a:pt x="272" y="102"/>
                  </a:lnTo>
                  <a:lnTo>
                    <a:pt x="271" y="96"/>
                  </a:lnTo>
                  <a:lnTo>
                    <a:pt x="270" y="90"/>
                  </a:lnTo>
                  <a:lnTo>
                    <a:pt x="271" y="84"/>
                  </a:lnTo>
                  <a:lnTo>
                    <a:pt x="272" y="78"/>
                  </a:lnTo>
                  <a:lnTo>
                    <a:pt x="276" y="73"/>
                  </a:lnTo>
                  <a:lnTo>
                    <a:pt x="279" y="69"/>
                  </a:lnTo>
                  <a:lnTo>
                    <a:pt x="284" y="64"/>
                  </a:lnTo>
                  <a:lnTo>
                    <a:pt x="288" y="62"/>
                  </a:lnTo>
                  <a:lnTo>
                    <a:pt x="294" y="60"/>
                  </a:lnTo>
                  <a:lnTo>
                    <a:pt x="300" y="60"/>
                  </a:lnTo>
                  <a:lnTo>
                    <a:pt x="306" y="60"/>
                  </a:lnTo>
                  <a:lnTo>
                    <a:pt x="312" y="62"/>
                  </a:lnTo>
                  <a:lnTo>
                    <a:pt x="317" y="64"/>
                  </a:lnTo>
                  <a:lnTo>
                    <a:pt x="321" y="69"/>
                  </a:lnTo>
                  <a:lnTo>
                    <a:pt x="325" y="73"/>
                  </a:lnTo>
                  <a:lnTo>
                    <a:pt x="328" y="78"/>
                  </a:lnTo>
                  <a:lnTo>
                    <a:pt x="329" y="84"/>
                  </a:lnTo>
                  <a:lnTo>
                    <a:pt x="330" y="90"/>
                  </a:lnTo>
                  <a:lnTo>
                    <a:pt x="329" y="96"/>
                  </a:lnTo>
                  <a:lnTo>
                    <a:pt x="328" y="102"/>
                  </a:lnTo>
                  <a:lnTo>
                    <a:pt x="325" y="106"/>
                  </a:lnTo>
                  <a:lnTo>
                    <a:pt x="321" y="111"/>
                  </a:lnTo>
                  <a:lnTo>
                    <a:pt x="317" y="114"/>
                  </a:lnTo>
                  <a:lnTo>
                    <a:pt x="312" y="118"/>
                  </a:lnTo>
                  <a:lnTo>
                    <a:pt x="306" y="119"/>
                  </a:lnTo>
                  <a:lnTo>
                    <a:pt x="300" y="120"/>
                  </a:lnTo>
                  <a:close/>
                  <a:moveTo>
                    <a:pt x="210" y="120"/>
                  </a:moveTo>
                  <a:lnTo>
                    <a:pt x="204" y="119"/>
                  </a:lnTo>
                  <a:lnTo>
                    <a:pt x="198" y="118"/>
                  </a:lnTo>
                  <a:lnTo>
                    <a:pt x="193" y="114"/>
                  </a:lnTo>
                  <a:lnTo>
                    <a:pt x="189" y="111"/>
                  </a:lnTo>
                  <a:lnTo>
                    <a:pt x="185" y="106"/>
                  </a:lnTo>
                  <a:lnTo>
                    <a:pt x="182" y="102"/>
                  </a:lnTo>
                  <a:lnTo>
                    <a:pt x="181" y="96"/>
                  </a:lnTo>
                  <a:lnTo>
                    <a:pt x="180" y="90"/>
                  </a:lnTo>
                  <a:lnTo>
                    <a:pt x="181" y="84"/>
                  </a:lnTo>
                  <a:lnTo>
                    <a:pt x="182" y="78"/>
                  </a:lnTo>
                  <a:lnTo>
                    <a:pt x="185" y="73"/>
                  </a:lnTo>
                  <a:lnTo>
                    <a:pt x="189" y="69"/>
                  </a:lnTo>
                  <a:lnTo>
                    <a:pt x="193" y="64"/>
                  </a:lnTo>
                  <a:lnTo>
                    <a:pt x="198" y="62"/>
                  </a:lnTo>
                  <a:lnTo>
                    <a:pt x="204" y="60"/>
                  </a:lnTo>
                  <a:lnTo>
                    <a:pt x="210" y="60"/>
                  </a:lnTo>
                  <a:lnTo>
                    <a:pt x="215" y="60"/>
                  </a:lnTo>
                  <a:lnTo>
                    <a:pt x="221" y="62"/>
                  </a:lnTo>
                  <a:lnTo>
                    <a:pt x="227" y="64"/>
                  </a:lnTo>
                  <a:lnTo>
                    <a:pt x="232" y="69"/>
                  </a:lnTo>
                  <a:lnTo>
                    <a:pt x="235" y="73"/>
                  </a:lnTo>
                  <a:lnTo>
                    <a:pt x="237" y="78"/>
                  </a:lnTo>
                  <a:lnTo>
                    <a:pt x="240" y="84"/>
                  </a:lnTo>
                  <a:lnTo>
                    <a:pt x="240" y="90"/>
                  </a:lnTo>
                  <a:lnTo>
                    <a:pt x="240" y="96"/>
                  </a:lnTo>
                  <a:lnTo>
                    <a:pt x="237" y="102"/>
                  </a:lnTo>
                  <a:lnTo>
                    <a:pt x="235" y="106"/>
                  </a:lnTo>
                  <a:lnTo>
                    <a:pt x="232" y="111"/>
                  </a:lnTo>
                  <a:lnTo>
                    <a:pt x="227" y="114"/>
                  </a:lnTo>
                  <a:lnTo>
                    <a:pt x="221" y="118"/>
                  </a:lnTo>
                  <a:lnTo>
                    <a:pt x="215" y="119"/>
                  </a:lnTo>
                  <a:lnTo>
                    <a:pt x="210" y="120"/>
                  </a:lnTo>
                  <a:close/>
                  <a:moveTo>
                    <a:pt x="119" y="120"/>
                  </a:moveTo>
                  <a:lnTo>
                    <a:pt x="113" y="119"/>
                  </a:lnTo>
                  <a:lnTo>
                    <a:pt x="108" y="118"/>
                  </a:lnTo>
                  <a:lnTo>
                    <a:pt x="103" y="114"/>
                  </a:lnTo>
                  <a:lnTo>
                    <a:pt x="98" y="111"/>
                  </a:lnTo>
                  <a:lnTo>
                    <a:pt x="95" y="106"/>
                  </a:lnTo>
                  <a:lnTo>
                    <a:pt x="93" y="102"/>
                  </a:lnTo>
                  <a:lnTo>
                    <a:pt x="90" y="96"/>
                  </a:lnTo>
                  <a:lnTo>
                    <a:pt x="90" y="90"/>
                  </a:lnTo>
                  <a:lnTo>
                    <a:pt x="90" y="84"/>
                  </a:lnTo>
                  <a:lnTo>
                    <a:pt x="93" y="78"/>
                  </a:lnTo>
                  <a:lnTo>
                    <a:pt x="95" y="73"/>
                  </a:lnTo>
                  <a:lnTo>
                    <a:pt x="98" y="69"/>
                  </a:lnTo>
                  <a:lnTo>
                    <a:pt x="103" y="64"/>
                  </a:lnTo>
                  <a:lnTo>
                    <a:pt x="108" y="62"/>
                  </a:lnTo>
                  <a:lnTo>
                    <a:pt x="113" y="60"/>
                  </a:lnTo>
                  <a:lnTo>
                    <a:pt x="119" y="60"/>
                  </a:lnTo>
                  <a:lnTo>
                    <a:pt x="126" y="60"/>
                  </a:lnTo>
                  <a:lnTo>
                    <a:pt x="132" y="62"/>
                  </a:lnTo>
                  <a:lnTo>
                    <a:pt x="137" y="64"/>
                  </a:lnTo>
                  <a:lnTo>
                    <a:pt x="141" y="69"/>
                  </a:lnTo>
                  <a:lnTo>
                    <a:pt x="145" y="73"/>
                  </a:lnTo>
                  <a:lnTo>
                    <a:pt x="147" y="78"/>
                  </a:lnTo>
                  <a:lnTo>
                    <a:pt x="149" y="84"/>
                  </a:lnTo>
                  <a:lnTo>
                    <a:pt x="149" y="90"/>
                  </a:lnTo>
                  <a:lnTo>
                    <a:pt x="149" y="96"/>
                  </a:lnTo>
                  <a:lnTo>
                    <a:pt x="147" y="102"/>
                  </a:lnTo>
                  <a:lnTo>
                    <a:pt x="145" y="106"/>
                  </a:lnTo>
                  <a:lnTo>
                    <a:pt x="141" y="111"/>
                  </a:lnTo>
                  <a:lnTo>
                    <a:pt x="137" y="114"/>
                  </a:lnTo>
                  <a:lnTo>
                    <a:pt x="132" y="118"/>
                  </a:lnTo>
                  <a:lnTo>
                    <a:pt x="126" y="119"/>
                  </a:lnTo>
                  <a:lnTo>
                    <a:pt x="119" y="120"/>
                  </a:lnTo>
                  <a:close/>
                  <a:moveTo>
                    <a:pt x="811" y="0"/>
                  </a:moveTo>
                  <a:lnTo>
                    <a:pt x="90" y="0"/>
                  </a:lnTo>
                  <a:lnTo>
                    <a:pt x="81" y="0"/>
                  </a:lnTo>
                  <a:lnTo>
                    <a:pt x="72" y="2"/>
                  </a:lnTo>
                  <a:lnTo>
                    <a:pt x="63" y="4"/>
                  </a:lnTo>
                  <a:lnTo>
                    <a:pt x="54" y="7"/>
                  </a:lnTo>
                  <a:lnTo>
                    <a:pt x="46" y="10"/>
                  </a:lnTo>
                  <a:lnTo>
                    <a:pt x="39" y="15"/>
                  </a:lnTo>
                  <a:lnTo>
                    <a:pt x="32" y="20"/>
                  </a:lnTo>
                  <a:lnTo>
                    <a:pt x="27" y="26"/>
                  </a:lnTo>
                  <a:lnTo>
                    <a:pt x="20" y="32"/>
                  </a:lnTo>
                  <a:lnTo>
                    <a:pt x="15" y="39"/>
                  </a:lnTo>
                  <a:lnTo>
                    <a:pt x="10" y="47"/>
                  </a:lnTo>
                  <a:lnTo>
                    <a:pt x="7" y="55"/>
                  </a:lnTo>
                  <a:lnTo>
                    <a:pt x="3" y="63"/>
                  </a:lnTo>
                  <a:lnTo>
                    <a:pt x="1" y="71"/>
                  </a:lnTo>
                  <a:lnTo>
                    <a:pt x="0" y="81"/>
                  </a:lnTo>
                  <a:lnTo>
                    <a:pt x="0" y="90"/>
                  </a:lnTo>
                  <a:lnTo>
                    <a:pt x="0" y="150"/>
                  </a:lnTo>
                  <a:lnTo>
                    <a:pt x="901" y="150"/>
                  </a:lnTo>
                  <a:lnTo>
                    <a:pt x="901" y="90"/>
                  </a:lnTo>
                  <a:lnTo>
                    <a:pt x="900" y="81"/>
                  </a:lnTo>
                  <a:lnTo>
                    <a:pt x="899" y="71"/>
                  </a:lnTo>
                  <a:lnTo>
                    <a:pt x="897" y="63"/>
                  </a:lnTo>
                  <a:lnTo>
                    <a:pt x="894" y="55"/>
                  </a:lnTo>
                  <a:lnTo>
                    <a:pt x="890" y="47"/>
                  </a:lnTo>
                  <a:lnTo>
                    <a:pt x="885" y="39"/>
                  </a:lnTo>
                  <a:lnTo>
                    <a:pt x="880" y="32"/>
                  </a:lnTo>
                  <a:lnTo>
                    <a:pt x="875" y="26"/>
                  </a:lnTo>
                  <a:lnTo>
                    <a:pt x="868" y="20"/>
                  </a:lnTo>
                  <a:lnTo>
                    <a:pt x="861" y="15"/>
                  </a:lnTo>
                  <a:lnTo>
                    <a:pt x="854" y="10"/>
                  </a:lnTo>
                  <a:lnTo>
                    <a:pt x="846" y="7"/>
                  </a:lnTo>
                  <a:lnTo>
                    <a:pt x="837" y="4"/>
                  </a:lnTo>
                  <a:lnTo>
                    <a:pt x="829" y="2"/>
                  </a:lnTo>
                  <a:lnTo>
                    <a:pt x="820" y="0"/>
                  </a:lnTo>
                  <a:lnTo>
                    <a:pt x="8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178" name="Straight Connector 3177">
            <a:extLst>
              <a:ext uri="{FF2B5EF4-FFF2-40B4-BE49-F238E27FC236}">
                <a16:creationId xmlns:a16="http://schemas.microsoft.com/office/drawing/2014/main" id="{26EF7668-CC26-47FE-8951-062CAD3F65B3}"/>
              </a:ext>
            </a:extLst>
          </p:cNvPr>
          <p:cNvCxnSpPr/>
          <p:nvPr/>
        </p:nvCxnSpPr>
        <p:spPr>
          <a:xfrm>
            <a:off x="4124180" y="4545579"/>
            <a:ext cx="5791302" cy="0"/>
          </a:xfrm>
          <a:prstGeom prst="line">
            <a:avLst/>
          </a:prstGeom>
          <a:ln>
            <a:solidFill>
              <a:srgbClr val="006C92"/>
            </a:solidFill>
          </a:ln>
        </p:spPr>
        <p:style>
          <a:lnRef idx="1">
            <a:schemeClr val="accent1"/>
          </a:lnRef>
          <a:fillRef idx="0">
            <a:schemeClr val="accent1"/>
          </a:fillRef>
          <a:effectRef idx="0">
            <a:schemeClr val="accent1"/>
          </a:effectRef>
          <a:fontRef idx="minor">
            <a:schemeClr val="tx1"/>
          </a:fontRef>
        </p:style>
      </p:cxnSp>
      <p:grpSp>
        <p:nvGrpSpPr>
          <p:cNvPr id="3189" name="Group 3188">
            <a:extLst>
              <a:ext uri="{FF2B5EF4-FFF2-40B4-BE49-F238E27FC236}">
                <a16:creationId xmlns:a16="http://schemas.microsoft.com/office/drawing/2014/main" id="{A5F67D58-8858-4EA6-98C4-55320A33D201}"/>
              </a:ext>
            </a:extLst>
          </p:cNvPr>
          <p:cNvGrpSpPr/>
          <p:nvPr/>
        </p:nvGrpSpPr>
        <p:grpSpPr>
          <a:xfrm>
            <a:off x="9129489" y="1438685"/>
            <a:ext cx="1843488" cy="1133799"/>
            <a:chOff x="9794876" y="1508126"/>
            <a:chExt cx="1373187" cy="844550"/>
          </a:xfrm>
        </p:grpSpPr>
        <p:sp>
          <p:nvSpPr>
            <p:cNvPr id="3183" name="Freeform 108">
              <a:extLst>
                <a:ext uri="{FF2B5EF4-FFF2-40B4-BE49-F238E27FC236}">
                  <a16:creationId xmlns:a16="http://schemas.microsoft.com/office/drawing/2014/main" id="{A307496C-9D5C-4AF6-83ED-779D34474F63}"/>
                </a:ext>
              </a:extLst>
            </p:cNvPr>
            <p:cNvSpPr>
              <a:spLocks noEditPoints="1"/>
            </p:cNvSpPr>
            <p:nvPr/>
          </p:nvSpPr>
          <p:spPr bwMode="auto">
            <a:xfrm>
              <a:off x="9920288" y="1633538"/>
              <a:ext cx="1247775" cy="719138"/>
            </a:xfrm>
            <a:custGeom>
              <a:avLst/>
              <a:gdLst>
                <a:gd name="T0" fmla="*/ 28 w 160"/>
                <a:gd name="T1" fmla="*/ 46 h 91"/>
                <a:gd name="T2" fmla="*/ 26 w 160"/>
                <a:gd name="T3" fmla="*/ 43 h 91"/>
                <a:gd name="T4" fmla="*/ 26 w 160"/>
                <a:gd name="T5" fmla="*/ 43 h 91"/>
                <a:gd name="T6" fmla="*/ 28 w 160"/>
                <a:gd name="T7" fmla="*/ 40 h 91"/>
                <a:gd name="T8" fmla="*/ 97 w 160"/>
                <a:gd name="T9" fmla="*/ 40 h 91"/>
                <a:gd name="T10" fmla="*/ 100 w 160"/>
                <a:gd name="T11" fmla="*/ 43 h 91"/>
                <a:gd name="T12" fmla="*/ 100 w 160"/>
                <a:gd name="T13" fmla="*/ 43 h 91"/>
                <a:gd name="T14" fmla="*/ 97 w 160"/>
                <a:gd name="T15" fmla="*/ 46 h 91"/>
                <a:gd name="T16" fmla="*/ 28 w 160"/>
                <a:gd name="T17" fmla="*/ 46 h 91"/>
                <a:gd name="T18" fmla="*/ 27 w 160"/>
                <a:gd name="T19" fmla="*/ 33 h 91"/>
                <a:gd name="T20" fmla="*/ 25 w 160"/>
                <a:gd name="T21" fmla="*/ 31 h 91"/>
                <a:gd name="T22" fmla="*/ 25 w 160"/>
                <a:gd name="T23" fmla="*/ 30 h 91"/>
                <a:gd name="T24" fmla="*/ 27 w 160"/>
                <a:gd name="T25" fmla="*/ 27 h 91"/>
                <a:gd name="T26" fmla="*/ 141 w 160"/>
                <a:gd name="T27" fmla="*/ 27 h 91"/>
                <a:gd name="T28" fmla="*/ 144 w 160"/>
                <a:gd name="T29" fmla="*/ 30 h 91"/>
                <a:gd name="T30" fmla="*/ 144 w 160"/>
                <a:gd name="T31" fmla="*/ 31 h 91"/>
                <a:gd name="T32" fmla="*/ 141 w 160"/>
                <a:gd name="T33" fmla="*/ 33 h 91"/>
                <a:gd name="T34" fmla="*/ 27 w 160"/>
                <a:gd name="T35" fmla="*/ 33 h 91"/>
                <a:gd name="T36" fmla="*/ 154 w 160"/>
                <a:gd name="T37" fmla="*/ 0 h 91"/>
                <a:gd name="T38" fmla="*/ 5 w 160"/>
                <a:gd name="T39" fmla="*/ 0 h 91"/>
                <a:gd name="T40" fmla="*/ 0 w 160"/>
                <a:gd name="T41" fmla="*/ 7 h 91"/>
                <a:gd name="T42" fmla="*/ 12 w 160"/>
                <a:gd name="T43" fmla="*/ 75 h 91"/>
                <a:gd name="T44" fmla="*/ 17 w 160"/>
                <a:gd name="T45" fmla="*/ 80 h 91"/>
                <a:gd name="T46" fmla="*/ 18 w 160"/>
                <a:gd name="T47" fmla="*/ 80 h 91"/>
                <a:gd name="T48" fmla="*/ 121 w 160"/>
                <a:gd name="T49" fmla="*/ 75 h 91"/>
                <a:gd name="T50" fmla="*/ 131 w 160"/>
                <a:gd name="T51" fmla="*/ 91 h 91"/>
                <a:gd name="T52" fmla="*/ 131 w 160"/>
                <a:gd name="T53" fmla="*/ 74 h 91"/>
                <a:gd name="T54" fmla="*/ 152 w 160"/>
                <a:gd name="T55" fmla="*/ 73 h 91"/>
                <a:gd name="T56" fmla="*/ 152 w 160"/>
                <a:gd name="T57" fmla="*/ 73 h 91"/>
                <a:gd name="T58" fmla="*/ 157 w 160"/>
                <a:gd name="T59" fmla="*/ 68 h 91"/>
                <a:gd name="T60" fmla="*/ 160 w 160"/>
                <a:gd name="T61" fmla="*/ 6 h 91"/>
                <a:gd name="T62" fmla="*/ 154 w 160"/>
                <a:gd name="T6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91">
                  <a:moveTo>
                    <a:pt x="28" y="46"/>
                  </a:moveTo>
                  <a:cubicBezTo>
                    <a:pt x="27" y="46"/>
                    <a:pt x="26" y="45"/>
                    <a:pt x="26" y="43"/>
                  </a:cubicBezTo>
                  <a:cubicBezTo>
                    <a:pt x="26" y="43"/>
                    <a:pt x="26" y="43"/>
                    <a:pt x="26" y="43"/>
                  </a:cubicBezTo>
                  <a:cubicBezTo>
                    <a:pt x="26" y="41"/>
                    <a:pt x="27" y="40"/>
                    <a:pt x="28" y="40"/>
                  </a:cubicBezTo>
                  <a:cubicBezTo>
                    <a:pt x="97" y="40"/>
                    <a:pt x="97" y="40"/>
                    <a:pt x="97" y="40"/>
                  </a:cubicBezTo>
                  <a:cubicBezTo>
                    <a:pt x="99" y="40"/>
                    <a:pt x="100" y="41"/>
                    <a:pt x="100" y="43"/>
                  </a:cubicBezTo>
                  <a:cubicBezTo>
                    <a:pt x="100" y="43"/>
                    <a:pt x="100" y="43"/>
                    <a:pt x="100" y="43"/>
                  </a:cubicBezTo>
                  <a:cubicBezTo>
                    <a:pt x="100" y="45"/>
                    <a:pt x="99" y="46"/>
                    <a:pt x="97" y="46"/>
                  </a:cubicBezTo>
                  <a:cubicBezTo>
                    <a:pt x="28" y="46"/>
                    <a:pt x="28" y="46"/>
                    <a:pt x="28" y="46"/>
                  </a:cubicBezTo>
                  <a:moveTo>
                    <a:pt x="27" y="33"/>
                  </a:moveTo>
                  <a:cubicBezTo>
                    <a:pt x="26" y="33"/>
                    <a:pt x="25" y="32"/>
                    <a:pt x="25" y="31"/>
                  </a:cubicBezTo>
                  <a:cubicBezTo>
                    <a:pt x="25" y="30"/>
                    <a:pt x="25" y="30"/>
                    <a:pt x="25" y="30"/>
                  </a:cubicBezTo>
                  <a:cubicBezTo>
                    <a:pt x="25" y="28"/>
                    <a:pt x="26" y="27"/>
                    <a:pt x="27" y="27"/>
                  </a:cubicBezTo>
                  <a:cubicBezTo>
                    <a:pt x="141" y="27"/>
                    <a:pt x="141" y="27"/>
                    <a:pt x="141" y="27"/>
                  </a:cubicBezTo>
                  <a:cubicBezTo>
                    <a:pt x="143" y="27"/>
                    <a:pt x="144" y="28"/>
                    <a:pt x="144" y="30"/>
                  </a:cubicBezTo>
                  <a:cubicBezTo>
                    <a:pt x="144" y="31"/>
                    <a:pt x="144" y="31"/>
                    <a:pt x="144" y="31"/>
                  </a:cubicBezTo>
                  <a:cubicBezTo>
                    <a:pt x="144" y="32"/>
                    <a:pt x="143" y="33"/>
                    <a:pt x="141" y="33"/>
                  </a:cubicBezTo>
                  <a:cubicBezTo>
                    <a:pt x="27" y="33"/>
                    <a:pt x="27" y="33"/>
                    <a:pt x="27" y="33"/>
                  </a:cubicBezTo>
                  <a:moveTo>
                    <a:pt x="154" y="0"/>
                  </a:moveTo>
                  <a:cubicBezTo>
                    <a:pt x="5" y="0"/>
                    <a:pt x="5" y="0"/>
                    <a:pt x="5" y="0"/>
                  </a:cubicBezTo>
                  <a:cubicBezTo>
                    <a:pt x="2" y="0"/>
                    <a:pt x="0" y="4"/>
                    <a:pt x="0" y="7"/>
                  </a:cubicBezTo>
                  <a:cubicBezTo>
                    <a:pt x="12" y="75"/>
                    <a:pt x="12" y="75"/>
                    <a:pt x="12" y="75"/>
                  </a:cubicBezTo>
                  <a:cubicBezTo>
                    <a:pt x="12" y="78"/>
                    <a:pt x="15" y="80"/>
                    <a:pt x="17" y="80"/>
                  </a:cubicBezTo>
                  <a:cubicBezTo>
                    <a:pt x="17" y="80"/>
                    <a:pt x="17" y="80"/>
                    <a:pt x="18" y="80"/>
                  </a:cubicBezTo>
                  <a:cubicBezTo>
                    <a:pt x="121" y="75"/>
                    <a:pt x="121" y="75"/>
                    <a:pt x="121" y="75"/>
                  </a:cubicBezTo>
                  <a:cubicBezTo>
                    <a:pt x="131" y="91"/>
                    <a:pt x="131" y="91"/>
                    <a:pt x="131" y="91"/>
                  </a:cubicBezTo>
                  <a:cubicBezTo>
                    <a:pt x="131" y="74"/>
                    <a:pt x="131" y="74"/>
                    <a:pt x="131" y="74"/>
                  </a:cubicBezTo>
                  <a:cubicBezTo>
                    <a:pt x="152" y="73"/>
                    <a:pt x="152" y="73"/>
                    <a:pt x="152" y="73"/>
                  </a:cubicBezTo>
                  <a:cubicBezTo>
                    <a:pt x="152" y="73"/>
                    <a:pt x="152" y="73"/>
                    <a:pt x="152" y="73"/>
                  </a:cubicBezTo>
                  <a:cubicBezTo>
                    <a:pt x="155" y="73"/>
                    <a:pt x="157" y="71"/>
                    <a:pt x="157" y="68"/>
                  </a:cubicBezTo>
                  <a:cubicBezTo>
                    <a:pt x="160" y="6"/>
                    <a:pt x="160" y="6"/>
                    <a:pt x="160" y="6"/>
                  </a:cubicBezTo>
                  <a:cubicBezTo>
                    <a:pt x="160" y="3"/>
                    <a:pt x="157" y="0"/>
                    <a:pt x="154"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4" name="Freeform 109">
              <a:extLst>
                <a:ext uri="{FF2B5EF4-FFF2-40B4-BE49-F238E27FC236}">
                  <a16:creationId xmlns:a16="http://schemas.microsoft.com/office/drawing/2014/main" id="{975D0446-FF75-4AAB-A358-DAA8AD72CE46}"/>
                </a:ext>
              </a:extLst>
            </p:cNvPr>
            <p:cNvSpPr>
              <a:spLocks/>
            </p:cNvSpPr>
            <p:nvPr/>
          </p:nvSpPr>
          <p:spPr bwMode="auto">
            <a:xfrm>
              <a:off x="10115551" y="1847851"/>
              <a:ext cx="927100" cy="47625"/>
            </a:xfrm>
            <a:custGeom>
              <a:avLst/>
              <a:gdLst>
                <a:gd name="T0" fmla="*/ 116 w 119"/>
                <a:gd name="T1" fmla="*/ 0 h 6"/>
                <a:gd name="T2" fmla="*/ 2 w 119"/>
                <a:gd name="T3" fmla="*/ 0 h 6"/>
                <a:gd name="T4" fmla="*/ 0 w 119"/>
                <a:gd name="T5" fmla="*/ 3 h 6"/>
                <a:gd name="T6" fmla="*/ 0 w 119"/>
                <a:gd name="T7" fmla="*/ 4 h 6"/>
                <a:gd name="T8" fmla="*/ 2 w 119"/>
                <a:gd name="T9" fmla="*/ 6 h 6"/>
                <a:gd name="T10" fmla="*/ 116 w 119"/>
                <a:gd name="T11" fmla="*/ 6 h 6"/>
                <a:gd name="T12" fmla="*/ 119 w 119"/>
                <a:gd name="T13" fmla="*/ 4 h 6"/>
                <a:gd name="T14" fmla="*/ 119 w 119"/>
                <a:gd name="T15" fmla="*/ 3 h 6"/>
                <a:gd name="T16" fmla="*/ 116 w 119"/>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
                  <a:moveTo>
                    <a:pt x="116" y="0"/>
                  </a:moveTo>
                  <a:cubicBezTo>
                    <a:pt x="2" y="0"/>
                    <a:pt x="2" y="0"/>
                    <a:pt x="2" y="0"/>
                  </a:cubicBezTo>
                  <a:cubicBezTo>
                    <a:pt x="1" y="0"/>
                    <a:pt x="0" y="1"/>
                    <a:pt x="0" y="3"/>
                  </a:cubicBezTo>
                  <a:cubicBezTo>
                    <a:pt x="0" y="4"/>
                    <a:pt x="0" y="4"/>
                    <a:pt x="0" y="4"/>
                  </a:cubicBezTo>
                  <a:cubicBezTo>
                    <a:pt x="0" y="5"/>
                    <a:pt x="1" y="6"/>
                    <a:pt x="2" y="6"/>
                  </a:cubicBezTo>
                  <a:cubicBezTo>
                    <a:pt x="116" y="6"/>
                    <a:pt x="116" y="6"/>
                    <a:pt x="116" y="6"/>
                  </a:cubicBezTo>
                  <a:cubicBezTo>
                    <a:pt x="118" y="6"/>
                    <a:pt x="119" y="5"/>
                    <a:pt x="119" y="4"/>
                  </a:cubicBezTo>
                  <a:cubicBezTo>
                    <a:pt x="119" y="3"/>
                    <a:pt x="119" y="3"/>
                    <a:pt x="119" y="3"/>
                  </a:cubicBezTo>
                  <a:cubicBezTo>
                    <a:pt x="119" y="1"/>
                    <a:pt x="118" y="0"/>
                    <a:pt x="116"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5" name="Freeform 110">
              <a:extLst>
                <a:ext uri="{FF2B5EF4-FFF2-40B4-BE49-F238E27FC236}">
                  <a16:creationId xmlns:a16="http://schemas.microsoft.com/office/drawing/2014/main" id="{E3B09182-D5BA-49F4-9605-24F9C4F66EF0}"/>
                </a:ext>
              </a:extLst>
            </p:cNvPr>
            <p:cNvSpPr>
              <a:spLocks/>
            </p:cNvSpPr>
            <p:nvPr/>
          </p:nvSpPr>
          <p:spPr bwMode="auto">
            <a:xfrm>
              <a:off x="10121901" y="1949451"/>
              <a:ext cx="577850" cy="47625"/>
            </a:xfrm>
            <a:custGeom>
              <a:avLst/>
              <a:gdLst>
                <a:gd name="T0" fmla="*/ 71 w 74"/>
                <a:gd name="T1" fmla="*/ 0 h 6"/>
                <a:gd name="T2" fmla="*/ 2 w 74"/>
                <a:gd name="T3" fmla="*/ 0 h 6"/>
                <a:gd name="T4" fmla="*/ 0 w 74"/>
                <a:gd name="T5" fmla="*/ 3 h 6"/>
                <a:gd name="T6" fmla="*/ 0 w 74"/>
                <a:gd name="T7" fmla="*/ 3 h 6"/>
                <a:gd name="T8" fmla="*/ 2 w 74"/>
                <a:gd name="T9" fmla="*/ 6 h 6"/>
                <a:gd name="T10" fmla="*/ 71 w 74"/>
                <a:gd name="T11" fmla="*/ 6 h 6"/>
                <a:gd name="T12" fmla="*/ 74 w 74"/>
                <a:gd name="T13" fmla="*/ 3 h 6"/>
                <a:gd name="T14" fmla="*/ 74 w 74"/>
                <a:gd name="T15" fmla="*/ 3 h 6"/>
                <a:gd name="T16" fmla="*/ 71 w 7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
                  <a:moveTo>
                    <a:pt x="71" y="0"/>
                  </a:moveTo>
                  <a:cubicBezTo>
                    <a:pt x="2" y="0"/>
                    <a:pt x="2" y="0"/>
                    <a:pt x="2" y="0"/>
                  </a:cubicBezTo>
                  <a:cubicBezTo>
                    <a:pt x="1" y="0"/>
                    <a:pt x="0" y="1"/>
                    <a:pt x="0" y="3"/>
                  </a:cubicBezTo>
                  <a:cubicBezTo>
                    <a:pt x="0" y="3"/>
                    <a:pt x="0" y="3"/>
                    <a:pt x="0" y="3"/>
                  </a:cubicBezTo>
                  <a:cubicBezTo>
                    <a:pt x="0" y="5"/>
                    <a:pt x="1" y="6"/>
                    <a:pt x="2" y="6"/>
                  </a:cubicBezTo>
                  <a:cubicBezTo>
                    <a:pt x="71" y="6"/>
                    <a:pt x="71" y="6"/>
                    <a:pt x="71" y="6"/>
                  </a:cubicBezTo>
                  <a:cubicBezTo>
                    <a:pt x="73" y="6"/>
                    <a:pt x="74" y="5"/>
                    <a:pt x="74" y="3"/>
                  </a:cubicBezTo>
                  <a:cubicBezTo>
                    <a:pt x="74" y="3"/>
                    <a:pt x="74" y="3"/>
                    <a:pt x="74" y="3"/>
                  </a:cubicBezTo>
                  <a:cubicBezTo>
                    <a:pt x="74" y="1"/>
                    <a:pt x="73" y="0"/>
                    <a:pt x="71"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6" name="Freeform 111">
              <a:extLst>
                <a:ext uri="{FF2B5EF4-FFF2-40B4-BE49-F238E27FC236}">
                  <a16:creationId xmlns:a16="http://schemas.microsoft.com/office/drawing/2014/main" id="{97BB6B85-57E1-40BF-A3E8-2DFE23CF46D8}"/>
                </a:ext>
              </a:extLst>
            </p:cNvPr>
            <p:cNvSpPr>
              <a:spLocks/>
            </p:cNvSpPr>
            <p:nvPr/>
          </p:nvSpPr>
          <p:spPr bwMode="auto">
            <a:xfrm>
              <a:off x="9794876" y="1508126"/>
              <a:ext cx="1247775" cy="717550"/>
            </a:xfrm>
            <a:custGeom>
              <a:avLst/>
              <a:gdLst>
                <a:gd name="T0" fmla="*/ 0 w 160"/>
                <a:gd name="T1" fmla="*/ 7 h 91"/>
                <a:gd name="T2" fmla="*/ 12 w 160"/>
                <a:gd name="T3" fmla="*/ 75 h 91"/>
                <a:gd name="T4" fmla="*/ 18 w 160"/>
                <a:gd name="T5" fmla="*/ 80 h 91"/>
                <a:gd name="T6" fmla="*/ 121 w 160"/>
                <a:gd name="T7" fmla="*/ 75 h 91"/>
                <a:gd name="T8" fmla="*/ 131 w 160"/>
                <a:gd name="T9" fmla="*/ 91 h 91"/>
                <a:gd name="T10" fmla="*/ 131 w 160"/>
                <a:gd name="T11" fmla="*/ 74 h 91"/>
                <a:gd name="T12" fmla="*/ 152 w 160"/>
                <a:gd name="T13" fmla="*/ 73 h 91"/>
                <a:gd name="T14" fmla="*/ 157 w 160"/>
                <a:gd name="T15" fmla="*/ 68 h 91"/>
                <a:gd name="T16" fmla="*/ 160 w 160"/>
                <a:gd name="T17" fmla="*/ 6 h 91"/>
                <a:gd name="T18" fmla="*/ 154 w 160"/>
                <a:gd name="T19" fmla="*/ 0 h 91"/>
                <a:gd name="T20" fmla="*/ 5 w 160"/>
                <a:gd name="T21" fmla="*/ 0 h 91"/>
                <a:gd name="T22" fmla="*/ 0 w 160"/>
                <a:gd name="T23"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91">
                  <a:moveTo>
                    <a:pt x="0" y="7"/>
                  </a:moveTo>
                  <a:cubicBezTo>
                    <a:pt x="12" y="75"/>
                    <a:pt x="12" y="75"/>
                    <a:pt x="12" y="75"/>
                  </a:cubicBezTo>
                  <a:cubicBezTo>
                    <a:pt x="12" y="78"/>
                    <a:pt x="15" y="80"/>
                    <a:pt x="18" y="80"/>
                  </a:cubicBezTo>
                  <a:cubicBezTo>
                    <a:pt x="121" y="75"/>
                    <a:pt x="121" y="75"/>
                    <a:pt x="121" y="75"/>
                  </a:cubicBezTo>
                  <a:cubicBezTo>
                    <a:pt x="131" y="91"/>
                    <a:pt x="131" y="91"/>
                    <a:pt x="131" y="91"/>
                  </a:cubicBezTo>
                  <a:cubicBezTo>
                    <a:pt x="131" y="74"/>
                    <a:pt x="131" y="74"/>
                    <a:pt x="131" y="74"/>
                  </a:cubicBezTo>
                  <a:cubicBezTo>
                    <a:pt x="152" y="73"/>
                    <a:pt x="152" y="73"/>
                    <a:pt x="152" y="73"/>
                  </a:cubicBezTo>
                  <a:cubicBezTo>
                    <a:pt x="155" y="73"/>
                    <a:pt x="157" y="71"/>
                    <a:pt x="157" y="68"/>
                  </a:cubicBezTo>
                  <a:cubicBezTo>
                    <a:pt x="160" y="6"/>
                    <a:pt x="160" y="6"/>
                    <a:pt x="160" y="6"/>
                  </a:cubicBezTo>
                  <a:cubicBezTo>
                    <a:pt x="160" y="3"/>
                    <a:pt x="157" y="0"/>
                    <a:pt x="154" y="0"/>
                  </a:cubicBezTo>
                  <a:cubicBezTo>
                    <a:pt x="5" y="0"/>
                    <a:pt x="5" y="0"/>
                    <a:pt x="5" y="0"/>
                  </a:cubicBezTo>
                  <a:cubicBezTo>
                    <a:pt x="2" y="0"/>
                    <a:pt x="0" y="4"/>
                    <a:pt x="0" y="7"/>
                  </a:cubicBez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3187" name="Freeform 112">
              <a:extLst>
                <a:ext uri="{FF2B5EF4-FFF2-40B4-BE49-F238E27FC236}">
                  <a16:creationId xmlns:a16="http://schemas.microsoft.com/office/drawing/2014/main" id="{1EE846D7-90F9-42D8-BFDE-F4324F25ED03}"/>
                </a:ext>
              </a:extLst>
            </p:cNvPr>
            <p:cNvSpPr>
              <a:spLocks/>
            </p:cNvSpPr>
            <p:nvPr/>
          </p:nvSpPr>
          <p:spPr bwMode="auto">
            <a:xfrm>
              <a:off x="9990138" y="1720851"/>
              <a:ext cx="928688" cy="47625"/>
            </a:xfrm>
            <a:custGeom>
              <a:avLst/>
              <a:gdLst>
                <a:gd name="T0" fmla="*/ 116 w 119"/>
                <a:gd name="T1" fmla="*/ 6 h 6"/>
                <a:gd name="T2" fmla="*/ 2 w 119"/>
                <a:gd name="T3" fmla="*/ 6 h 6"/>
                <a:gd name="T4" fmla="*/ 0 w 119"/>
                <a:gd name="T5" fmla="*/ 4 h 6"/>
                <a:gd name="T6" fmla="*/ 0 w 119"/>
                <a:gd name="T7" fmla="*/ 3 h 6"/>
                <a:gd name="T8" fmla="*/ 2 w 119"/>
                <a:gd name="T9" fmla="*/ 0 h 6"/>
                <a:gd name="T10" fmla="*/ 116 w 119"/>
                <a:gd name="T11" fmla="*/ 0 h 6"/>
                <a:gd name="T12" fmla="*/ 119 w 119"/>
                <a:gd name="T13" fmla="*/ 3 h 6"/>
                <a:gd name="T14" fmla="*/ 119 w 119"/>
                <a:gd name="T15" fmla="*/ 4 h 6"/>
                <a:gd name="T16" fmla="*/ 116 w 11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
                  <a:moveTo>
                    <a:pt x="116" y="6"/>
                  </a:moveTo>
                  <a:cubicBezTo>
                    <a:pt x="2" y="6"/>
                    <a:pt x="2" y="6"/>
                    <a:pt x="2" y="6"/>
                  </a:cubicBezTo>
                  <a:cubicBezTo>
                    <a:pt x="1" y="6"/>
                    <a:pt x="0" y="5"/>
                    <a:pt x="0" y="4"/>
                  </a:cubicBezTo>
                  <a:cubicBezTo>
                    <a:pt x="0" y="3"/>
                    <a:pt x="0" y="3"/>
                    <a:pt x="0" y="3"/>
                  </a:cubicBezTo>
                  <a:cubicBezTo>
                    <a:pt x="0" y="1"/>
                    <a:pt x="1" y="0"/>
                    <a:pt x="2" y="0"/>
                  </a:cubicBezTo>
                  <a:cubicBezTo>
                    <a:pt x="116" y="0"/>
                    <a:pt x="116" y="0"/>
                    <a:pt x="116" y="0"/>
                  </a:cubicBezTo>
                  <a:cubicBezTo>
                    <a:pt x="118" y="0"/>
                    <a:pt x="119" y="1"/>
                    <a:pt x="119" y="3"/>
                  </a:cubicBezTo>
                  <a:cubicBezTo>
                    <a:pt x="119" y="4"/>
                    <a:pt x="119" y="4"/>
                    <a:pt x="119" y="4"/>
                  </a:cubicBezTo>
                  <a:cubicBezTo>
                    <a:pt x="119" y="5"/>
                    <a:pt x="118" y="6"/>
                    <a:pt x="1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8" name="Freeform 113">
              <a:extLst>
                <a:ext uri="{FF2B5EF4-FFF2-40B4-BE49-F238E27FC236}">
                  <a16:creationId xmlns:a16="http://schemas.microsoft.com/office/drawing/2014/main" id="{97400F9F-9A61-4513-AE12-65CFF4165671}"/>
                </a:ext>
              </a:extLst>
            </p:cNvPr>
            <p:cNvSpPr>
              <a:spLocks/>
            </p:cNvSpPr>
            <p:nvPr/>
          </p:nvSpPr>
          <p:spPr bwMode="auto">
            <a:xfrm>
              <a:off x="9998076" y="1824038"/>
              <a:ext cx="576263" cy="47625"/>
            </a:xfrm>
            <a:custGeom>
              <a:avLst/>
              <a:gdLst>
                <a:gd name="T0" fmla="*/ 71 w 74"/>
                <a:gd name="T1" fmla="*/ 6 h 6"/>
                <a:gd name="T2" fmla="*/ 2 w 74"/>
                <a:gd name="T3" fmla="*/ 6 h 6"/>
                <a:gd name="T4" fmla="*/ 0 w 74"/>
                <a:gd name="T5" fmla="*/ 3 h 6"/>
                <a:gd name="T6" fmla="*/ 0 w 74"/>
                <a:gd name="T7" fmla="*/ 3 h 6"/>
                <a:gd name="T8" fmla="*/ 2 w 74"/>
                <a:gd name="T9" fmla="*/ 0 h 6"/>
                <a:gd name="T10" fmla="*/ 71 w 74"/>
                <a:gd name="T11" fmla="*/ 0 h 6"/>
                <a:gd name="T12" fmla="*/ 74 w 74"/>
                <a:gd name="T13" fmla="*/ 3 h 6"/>
                <a:gd name="T14" fmla="*/ 74 w 74"/>
                <a:gd name="T15" fmla="*/ 3 h 6"/>
                <a:gd name="T16" fmla="*/ 71 w 7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
                  <a:moveTo>
                    <a:pt x="71" y="6"/>
                  </a:moveTo>
                  <a:cubicBezTo>
                    <a:pt x="2" y="6"/>
                    <a:pt x="2" y="6"/>
                    <a:pt x="2" y="6"/>
                  </a:cubicBezTo>
                  <a:cubicBezTo>
                    <a:pt x="1" y="6"/>
                    <a:pt x="0" y="5"/>
                    <a:pt x="0" y="3"/>
                  </a:cubicBezTo>
                  <a:cubicBezTo>
                    <a:pt x="0" y="3"/>
                    <a:pt x="0" y="3"/>
                    <a:pt x="0" y="3"/>
                  </a:cubicBezTo>
                  <a:cubicBezTo>
                    <a:pt x="0" y="1"/>
                    <a:pt x="1" y="0"/>
                    <a:pt x="2" y="0"/>
                  </a:cubicBezTo>
                  <a:cubicBezTo>
                    <a:pt x="71" y="0"/>
                    <a:pt x="71" y="0"/>
                    <a:pt x="71" y="0"/>
                  </a:cubicBezTo>
                  <a:cubicBezTo>
                    <a:pt x="73" y="0"/>
                    <a:pt x="74" y="1"/>
                    <a:pt x="74" y="3"/>
                  </a:cubicBezTo>
                  <a:cubicBezTo>
                    <a:pt x="74" y="3"/>
                    <a:pt x="74" y="3"/>
                    <a:pt x="74" y="3"/>
                  </a:cubicBezTo>
                  <a:cubicBezTo>
                    <a:pt x="74" y="5"/>
                    <a:pt x="73" y="6"/>
                    <a:pt x="7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6" name="Group 205">
            <a:extLst>
              <a:ext uri="{FF2B5EF4-FFF2-40B4-BE49-F238E27FC236}">
                <a16:creationId xmlns:a16="http://schemas.microsoft.com/office/drawing/2014/main" id="{8D1D3652-98A7-406B-B371-EB8BCC602C9A}"/>
              </a:ext>
            </a:extLst>
          </p:cNvPr>
          <p:cNvGrpSpPr/>
          <p:nvPr/>
        </p:nvGrpSpPr>
        <p:grpSpPr>
          <a:xfrm>
            <a:off x="5639909" y="4685628"/>
            <a:ext cx="387307" cy="331013"/>
            <a:chOff x="7031038" y="2533650"/>
            <a:chExt cx="273050" cy="233363"/>
          </a:xfrm>
          <a:solidFill>
            <a:srgbClr val="AFE291"/>
          </a:solidFill>
        </p:grpSpPr>
        <p:sp>
          <p:nvSpPr>
            <p:cNvPr id="207" name="Freeform 3959">
              <a:extLst>
                <a:ext uri="{FF2B5EF4-FFF2-40B4-BE49-F238E27FC236}">
                  <a16:creationId xmlns:a16="http://schemas.microsoft.com/office/drawing/2014/main" id="{A34AAD54-3C0E-4580-BA22-58D360BB9A44}"/>
                </a:ext>
              </a:extLst>
            </p:cNvPr>
            <p:cNvSpPr>
              <a:spLocks/>
            </p:cNvSpPr>
            <p:nvPr/>
          </p:nvSpPr>
          <p:spPr bwMode="auto">
            <a:xfrm>
              <a:off x="7031038" y="2533650"/>
              <a:ext cx="273050" cy="168275"/>
            </a:xfrm>
            <a:custGeom>
              <a:avLst/>
              <a:gdLst>
                <a:gd name="T0" fmla="*/ 649 w 861"/>
                <a:gd name="T1" fmla="*/ 112 h 529"/>
                <a:gd name="T2" fmla="*/ 613 w 861"/>
                <a:gd name="T3" fmla="*/ 72 h 529"/>
                <a:gd name="T4" fmla="*/ 570 w 861"/>
                <a:gd name="T5" fmla="*/ 38 h 529"/>
                <a:gd name="T6" fmla="*/ 520 w 861"/>
                <a:gd name="T7" fmla="*/ 15 h 529"/>
                <a:gd name="T8" fmla="*/ 468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5 w 861"/>
                <a:gd name="T25" fmla="*/ 186 h 529"/>
                <a:gd name="T26" fmla="*/ 166 w 861"/>
                <a:gd name="T27" fmla="*/ 223 h 529"/>
                <a:gd name="T28" fmla="*/ 150 w 861"/>
                <a:gd name="T29" fmla="*/ 235 h 529"/>
                <a:gd name="T30" fmla="*/ 106 w 861"/>
                <a:gd name="T31" fmla="*/ 241 h 529"/>
                <a:gd name="T32" fmla="*/ 67 w 861"/>
                <a:gd name="T33" fmla="*/ 261 h 529"/>
                <a:gd name="T34" fmla="*/ 34 w 861"/>
                <a:gd name="T35" fmla="*/ 289 h 529"/>
                <a:gd name="T36" fmla="*/ 12 w 861"/>
                <a:gd name="T37" fmla="*/ 326 h 529"/>
                <a:gd name="T38" fmla="*/ 1 w 861"/>
                <a:gd name="T39" fmla="*/ 370 h 529"/>
                <a:gd name="T40" fmla="*/ 1 w 861"/>
                <a:gd name="T41" fmla="*/ 409 h 529"/>
                <a:gd name="T42" fmla="*/ 9 w 861"/>
                <a:gd name="T43" fmla="*/ 440 h 529"/>
                <a:gd name="T44" fmla="*/ 21 w 861"/>
                <a:gd name="T45" fmla="*/ 465 h 529"/>
                <a:gd name="T46" fmla="*/ 37 w 861"/>
                <a:gd name="T47" fmla="*/ 485 h 529"/>
                <a:gd name="T48" fmla="*/ 68 w 861"/>
                <a:gd name="T49" fmla="*/ 508 h 529"/>
                <a:gd name="T50" fmla="*/ 107 w 861"/>
                <a:gd name="T51" fmla="*/ 522 h 529"/>
                <a:gd name="T52" fmla="*/ 155 w 861"/>
                <a:gd name="T53" fmla="*/ 529 h 529"/>
                <a:gd name="T54" fmla="*/ 179 w 861"/>
                <a:gd name="T55" fmla="*/ 529 h 529"/>
                <a:gd name="T56" fmla="*/ 179 w 861"/>
                <a:gd name="T57" fmla="*/ 509 h 529"/>
                <a:gd name="T58" fmla="*/ 184 w 861"/>
                <a:gd name="T59" fmla="*/ 473 h 529"/>
                <a:gd name="T60" fmla="*/ 193 w 861"/>
                <a:gd name="T61" fmla="*/ 440 h 529"/>
                <a:gd name="T62" fmla="*/ 207 w 861"/>
                <a:gd name="T63" fmla="*/ 407 h 529"/>
                <a:gd name="T64" fmla="*/ 226 w 861"/>
                <a:gd name="T65" fmla="*/ 378 h 529"/>
                <a:gd name="T66" fmla="*/ 249 w 861"/>
                <a:gd name="T67" fmla="*/ 352 h 529"/>
                <a:gd name="T68" fmla="*/ 275 w 861"/>
                <a:gd name="T69" fmla="*/ 329 h 529"/>
                <a:gd name="T70" fmla="*/ 304 w 861"/>
                <a:gd name="T71" fmla="*/ 311 h 529"/>
                <a:gd name="T72" fmla="*/ 336 w 861"/>
                <a:gd name="T73" fmla="*/ 297 h 529"/>
                <a:gd name="T74" fmla="*/ 370 w 861"/>
                <a:gd name="T75" fmla="*/ 287 h 529"/>
                <a:gd name="T76" fmla="*/ 406 w 861"/>
                <a:gd name="T77" fmla="*/ 282 h 529"/>
                <a:gd name="T78" fmla="*/ 443 w 861"/>
                <a:gd name="T79" fmla="*/ 283 h 529"/>
                <a:gd name="T80" fmla="*/ 478 w 861"/>
                <a:gd name="T81" fmla="*/ 289 h 529"/>
                <a:gd name="T82" fmla="*/ 512 w 861"/>
                <a:gd name="T83" fmla="*/ 301 h 529"/>
                <a:gd name="T84" fmla="*/ 543 w 861"/>
                <a:gd name="T85" fmla="*/ 316 h 529"/>
                <a:gd name="T86" fmla="*/ 571 w 861"/>
                <a:gd name="T87" fmla="*/ 337 h 529"/>
                <a:gd name="T88" fmla="*/ 595 w 861"/>
                <a:gd name="T89" fmla="*/ 360 h 529"/>
                <a:gd name="T90" fmla="*/ 617 w 861"/>
                <a:gd name="T91" fmla="*/ 388 h 529"/>
                <a:gd name="T92" fmla="*/ 634 w 861"/>
                <a:gd name="T93" fmla="*/ 418 h 529"/>
                <a:gd name="T94" fmla="*/ 647 w 861"/>
                <a:gd name="T95" fmla="*/ 450 h 529"/>
                <a:gd name="T96" fmla="*/ 655 w 861"/>
                <a:gd name="T97" fmla="*/ 485 h 529"/>
                <a:gd name="T98" fmla="*/ 658 w 861"/>
                <a:gd name="T99" fmla="*/ 521 h 529"/>
                <a:gd name="T100" fmla="*/ 685 w 861"/>
                <a:gd name="T101" fmla="*/ 529 h 529"/>
                <a:gd name="T102" fmla="*/ 726 w 861"/>
                <a:gd name="T103" fmla="*/ 519 h 529"/>
                <a:gd name="T104" fmla="*/ 773 w 861"/>
                <a:gd name="T105" fmla="*/ 499 h 529"/>
                <a:gd name="T106" fmla="*/ 813 w 861"/>
                <a:gd name="T107" fmla="*/ 468 h 529"/>
                <a:gd name="T108" fmla="*/ 833 w 861"/>
                <a:gd name="T109" fmla="*/ 442 h 529"/>
                <a:gd name="T110" fmla="*/ 850 w 861"/>
                <a:gd name="T111" fmla="*/ 410 h 529"/>
                <a:gd name="T112" fmla="*/ 859 w 861"/>
                <a:gd name="T113" fmla="*/ 370 h 529"/>
                <a:gd name="T114" fmla="*/ 860 w 861"/>
                <a:gd name="T115" fmla="*/ 319 h 529"/>
                <a:gd name="T116" fmla="*/ 846 w 861"/>
                <a:gd name="T117" fmla="*/ 264 h 529"/>
                <a:gd name="T118" fmla="*/ 817 w 861"/>
                <a:gd name="T119" fmla="*/ 217 h 529"/>
                <a:gd name="T120" fmla="*/ 777 w 861"/>
                <a:gd name="T121" fmla="*/ 178 h 529"/>
                <a:gd name="T122" fmla="*/ 726 w 861"/>
                <a:gd name="T123" fmla="*/ 153 h 529"/>
                <a:gd name="T124" fmla="*/ 668 w 861"/>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1" h="529">
                  <a:moveTo>
                    <a:pt x="668" y="145"/>
                  </a:moveTo>
                  <a:lnTo>
                    <a:pt x="659" y="128"/>
                  </a:lnTo>
                  <a:lnTo>
                    <a:pt x="649" y="112"/>
                  </a:lnTo>
                  <a:lnTo>
                    <a:pt x="638" y="99"/>
                  </a:lnTo>
                  <a:lnTo>
                    <a:pt x="625" y="85"/>
                  </a:lnTo>
                  <a:lnTo>
                    <a:pt x="613" y="72"/>
                  </a:lnTo>
                  <a:lnTo>
                    <a:pt x="600" y="60"/>
                  </a:lnTo>
                  <a:lnTo>
                    <a:pt x="585" y="48"/>
                  </a:lnTo>
                  <a:lnTo>
                    <a:pt x="570" y="38"/>
                  </a:lnTo>
                  <a:lnTo>
                    <a:pt x="554" y="30"/>
                  </a:lnTo>
                  <a:lnTo>
                    <a:pt x="537" y="22"/>
                  </a:lnTo>
                  <a:lnTo>
                    <a:pt x="520" y="15"/>
                  </a:lnTo>
                  <a:lnTo>
                    <a:pt x="503" y="10"/>
                  </a:lnTo>
                  <a:lnTo>
                    <a:pt x="486" y="5"/>
                  </a:lnTo>
                  <a:lnTo>
                    <a:pt x="468" y="2"/>
                  </a:lnTo>
                  <a:lnTo>
                    <a:pt x="450" y="0"/>
                  </a:lnTo>
                  <a:lnTo>
                    <a:pt x="430" y="0"/>
                  </a:lnTo>
                  <a:lnTo>
                    <a:pt x="418" y="0"/>
                  </a:lnTo>
                  <a:lnTo>
                    <a:pt x="406" y="1"/>
                  </a:lnTo>
                  <a:lnTo>
                    <a:pt x="393" y="2"/>
                  </a:lnTo>
                  <a:lnTo>
                    <a:pt x="381" y="4"/>
                  </a:lnTo>
                  <a:lnTo>
                    <a:pt x="369" y="6"/>
                  </a:lnTo>
                  <a:lnTo>
                    <a:pt x="357" y="10"/>
                  </a:lnTo>
                  <a:lnTo>
                    <a:pt x="345" y="14"/>
                  </a:lnTo>
                  <a:lnTo>
                    <a:pt x="334" y="17"/>
                  </a:lnTo>
                  <a:lnTo>
                    <a:pt x="323" y="22"/>
                  </a:lnTo>
                  <a:lnTo>
                    <a:pt x="312" y="27"/>
                  </a:lnTo>
                  <a:lnTo>
                    <a:pt x="302" y="33"/>
                  </a:lnTo>
                  <a:lnTo>
                    <a:pt x="291" y="38"/>
                  </a:lnTo>
                  <a:lnTo>
                    <a:pt x="271" y="52"/>
                  </a:lnTo>
                  <a:lnTo>
                    <a:pt x="253" y="67"/>
                  </a:lnTo>
                  <a:lnTo>
                    <a:pt x="236" y="84"/>
                  </a:lnTo>
                  <a:lnTo>
                    <a:pt x="220" y="102"/>
                  </a:lnTo>
                  <a:lnTo>
                    <a:pt x="206" y="121"/>
                  </a:lnTo>
                  <a:lnTo>
                    <a:pt x="194" y="141"/>
                  </a:lnTo>
                  <a:lnTo>
                    <a:pt x="189" y="153"/>
                  </a:lnTo>
                  <a:lnTo>
                    <a:pt x="184" y="164"/>
                  </a:lnTo>
                  <a:lnTo>
                    <a:pt x="179" y="175"/>
                  </a:lnTo>
                  <a:lnTo>
                    <a:pt x="175" y="186"/>
                  </a:lnTo>
                  <a:lnTo>
                    <a:pt x="172" y="198"/>
                  </a:lnTo>
                  <a:lnTo>
                    <a:pt x="170" y="210"/>
                  </a:lnTo>
                  <a:lnTo>
                    <a:pt x="166" y="223"/>
                  </a:lnTo>
                  <a:lnTo>
                    <a:pt x="165" y="235"/>
                  </a:lnTo>
                  <a:lnTo>
                    <a:pt x="158" y="235"/>
                  </a:lnTo>
                  <a:lnTo>
                    <a:pt x="150" y="235"/>
                  </a:lnTo>
                  <a:lnTo>
                    <a:pt x="135" y="235"/>
                  </a:lnTo>
                  <a:lnTo>
                    <a:pt x="120" y="237"/>
                  </a:lnTo>
                  <a:lnTo>
                    <a:pt x="106" y="241"/>
                  </a:lnTo>
                  <a:lnTo>
                    <a:pt x="92" y="247"/>
                  </a:lnTo>
                  <a:lnTo>
                    <a:pt x="78" y="253"/>
                  </a:lnTo>
                  <a:lnTo>
                    <a:pt x="67" y="261"/>
                  </a:lnTo>
                  <a:lnTo>
                    <a:pt x="55" y="269"/>
                  </a:lnTo>
                  <a:lnTo>
                    <a:pt x="44" y="279"/>
                  </a:lnTo>
                  <a:lnTo>
                    <a:pt x="34" y="289"/>
                  </a:lnTo>
                  <a:lnTo>
                    <a:pt x="26" y="300"/>
                  </a:lnTo>
                  <a:lnTo>
                    <a:pt x="18" y="313"/>
                  </a:lnTo>
                  <a:lnTo>
                    <a:pt x="12" y="326"/>
                  </a:lnTo>
                  <a:lnTo>
                    <a:pt x="7" y="340"/>
                  </a:lnTo>
                  <a:lnTo>
                    <a:pt x="3" y="355"/>
                  </a:lnTo>
                  <a:lnTo>
                    <a:pt x="1" y="370"/>
                  </a:lnTo>
                  <a:lnTo>
                    <a:pt x="0" y="385"/>
                  </a:lnTo>
                  <a:lnTo>
                    <a:pt x="0" y="398"/>
                  </a:lnTo>
                  <a:lnTo>
                    <a:pt x="1" y="409"/>
                  </a:lnTo>
                  <a:lnTo>
                    <a:pt x="3" y="420"/>
                  </a:lnTo>
                  <a:lnTo>
                    <a:pt x="6" y="430"/>
                  </a:lnTo>
                  <a:lnTo>
                    <a:pt x="9" y="440"/>
                  </a:lnTo>
                  <a:lnTo>
                    <a:pt x="12" y="449"/>
                  </a:lnTo>
                  <a:lnTo>
                    <a:pt x="16" y="457"/>
                  </a:lnTo>
                  <a:lnTo>
                    <a:pt x="21" y="465"/>
                  </a:lnTo>
                  <a:lnTo>
                    <a:pt x="26" y="472"/>
                  </a:lnTo>
                  <a:lnTo>
                    <a:pt x="31" y="478"/>
                  </a:lnTo>
                  <a:lnTo>
                    <a:pt x="37" y="485"/>
                  </a:lnTo>
                  <a:lnTo>
                    <a:pt x="42" y="490"/>
                  </a:lnTo>
                  <a:lnTo>
                    <a:pt x="55" y="500"/>
                  </a:lnTo>
                  <a:lnTo>
                    <a:pt x="68" y="508"/>
                  </a:lnTo>
                  <a:lnTo>
                    <a:pt x="81" y="515"/>
                  </a:lnTo>
                  <a:lnTo>
                    <a:pt x="95" y="519"/>
                  </a:lnTo>
                  <a:lnTo>
                    <a:pt x="107" y="522"/>
                  </a:lnTo>
                  <a:lnTo>
                    <a:pt x="119" y="525"/>
                  </a:lnTo>
                  <a:lnTo>
                    <a:pt x="141" y="528"/>
                  </a:lnTo>
                  <a:lnTo>
                    <a:pt x="155" y="529"/>
                  </a:lnTo>
                  <a:lnTo>
                    <a:pt x="158" y="529"/>
                  </a:lnTo>
                  <a:lnTo>
                    <a:pt x="160" y="529"/>
                  </a:lnTo>
                  <a:lnTo>
                    <a:pt x="179" y="529"/>
                  </a:lnTo>
                  <a:lnTo>
                    <a:pt x="178" y="525"/>
                  </a:lnTo>
                  <a:lnTo>
                    <a:pt x="178" y="521"/>
                  </a:lnTo>
                  <a:lnTo>
                    <a:pt x="179" y="509"/>
                  </a:lnTo>
                  <a:lnTo>
                    <a:pt x="179" y="498"/>
                  </a:lnTo>
                  <a:lnTo>
                    <a:pt x="181" y="485"/>
                  </a:lnTo>
                  <a:lnTo>
                    <a:pt x="184" y="473"/>
                  </a:lnTo>
                  <a:lnTo>
                    <a:pt x="186" y="462"/>
                  </a:lnTo>
                  <a:lnTo>
                    <a:pt x="189" y="450"/>
                  </a:lnTo>
                  <a:lnTo>
                    <a:pt x="193" y="440"/>
                  </a:lnTo>
                  <a:lnTo>
                    <a:pt x="197" y="428"/>
                  </a:lnTo>
                  <a:lnTo>
                    <a:pt x="202" y="418"/>
                  </a:lnTo>
                  <a:lnTo>
                    <a:pt x="207" y="407"/>
                  </a:lnTo>
                  <a:lnTo>
                    <a:pt x="214" y="398"/>
                  </a:lnTo>
                  <a:lnTo>
                    <a:pt x="220" y="388"/>
                  </a:lnTo>
                  <a:lnTo>
                    <a:pt x="226" y="378"/>
                  </a:lnTo>
                  <a:lnTo>
                    <a:pt x="233" y="369"/>
                  </a:lnTo>
                  <a:lnTo>
                    <a:pt x="240" y="360"/>
                  </a:lnTo>
                  <a:lnTo>
                    <a:pt x="249" y="352"/>
                  </a:lnTo>
                  <a:lnTo>
                    <a:pt x="258" y="344"/>
                  </a:lnTo>
                  <a:lnTo>
                    <a:pt x="266" y="337"/>
                  </a:lnTo>
                  <a:lnTo>
                    <a:pt x="275" y="329"/>
                  </a:lnTo>
                  <a:lnTo>
                    <a:pt x="284" y="323"/>
                  </a:lnTo>
                  <a:lnTo>
                    <a:pt x="294" y="316"/>
                  </a:lnTo>
                  <a:lnTo>
                    <a:pt x="304" y="311"/>
                  </a:lnTo>
                  <a:lnTo>
                    <a:pt x="314" y="306"/>
                  </a:lnTo>
                  <a:lnTo>
                    <a:pt x="325" y="301"/>
                  </a:lnTo>
                  <a:lnTo>
                    <a:pt x="336" y="297"/>
                  </a:lnTo>
                  <a:lnTo>
                    <a:pt x="347" y="293"/>
                  </a:lnTo>
                  <a:lnTo>
                    <a:pt x="358" y="289"/>
                  </a:lnTo>
                  <a:lnTo>
                    <a:pt x="370" y="287"/>
                  </a:lnTo>
                  <a:lnTo>
                    <a:pt x="382" y="285"/>
                  </a:lnTo>
                  <a:lnTo>
                    <a:pt x="394" y="283"/>
                  </a:lnTo>
                  <a:lnTo>
                    <a:pt x="406" y="282"/>
                  </a:lnTo>
                  <a:lnTo>
                    <a:pt x="418" y="282"/>
                  </a:lnTo>
                  <a:lnTo>
                    <a:pt x="430" y="282"/>
                  </a:lnTo>
                  <a:lnTo>
                    <a:pt x="443" y="283"/>
                  </a:lnTo>
                  <a:lnTo>
                    <a:pt x="455" y="285"/>
                  </a:lnTo>
                  <a:lnTo>
                    <a:pt x="467" y="287"/>
                  </a:lnTo>
                  <a:lnTo>
                    <a:pt x="478" y="289"/>
                  </a:lnTo>
                  <a:lnTo>
                    <a:pt x="489" y="293"/>
                  </a:lnTo>
                  <a:lnTo>
                    <a:pt x="501" y="297"/>
                  </a:lnTo>
                  <a:lnTo>
                    <a:pt x="512" y="301"/>
                  </a:lnTo>
                  <a:lnTo>
                    <a:pt x="522" y="306"/>
                  </a:lnTo>
                  <a:lnTo>
                    <a:pt x="532" y="311"/>
                  </a:lnTo>
                  <a:lnTo>
                    <a:pt x="543" y="316"/>
                  </a:lnTo>
                  <a:lnTo>
                    <a:pt x="552" y="323"/>
                  </a:lnTo>
                  <a:lnTo>
                    <a:pt x="561" y="329"/>
                  </a:lnTo>
                  <a:lnTo>
                    <a:pt x="571" y="337"/>
                  </a:lnTo>
                  <a:lnTo>
                    <a:pt x="579" y="344"/>
                  </a:lnTo>
                  <a:lnTo>
                    <a:pt x="588" y="352"/>
                  </a:lnTo>
                  <a:lnTo>
                    <a:pt x="595" y="360"/>
                  </a:lnTo>
                  <a:lnTo>
                    <a:pt x="603" y="369"/>
                  </a:lnTo>
                  <a:lnTo>
                    <a:pt x="610" y="378"/>
                  </a:lnTo>
                  <a:lnTo>
                    <a:pt x="617" y="388"/>
                  </a:lnTo>
                  <a:lnTo>
                    <a:pt x="623" y="398"/>
                  </a:lnTo>
                  <a:lnTo>
                    <a:pt x="629" y="407"/>
                  </a:lnTo>
                  <a:lnTo>
                    <a:pt x="634" y="418"/>
                  </a:lnTo>
                  <a:lnTo>
                    <a:pt x="639" y="428"/>
                  </a:lnTo>
                  <a:lnTo>
                    <a:pt x="644" y="440"/>
                  </a:lnTo>
                  <a:lnTo>
                    <a:pt x="647" y="450"/>
                  </a:lnTo>
                  <a:lnTo>
                    <a:pt x="650" y="462"/>
                  </a:lnTo>
                  <a:lnTo>
                    <a:pt x="653" y="473"/>
                  </a:lnTo>
                  <a:lnTo>
                    <a:pt x="655" y="485"/>
                  </a:lnTo>
                  <a:lnTo>
                    <a:pt x="657" y="498"/>
                  </a:lnTo>
                  <a:lnTo>
                    <a:pt x="658" y="509"/>
                  </a:lnTo>
                  <a:lnTo>
                    <a:pt x="658" y="521"/>
                  </a:lnTo>
                  <a:lnTo>
                    <a:pt x="658" y="525"/>
                  </a:lnTo>
                  <a:lnTo>
                    <a:pt x="658" y="529"/>
                  </a:lnTo>
                  <a:lnTo>
                    <a:pt x="685" y="529"/>
                  </a:lnTo>
                  <a:lnTo>
                    <a:pt x="693" y="528"/>
                  </a:lnTo>
                  <a:lnTo>
                    <a:pt x="713" y="523"/>
                  </a:lnTo>
                  <a:lnTo>
                    <a:pt x="726" y="519"/>
                  </a:lnTo>
                  <a:lnTo>
                    <a:pt x="741" y="514"/>
                  </a:lnTo>
                  <a:lnTo>
                    <a:pt x="757" y="507"/>
                  </a:lnTo>
                  <a:lnTo>
                    <a:pt x="773" y="499"/>
                  </a:lnTo>
                  <a:lnTo>
                    <a:pt x="791" y="488"/>
                  </a:lnTo>
                  <a:lnTo>
                    <a:pt x="806" y="475"/>
                  </a:lnTo>
                  <a:lnTo>
                    <a:pt x="813" y="468"/>
                  </a:lnTo>
                  <a:lnTo>
                    <a:pt x="821" y="459"/>
                  </a:lnTo>
                  <a:lnTo>
                    <a:pt x="827" y="450"/>
                  </a:lnTo>
                  <a:lnTo>
                    <a:pt x="833" y="442"/>
                  </a:lnTo>
                  <a:lnTo>
                    <a:pt x="840" y="431"/>
                  </a:lnTo>
                  <a:lnTo>
                    <a:pt x="845" y="420"/>
                  </a:lnTo>
                  <a:lnTo>
                    <a:pt x="850" y="410"/>
                  </a:lnTo>
                  <a:lnTo>
                    <a:pt x="854" y="397"/>
                  </a:lnTo>
                  <a:lnTo>
                    <a:pt x="857" y="384"/>
                  </a:lnTo>
                  <a:lnTo>
                    <a:pt x="859" y="370"/>
                  </a:lnTo>
                  <a:lnTo>
                    <a:pt x="860" y="355"/>
                  </a:lnTo>
                  <a:lnTo>
                    <a:pt x="861" y="340"/>
                  </a:lnTo>
                  <a:lnTo>
                    <a:pt x="860" y="319"/>
                  </a:lnTo>
                  <a:lnTo>
                    <a:pt x="857" y="300"/>
                  </a:lnTo>
                  <a:lnTo>
                    <a:pt x="853" y="282"/>
                  </a:lnTo>
                  <a:lnTo>
                    <a:pt x="846" y="264"/>
                  </a:lnTo>
                  <a:lnTo>
                    <a:pt x="838" y="248"/>
                  </a:lnTo>
                  <a:lnTo>
                    <a:pt x="828" y="232"/>
                  </a:lnTo>
                  <a:lnTo>
                    <a:pt x="817" y="217"/>
                  </a:lnTo>
                  <a:lnTo>
                    <a:pt x="805" y="203"/>
                  </a:lnTo>
                  <a:lnTo>
                    <a:pt x="791" y="190"/>
                  </a:lnTo>
                  <a:lnTo>
                    <a:pt x="777" y="178"/>
                  </a:lnTo>
                  <a:lnTo>
                    <a:pt x="761"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3960">
              <a:extLst>
                <a:ext uri="{FF2B5EF4-FFF2-40B4-BE49-F238E27FC236}">
                  <a16:creationId xmlns:a16="http://schemas.microsoft.com/office/drawing/2014/main" id="{402F1896-B2FA-4ABE-BF2C-3A15B07BAA67}"/>
                </a:ext>
              </a:extLst>
            </p:cNvPr>
            <p:cNvSpPr>
              <a:spLocks noEditPoints="1"/>
            </p:cNvSpPr>
            <p:nvPr/>
          </p:nvSpPr>
          <p:spPr bwMode="auto">
            <a:xfrm>
              <a:off x="7097713" y="2633663"/>
              <a:ext cx="133350" cy="133350"/>
            </a:xfrm>
            <a:custGeom>
              <a:avLst/>
              <a:gdLst>
                <a:gd name="T0" fmla="*/ 116 w 420"/>
                <a:gd name="T1" fmla="*/ 232 h 419"/>
                <a:gd name="T2" fmla="*/ 110 w 420"/>
                <a:gd name="T3" fmla="*/ 231 h 419"/>
                <a:gd name="T4" fmla="*/ 105 w 420"/>
                <a:gd name="T5" fmla="*/ 227 h 419"/>
                <a:gd name="T6" fmla="*/ 102 w 420"/>
                <a:gd name="T7" fmla="*/ 222 h 419"/>
                <a:gd name="T8" fmla="*/ 101 w 420"/>
                <a:gd name="T9" fmla="*/ 217 h 419"/>
                <a:gd name="T10" fmla="*/ 102 w 420"/>
                <a:gd name="T11" fmla="*/ 210 h 419"/>
                <a:gd name="T12" fmla="*/ 105 w 420"/>
                <a:gd name="T13" fmla="*/ 206 h 419"/>
                <a:gd name="T14" fmla="*/ 110 w 420"/>
                <a:gd name="T15" fmla="*/ 203 h 419"/>
                <a:gd name="T16" fmla="*/ 116 w 420"/>
                <a:gd name="T17" fmla="*/ 202 h 419"/>
                <a:gd name="T18" fmla="*/ 308 w 420"/>
                <a:gd name="T19" fmla="*/ 202 h 419"/>
                <a:gd name="T20" fmla="*/ 313 w 420"/>
                <a:gd name="T21" fmla="*/ 204 h 419"/>
                <a:gd name="T22" fmla="*/ 317 w 420"/>
                <a:gd name="T23" fmla="*/ 208 h 419"/>
                <a:gd name="T24" fmla="*/ 320 w 420"/>
                <a:gd name="T25" fmla="*/ 213 h 419"/>
                <a:gd name="T26" fmla="*/ 320 w 420"/>
                <a:gd name="T27" fmla="*/ 220 h 419"/>
                <a:gd name="T28" fmla="*/ 317 w 420"/>
                <a:gd name="T29" fmla="*/ 225 h 419"/>
                <a:gd name="T30" fmla="*/ 313 w 420"/>
                <a:gd name="T31" fmla="*/ 228 h 419"/>
                <a:gd name="T32" fmla="*/ 308 w 420"/>
                <a:gd name="T33" fmla="*/ 232 h 419"/>
                <a:gd name="T34" fmla="*/ 210 w 420"/>
                <a:gd name="T35" fmla="*/ 0 h 419"/>
                <a:gd name="T36" fmla="*/ 189 w 420"/>
                <a:gd name="T37" fmla="*/ 1 h 419"/>
                <a:gd name="T38" fmla="*/ 168 w 420"/>
                <a:gd name="T39" fmla="*/ 4 h 419"/>
                <a:gd name="T40" fmla="*/ 129 w 420"/>
                <a:gd name="T41" fmla="*/ 16 h 419"/>
                <a:gd name="T42" fmla="*/ 94 w 420"/>
                <a:gd name="T43" fmla="*/ 35 h 419"/>
                <a:gd name="T44" fmla="*/ 62 w 420"/>
                <a:gd name="T45" fmla="*/ 61 h 419"/>
                <a:gd name="T46" fmla="*/ 37 w 420"/>
                <a:gd name="T47" fmla="*/ 92 h 419"/>
                <a:gd name="T48" fmla="*/ 17 w 420"/>
                <a:gd name="T49" fmla="*/ 128 h 419"/>
                <a:gd name="T50" fmla="*/ 5 w 420"/>
                <a:gd name="T51" fmla="*/ 167 h 419"/>
                <a:gd name="T52" fmla="*/ 1 w 420"/>
                <a:gd name="T53" fmla="*/ 188 h 419"/>
                <a:gd name="T54" fmla="*/ 0 w 420"/>
                <a:gd name="T55" fmla="*/ 209 h 419"/>
                <a:gd name="T56" fmla="*/ 1 w 420"/>
                <a:gd name="T57" fmla="*/ 231 h 419"/>
                <a:gd name="T58" fmla="*/ 5 w 420"/>
                <a:gd name="T59" fmla="*/ 252 h 419"/>
                <a:gd name="T60" fmla="*/ 17 w 420"/>
                <a:gd name="T61" fmla="*/ 291 h 419"/>
                <a:gd name="T62" fmla="*/ 37 w 420"/>
                <a:gd name="T63" fmla="*/ 327 h 419"/>
                <a:gd name="T64" fmla="*/ 62 w 420"/>
                <a:gd name="T65" fmla="*/ 358 h 419"/>
                <a:gd name="T66" fmla="*/ 94 w 420"/>
                <a:gd name="T67" fmla="*/ 383 h 419"/>
                <a:gd name="T68" fmla="*/ 129 w 420"/>
                <a:gd name="T69" fmla="*/ 403 h 419"/>
                <a:gd name="T70" fmla="*/ 168 w 420"/>
                <a:gd name="T71" fmla="*/ 415 h 419"/>
                <a:gd name="T72" fmla="*/ 189 w 420"/>
                <a:gd name="T73" fmla="*/ 418 h 419"/>
                <a:gd name="T74" fmla="*/ 210 w 420"/>
                <a:gd name="T75" fmla="*/ 419 h 419"/>
                <a:gd name="T76" fmla="*/ 232 w 420"/>
                <a:gd name="T77" fmla="*/ 418 h 419"/>
                <a:gd name="T78" fmla="*/ 252 w 420"/>
                <a:gd name="T79" fmla="*/ 415 h 419"/>
                <a:gd name="T80" fmla="*/ 292 w 420"/>
                <a:gd name="T81" fmla="*/ 403 h 419"/>
                <a:gd name="T82" fmla="*/ 327 w 420"/>
                <a:gd name="T83" fmla="*/ 383 h 419"/>
                <a:gd name="T84" fmla="*/ 358 w 420"/>
                <a:gd name="T85" fmla="*/ 358 h 419"/>
                <a:gd name="T86" fmla="*/ 384 w 420"/>
                <a:gd name="T87" fmla="*/ 327 h 419"/>
                <a:gd name="T88" fmla="*/ 403 w 420"/>
                <a:gd name="T89" fmla="*/ 291 h 419"/>
                <a:gd name="T90" fmla="*/ 415 w 420"/>
                <a:gd name="T91" fmla="*/ 252 h 419"/>
                <a:gd name="T92" fmla="*/ 418 w 420"/>
                <a:gd name="T93" fmla="*/ 231 h 419"/>
                <a:gd name="T94" fmla="*/ 420 w 420"/>
                <a:gd name="T95" fmla="*/ 209 h 419"/>
                <a:gd name="T96" fmla="*/ 418 w 420"/>
                <a:gd name="T97" fmla="*/ 188 h 419"/>
                <a:gd name="T98" fmla="*/ 415 w 420"/>
                <a:gd name="T99" fmla="*/ 167 h 419"/>
                <a:gd name="T100" fmla="*/ 403 w 420"/>
                <a:gd name="T101" fmla="*/ 128 h 419"/>
                <a:gd name="T102" fmla="*/ 384 w 420"/>
                <a:gd name="T103" fmla="*/ 92 h 419"/>
                <a:gd name="T104" fmla="*/ 358 w 420"/>
                <a:gd name="T105" fmla="*/ 61 h 419"/>
                <a:gd name="T106" fmla="*/ 327 w 420"/>
                <a:gd name="T107" fmla="*/ 35 h 419"/>
                <a:gd name="T108" fmla="*/ 292 w 420"/>
                <a:gd name="T109" fmla="*/ 16 h 419"/>
                <a:gd name="T110" fmla="*/ 252 w 420"/>
                <a:gd name="T111" fmla="*/ 4 h 419"/>
                <a:gd name="T112" fmla="*/ 232 w 420"/>
                <a:gd name="T113" fmla="*/ 1 h 419"/>
                <a:gd name="T114" fmla="*/ 210 w 420"/>
                <a:gd name="T115"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0" h="419">
                  <a:moveTo>
                    <a:pt x="305" y="232"/>
                  </a:moveTo>
                  <a:lnTo>
                    <a:pt x="116" y="232"/>
                  </a:lnTo>
                  <a:lnTo>
                    <a:pt x="113" y="232"/>
                  </a:lnTo>
                  <a:lnTo>
                    <a:pt x="110" y="231"/>
                  </a:lnTo>
                  <a:lnTo>
                    <a:pt x="107" y="228"/>
                  </a:lnTo>
                  <a:lnTo>
                    <a:pt x="105" y="227"/>
                  </a:lnTo>
                  <a:lnTo>
                    <a:pt x="103" y="225"/>
                  </a:lnTo>
                  <a:lnTo>
                    <a:pt x="102" y="222"/>
                  </a:lnTo>
                  <a:lnTo>
                    <a:pt x="101" y="220"/>
                  </a:lnTo>
                  <a:lnTo>
                    <a:pt x="101" y="217"/>
                  </a:lnTo>
                  <a:lnTo>
                    <a:pt x="101" y="213"/>
                  </a:lnTo>
                  <a:lnTo>
                    <a:pt x="102" y="210"/>
                  </a:lnTo>
                  <a:lnTo>
                    <a:pt x="103" y="208"/>
                  </a:lnTo>
                  <a:lnTo>
                    <a:pt x="105" y="206"/>
                  </a:lnTo>
                  <a:lnTo>
                    <a:pt x="107" y="204"/>
                  </a:lnTo>
                  <a:lnTo>
                    <a:pt x="110" y="203"/>
                  </a:lnTo>
                  <a:lnTo>
                    <a:pt x="113" y="202"/>
                  </a:lnTo>
                  <a:lnTo>
                    <a:pt x="116" y="202"/>
                  </a:lnTo>
                  <a:lnTo>
                    <a:pt x="305" y="202"/>
                  </a:lnTo>
                  <a:lnTo>
                    <a:pt x="308" y="202"/>
                  </a:lnTo>
                  <a:lnTo>
                    <a:pt x="310" y="203"/>
                  </a:lnTo>
                  <a:lnTo>
                    <a:pt x="313" y="204"/>
                  </a:lnTo>
                  <a:lnTo>
                    <a:pt x="316" y="206"/>
                  </a:lnTo>
                  <a:lnTo>
                    <a:pt x="317" y="208"/>
                  </a:lnTo>
                  <a:lnTo>
                    <a:pt x="319" y="210"/>
                  </a:lnTo>
                  <a:lnTo>
                    <a:pt x="320" y="213"/>
                  </a:lnTo>
                  <a:lnTo>
                    <a:pt x="320" y="217"/>
                  </a:lnTo>
                  <a:lnTo>
                    <a:pt x="320" y="220"/>
                  </a:lnTo>
                  <a:lnTo>
                    <a:pt x="319" y="222"/>
                  </a:lnTo>
                  <a:lnTo>
                    <a:pt x="317" y="225"/>
                  </a:lnTo>
                  <a:lnTo>
                    <a:pt x="316" y="227"/>
                  </a:lnTo>
                  <a:lnTo>
                    <a:pt x="313" y="228"/>
                  </a:lnTo>
                  <a:lnTo>
                    <a:pt x="310" y="231"/>
                  </a:lnTo>
                  <a:lnTo>
                    <a:pt x="308" y="232"/>
                  </a:lnTo>
                  <a:lnTo>
                    <a:pt x="305" y="232"/>
                  </a:lnTo>
                  <a:close/>
                  <a:moveTo>
                    <a:pt x="210" y="0"/>
                  </a:moveTo>
                  <a:lnTo>
                    <a:pt x="200" y="0"/>
                  </a:lnTo>
                  <a:lnTo>
                    <a:pt x="189" y="1"/>
                  </a:lnTo>
                  <a:lnTo>
                    <a:pt x="178" y="2"/>
                  </a:lnTo>
                  <a:lnTo>
                    <a:pt x="168" y="4"/>
                  </a:lnTo>
                  <a:lnTo>
                    <a:pt x="148" y="10"/>
                  </a:lnTo>
                  <a:lnTo>
                    <a:pt x="129" y="16"/>
                  </a:lnTo>
                  <a:lnTo>
                    <a:pt x="111" y="26"/>
                  </a:lnTo>
                  <a:lnTo>
                    <a:pt x="94" y="35"/>
                  </a:lnTo>
                  <a:lnTo>
                    <a:pt x="77" y="48"/>
                  </a:lnTo>
                  <a:lnTo>
                    <a:pt x="62" y="61"/>
                  </a:lnTo>
                  <a:lnTo>
                    <a:pt x="48" y="76"/>
                  </a:lnTo>
                  <a:lnTo>
                    <a:pt x="37" y="92"/>
                  </a:lnTo>
                  <a:lnTo>
                    <a:pt x="26" y="109"/>
                  </a:lnTo>
                  <a:lnTo>
                    <a:pt x="17" y="128"/>
                  </a:lnTo>
                  <a:lnTo>
                    <a:pt x="10" y="147"/>
                  </a:lnTo>
                  <a:lnTo>
                    <a:pt x="5" y="167"/>
                  </a:lnTo>
                  <a:lnTo>
                    <a:pt x="3" y="178"/>
                  </a:lnTo>
                  <a:lnTo>
                    <a:pt x="1" y="188"/>
                  </a:lnTo>
                  <a:lnTo>
                    <a:pt x="1" y="198"/>
                  </a:lnTo>
                  <a:lnTo>
                    <a:pt x="0" y="209"/>
                  </a:lnTo>
                  <a:lnTo>
                    <a:pt x="1" y="220"/>
                  </a:lnTo>
                  <a:lnTo>
                    <a:pt x="1" y="231"/>
                  </a:lnTo>
                  <a:lnTo>
                    <a:pt x="3" y="241"/>
                  </a:lnTo>
                  <a:lnTo>
                    <a:pt x="5" y="252"/>
                  </a:lnTo>
                  <a:lnTo>
                    <a:pt x="10" y="271"/>
                  </a:lnTo>
                  <a:lnTo>
                    <a:pt x="17" y="291"/>
                  </a:lnTo>
                  <a:lnTo>
                    <a:pt x="26" y="310"/>
                  </a:lnTo>
                  <a:lnTo>
                    <a:pt x="37" y="327"/>
                  </a:lnTo>
                  <a:lnTo>
                    <a:pt x="48" y="343"/>
                  </a:lnTo>
                  <a:lnTo>
                    <a:pt x="62" y="358"/>
                  </a:lnTo>
                  <a:lnTo>
                    <a:pt x="77" y="371"/>
                  </a:lnTo>
                  <a:lnTo>
                    <a:pt x="94" y="383"/>
                  </a:lnTo>
                  <a:lnTo>
                    <a:pt x="111" y="394"/>
                  </a:lnTo>
                  <a:lnTo>
                    <a:pt x="129" y="403"/>
                  </a:lnTo>
                  <a:lnTo>
                    <a:pt x="148" y="410"/>
                  </a:lnTo>
                  <a:lnTo>
                    <a:pt x="168" y="415"/>
                  </a:lnTo>
                  <a:lnTo>
                    <a:pt x="178" y="417"/>
                  </a:lnTo>
                  <a:lnTo>
                    <a:pt x="189" y="418"/>
                  </a:lnTo>
                  <a:lnTo>
                    <a:pt x="200" y="419"/>
                  </a:lnTo>
                  <a:lnTo>
                    <a:pt x="210" y="419"/>
                  </a:lnTo>
                  <a:lnTo>
                    <a:pt x="221" y="419"/>
                  </a:lnTo>
                  <a:lnTo>
                    <a:pt x="232" y="418"/>
                  </a:lnTo>
                  <a:lnTo>
                    <a:pt x="243" y="417"/>
                  </a:lnTo>
                  <a:lnTo>
                    <a:pt x="252" y="415"/>
                  </a:lnTo>
                  <a:lnTo>
                    <a:pt x="273" y="410"/>
                  </a:lnTo>
                  <a:lnTo>
                    <a:pt x="292" y="403"/>
                  </a:lnTo>
                  <a:lnTo>
                    <a:pt x="310" y="394"/>
                  </a:lnTo>
                  <a:lnTo>
                    <a:pt x="327" y="383"/>
                  </a:lnTo>
                  <a:lnTo>
                    <a:pt x="343" y="371"/>
                  </a:lnTo>
                  <a:lnTo>
                    <a:pt x="358" y="358"/>
                  </a:lnTo>
                  <a:lnTo>
                    <a:pt x="372" y="343"/>
                  </a:lnTo>
                  <a:lnTo>
                    <a:pt x="384" y="327"/>
                  </a:lnTo>
                  <a:lnTo>
                    <a:pt x="395" y="310"/>
                  </a:lnTo>
                  <a:lnTo>
                    <a:pt x="403" y="291"/>
                  </a:lnTo>
                  <a:lnTo>
                    <a:pt x="411" y="271"/>
                  </a:lnTo>
                  <a:lnTo>
                    <a:pt x="415" y="252"/>
                  </a:lnTo>
                  <a:lnTo>
                    <a:pt x="417" y="241"/>
                  </a:lnTo>
                  <a:lnTo>
                    <a:pt x="418" y="231"/>
                  </a:lnTo>
                  <a:lnTo>
                    <a:pt x="420" y="220"/>
                  </a:lnTo>
                  <a:lnTo>
                    <a:pt x="420" y="209"/>
                  </a:lnTo>
                  <a:lnTo>
                    <a:pt x="420" y="198"/>
                  </a:lnTo>
                  <a:lnTo>
                    <a:pt x="418" y="188"/>
                  </a:lnTo>
                  <a:lnTo>
                    <a:pt x="417" y="178"/>
                  </a:lnTo>
                  <a:lnTo>
                    <a:pt x="415" y="167"/>
                  </a:lnTo>
                  <a:lnTo>
                    <a:pt x="411" y="147"/>
                  </a:lnTo>
                  <a:lnTo>
                    <a:pt x="403" y="128"/>
                  </a:lnTo>
                  <a:lnTo>
                    <a:pt x="395" y="109"/>
                  </a:lnTo>
                  <a:lnTo>
                    <a:pt x="384" y="92"/>
                  </a:lnTo>
                  <a:lnTo>
                    <a:pt x="372" y="76"/>
                  </a:lnTo>
                  <a:lnTo>
                    <a:pt x="358" y="61"/>
                  </a:lnTo>
                  <a:lnTo>
                    <a:pt x="343" y="48"/>
                  </a:lnTo>
                  <a:lnTo>
                    <a:pt x="327" y="35"/>
                  </a:lnTo>
                  <a:lnTo>
                    <a:pt x="310" y="26"/>
                  </a:lnTo>
                  <a:lnTo>
                    <a:pt x="292" y="16"/>
                  </a:lnTo>
                  <a:lnTo>
                    <a:pt x="273" y="10"/>
                  </a:lnTo>
                  <a:lnTo>
                    <a:pt x="252" y="4"/>
                  </a:lnTo>
                  <a:lnTo>
                    <a:pt x="243" y="2"/>
                  </a:lnTo>
                  <a:lnTo>
                    <a:pt x="232" y="1"/>
                  </a:lnTo>
                  <a:lnTo>
                    <a:pt x="221" y="0"/>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9" name="Group 208">
            <a:extLst>
              <a:ext uri="{FF2B5EF4-FFF2-40B4-BE49-F238E27FC236}">
                <a16:creationId xmlns:a16="http://schemas.microsoft.com/office/drawing/2014/main" id="{6C761A34-C593-4386-AC68-C52C573686C9}"/>
              </a:ext>
            </a:extLst>
          </p:cNvPr>
          <p:cNvGrpSpPr/>
          <p:nvPr/>
        </p:nvGrpSpPr>
        <p:grpSpPr>
          <a:xfrm>
            <a:off x="7920451" y="4683375"/>
            <a:ext cx="387307" cy="333266"/>
            <a:chOff x="8743950" y="2533650"/>
            <a:chExt cx="273050" cy="234951"/>
          </a:xfrm>
          <a:solidFill>
            <a:srgbClr val="AFE291"/>
          </a:solidFill>
        </p:grpSpPr>
        <p:sp>
          <p:nvSpPr>
            <p:cNvPr id="210" name="Freeform 3961">
              <a:extLst>
                <a:ext uri="{FF2B5EF4-FFF2-40B4-BE49-F238E27FC236}">
                  <a16:creationId xmlns:a16="http://schemas.microsoft.com/office/drawing/2014/main" id="{2F7C1822-A4B2-49BC-B297-E7E334E9E205}"/>
                </a:ext>
              </a:extLst>
            </p:cNvPr>
            <p:cNvSpPr>
              <a:spLocks/>
            </p:cNvSpPr>
            <p:nvPr/>
          </p:nvSpPr>
          <p:spPr bwMode="auto">
            <a:xfrm>
              <a:off x="8743950" y="2533650"/>
              <a:ext cx="273050" cy="168275"/>
            </a:xfrm>
            <a:custGeom>
              <a:avLst/>
              <a:gdLst>
                <a:gd name="T0" fmla="*/ 648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0 w 861"/>
                <a:gd name="T13" fmla="*/ 4 h 529"/>
                <a:gd name="T14" fmla="*/ 345 w 861"/>
                <a:gd name="T15" fmla="*/ 14 h 529"/>
                <a:gd name="T16" fmla="*/ 312 w 861"/>
                <a:gd name="T17" fmla="*/ 27 h 529"/>
                <a:gd name="T18" fmla="*/ 271 w 861"/>
                <a:gd name="T19" fmla="*/ 52 h 529"/>
                <a:gd name="T20" fmla="*/ 219 w 861"/>
                <a:gd name="T21" fmla="*/ 102 h 529"/>
                <a:gd name="T22" fmla="*/ 188 w 861"/>
                <a:gd name="T23" fmla="*/ 153 h 529"/>
                <a:gd name="T24" fmla="*/ 175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1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72 w 861"/>
                <a:gd name="T55" fmla="*/ 529 h 529"/>
                <a:gd name="T56" fmla="*/ 172 w 861"/>
                <a:gd name="T57" fmla="*/ 508 h 529"/>
                <a:gd name="T58" fmla="*/ 178 w 861"/>
                <a:gd name="T59" fmla="*/ 471 h 529"/>
                <a:gd name="T60" fmla="*/ 187 w 861"/>
                <a:gd name="T61" fmla="*/ 436 h 529"/>
                <a:gd name="T62" fmla="*/ 202 w 861"/>
                <a:gd name="T63" fmla="*/ 403 h 529"/>
                <a:gd name="T64" fmla="*/ 222 w 861"/>
                <a:gd name="T65" fmla="*/ 373 h 529"/>
                <a:gd name="T66" fmla="*/ 244 w 861"/>
                <a:gd name="T67" fmla="*/ 346 h 529"/>
                <a:gd name="T68" fmla="*/ 271 w 861"/>
                <a:gd name="T69" fmla="*/ 323 h 529"/>
                <a:gd name="T70" fmla="*/ 302 w 861"/>
                <a:gd name="T71" fmla="*/ 303 h 529"/>
                <a:gd name="T72" fmla="*/ 334 w 861"/>
                <a:gd name="T73" fmla="*/ 288 h 529"/>
                <a:gd name="T74" fmla="*/ 370 w 861"/>
                <a:gd name="T75" fmla="*/ 279 h 529"/>
                <a:gd name="T76" fmla="*/ 406 w 861"/>
                <a:gd name="T77" fmla="*/ 274 h 529"/>
                <a:gd name="T78" fmla="*/ 445 w 861"/>
                <a:gd name="T79" fmla="*/ 276 h 529"/>
                <a:gd name="T80" fmla="*/ 481 w 861"/>
                <a:gd name="T81" fmla="*/ 282 h 529"/>
                <a:gd name="T82" fmla="*/ 515 w 861"/>
                <a:gd name="T83" fmla="*/ 294 h 529"/>
                <a:gd name="T84" fmla="*/ 548 w 861"/>
                <a:gd name="T85" fmla="*/ 310 h 529"/>
                <a:gd name="T86" fmla="*/ 577 w 861"/>
                <a:gd name="T87" fmla="*/ 330 h 529"/>
                <a:gd name="T88" fmla="*/ 602 w 861"/>
                <a:gd name="T89" fmla="*/ 355 h 529"/>
                <a:gd name="T90" fmla="*/ 624 w 861"/>
                <a:gd name="T91" fmla="*/ 383 h 529"/>
                <a:gd name="T92" fmla="*/ 642 w 861"/>
                <a:gd name="T93" fmla="*/ 414 h 529"/>
                <a:gd name="T94" fmla="*/ 655 w 861"/>
                <a:gd name="T95" fmla="*/ 447 h 529"/>
                <a:gd name="T96" fmla="*/ 663 w 861"/>
                <a:gd name="T97" fmla="*/ 484 h 529"/>
                <a:gd name="T98" fmla="*/ 667 w 861"/>
                <a:gd name="T99" fmla="*/ 521 h 529"/>
                <a:gd name="T100" fmla="*/ 685 w 861"/>
                <a:gd name="T101" fmla="*/ 529 h 529"/>
                <a:gd name="T102" fmla="*/ 727 w 861"/>
                <a:gd name="T103" fmla="*/ 519 h 529"/>
                <a:gd name="T104" fmla="*/ 773 w 861"/>
                <a:gd name="T105" fmla="*/ 499 h 529"/>
                <a:gd name="T106" fmla="*/ 814 w 861"/>
                <a:gd name="T107" fmla="*/ 468 h 529"/>
                <a:gd name="T108" fmla="*/ 834 w 861"/>
                <a:gd name="T109" fmla="*/ 442 h 529"/>
                <a:gd name="T110" fmla="*/ 849 w 861"/>
                <a:gd name="T111" fmla="*/ 410 h 529"/>
                <a:gd name="T112" fmla="*/ 859 w 861"/>
                <a:gd name="T113" fmla="*/ 370 h 529"/>
                <a:gd name="T114" fmla="*/ 860 w 861"/>
                <a:gd name="T115" fmla="*/ 319 h 529"/>
                <a:gd name="T116" fmla="*/ 846 w 861"/>
                <a:gd name="T117" fmla="*/ 264 h 529"/>
                <a:gd name="T118" fmla="*/ 817 w 861"/>
                <a:gd name="T119" fmla="*/ 217 h 529"/>
                <a:gd name="T120" fmla="*/ 776 w 861"/>
                <a:gd name="T121" fmla="*/ 178 h 529"/>
                <a:gd name="T122" fmla="*/ 726 w 861"/>
                <a:gd name="T123" fmla="*/ 153 h 529"/>
                <a:gd name="T124" fmla="*/ 668 w 861"/>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1" h="529">
                  <a:moveTo>
                    <a:pt x="668" y="145"/>
                  </a:moveTo>
                  <a:lnTo>
                    <a:pt x="659" y="128"/>
                  </a:lnTo>
                  <a:lnTo>
                    <a:pt x="648" y="112"/>
                  </a:lnTo>
                  <a:lnTo>
                    <a:pt x="638" y="99"/>
                  </a:lnTo>
                  <a:lnTo>
                    <a:pt x="626" y="85"/>
                  </a:lnTo>
                  <a:lnTo>
                    <a:pt x="613" y="72"/>
                  </a:lnTo>
                  <a:lnTo>
                    <a:pt x="599" y="60"/>
                  </a:lnTo>
                  <a:lnTo>
                    <a:pt x="584" y="48"/>
                  </a:lnTo>
                  <a:lnTo>
                    <a:pt x="569" y="38"/>
                  </a:lnTo>
                  <a:lnTo>
                    <a:pt x="553" y="30"/>
                  </a:lnTo>
                  <a:lnTo>
                    <a:pt x="537" y="22"/>
                  </a:lnTo>
                  <a:lnTo>
                    <a:pt x="521" y="15"/>
                  </a:lnTo>
                  <a:lnTo>
                    <a:pt x="503" y="10"/>
                  </a:lnTo>
                  <a:lnTo>
                    <a:pt x="485" y="5"/>
                  </a:lnTo>
                  <a:lnTo>
                    <a:pt x="467" y="2"/>
                  </a:lnTo>
                  <a:lnTo>
                    <a:pt x="449" y="0"/>
                  </a:lnTo>
                  <a:lnTo>
                    <a:pt x="431" y="0"/>
                  </a:lnTo>
                  <a:lnTo>
                    <a:pt x="418" y="0"/>
                  </a:lnTo>
                  <a:lnTo>
                    <a:pt x="405" y="1"/>
                  </a:lnTo>
                  <a:lnTo>
                    <a:pt x="393" y="2"/>
                  </a:lnTo>
                  <a:lnTo>
                    <a:pt x="380" y="4"/>
                  </a:lnTo>
                  <a:lnTo>
                    <a:pt x="369" y="6"/>
                  </a:lnTo>
                  <a:lnTo>
                    <a:pt x="357" y="10"/>
                  </a:lnTo>
                  <a:lnTo>
                    <a:pt x="345" y="14"/>
                  </a:lnTo>
                  <a:lnTo>
                    <a:pt x="334" y="17"/>
                  </a:lnTo>
                  <a:lnTo>
                    <a:pt x="322" y="22"/>
                  </a:lnTo>
                  <a:lnTo>
                    <a:pt x="312" y="27"/>
                  </a:lnTo>
                  <a:lnTo>
                    <a:pt x="301" y="33"/>
                  </a:lnTo>
                  <a:lnTo>
                    <a:pt x="290" y="38"/>
                  </a:lnTo>
                  <a:lnTo>
                    <a:pt x="271" y="52"/>
                  </a:lnTo>
                  <a:lnTo>
                    <a:pt x="253" y="67"/>
                  </a:lnTo>
                  <a:lnTo>
                    <a:pt x="236" y="84"/>
                  </a:lnTo>
                  <a:lnTo>
                    <a:pt x="219" y="102"/>
                  </a:lnTo>
                  <a:lnTo>
                    <a:pt x="206" y="121"/>
                  </a:lnTo>
                  <a:lnTo>
                    <a:pt x="194" y="141"/>
                  </a:lnTo>
                  <a:lnTo>
                    <a:pt x="188" y="153"/>
                  </a:lnTo>
                  <a:lnTo>
                    <a:pt x="183" y="164"/>
                  </a:lnTo>
                  <a:lnTo>
                    <a:pt x="179" y="175"/>
                  </a:lnTo>
                  <a:lnTo>
                    <a:pt x="175"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5" y="300"/>
                  </a:lnTo>
                  <a:lnTo>
                    <a:pt x="18" y="313"/>
                  </a:lnTo>
                  <a:lnTo>
                    <a:pt x="11" y="326"/>
                  </a:lnTo>
                  <a:lnTo>
                    <a:pt x="6" y="340"/>
                  </a:lnTo>
                  <a:lnTo>
                    <a:pt x="3" y="355"/>
                  </a:lnTo>
                  <a:lnTo>
                    <a:pt x="1" y="370"/>
                  </a:lnTo>
                  <a:lnTo>
                    <a:pt x="0" y="385"/>
                  </a:lnTo>
                  <a:lnTo>
                    <a:pt x="1" y="398"/>
                  </a:lnTo>
                  <a:lnTo>
                    <a:pt x="2" y="409"/>
                  </a:lnTo>
                  <a:lnTo>
                    <a:pt x="3" y="420"/>
                  </a:lnTo>
                  <a:lnTo>
                    <a:pt x="5" y="430"/>
                  </a:lnTo>
                  <a:lnTo>
                    <a:pt x="8" y="440"/>
                  </a:lnTo>
                  <a:lnTo>
                    <a:pt x="11" y="449"/>
                  </a:lnTo>
                  <a:lnTo>
                    <a:pt x="16" y="457"/>
                  </a:lnTo>
                  <a:lnTo>
                    <a:pt x="20" y="465"/>
                  </a:lnTo>
                  <a:lnTo>
                    <a:pt x="25" y="472"/>
                  </a:lnTo>
                  <a:lnTo>
                    <a:pt x="31" y="478"/>
                  </a:lnTo>
                  <a:lnTo>
                    <a:pt x="36" y="485"/>
                  </a:lnTo>
                  <a:lnTo>
                    <a:pt x="41" y="490"/>
                  </a:lnTo>
                  <a:lnTo>
                    <a:pt x="54" y="500"/>
                  </a:lnTo>
                  <a:lnTo>
                    <a:pt x="67" y="508"/>
                  </a:lnTo>
                  <a:lnTo>
                    <a:pt x="80" y="515"/>
                  </a:lnTo>
                  <a:lnTo>
                    <a:pt x="94" y="519"/>
                  </a:lnTo>
                  <a:lnTo>
                    <a:pt x="107" y="522"/>
                  </a:lnTo>
                  <a:lnTo>
                    <a:pt x="119" y="525"/>
                  </a:lnTo>
                  <a:lnTo>
                    <a:pt x="140" y="528"/>
                  </a:lnTo>
                  <a:lnTo>
                    <a:pt x="154" y="529"/>
                  </a:lnTo>
                  <a:lnTo>
                    <a:pt x="158" y="529"/>
                  </a:lnTo>
                  <a:lnTo>
                    <a:pt x="159" y="529"/>
                  </a:lnTo>
                  <a:lnTo>
                    <a:pt x="172" y="529"/>
                  </a:lnTo>
                  <a:lnTo>
                    <a:pt x="172" y="524"/>
                  </a:lnTo>
                  <a:lnTo>
                    <a:pt x="172" y="521"/>
                  </a:lnTo>
                  <a:lnTo>
                    <a:pt x="172" y="508"/>
                  </a:lnTo>
                  <a:lnTo>
                    <a:pt x="173" y="495"/>
                  </a:lnTo>
                  <a:lnTo>
                    <a:pt x="174" y="484"/>
                  </a:lnTo>
                  <a:lnTo>
                    <a:pt x="178" y="471"/>
                  </a:lnTo>
                  <a:lnTo>
                    <a:pt x="180" y="459"/>
                  </a:lnTo>
                  <a:lnTo>
                    <a:pt x="183" y="447"/>
                  </a:lnTo>
                  <a:lnTo>
                    <a:pt x="187" y="436"/>
                  </a:lnTo>
                  <a:lnTo>
                    <a:pt x="192" y="425"/>
                  </a:lnTo>
                  <a:lnTo>
                    <a:pt x="197" y="414"/>
                  </a:lnTo>
                  <a:lnTo>
                    <a:pt x="202" y="403"/>
                  </a:lnTo>
                  <a:lnTo>
                    <a:pt x="208" y="392"/>
                  </a:lnTo>
                  <a:lnTo>
                    <a:pt x="214" y="383"/>
                  </a:lnTo>
                  <a:lnTo>
                    <a:pt x="222" y="373"/>
                  </a:lnTo>
                  <a:lnTo>
                    <a:pt x="229" y="363"/>
                  </a:lnTo>
                  <a:lnTo>
                    <a:pt x="237" y="355"/>
                  </a:lnTo>
                  <a:lnTo>
                    <a:pt x="244" y="346"/>
                  </a:lnTo>
                  <a:lnTo>
                    <a:pt x="253" y="338"/>
                  </a:lnTo>
                  <a:lnTo>
                    <a:pt x="262" y="330"/>
                  </a:lnTo>
                  <a:lnTo>
                    <a:pt x="271" y="323"/>
                  </a:lnTo>
                  <a:lnTo>
                    <a:pt x="282" y="316"/>
                  </a:lnTo>
                  <a:lnTo>
                    <a:pt x="291" y="310"/>
                  </a:lnTo>
                  <a:lnTo>
                    <a:pt x="302" y="303"/>
                  </a:lnTo>
                  <a:lnTo>
                    <a:pt x="312" y="298"/>
                  </a:lnTo>
                  <a:lnTo>
                    <a:pt x="324" y="294"/>
                  </a:lnTo>
                  <a:lnTo>
                    <a:pt x="334" y="288"/>
                  </a:lnTo>
                  <a:lnTo>
                    <a:pt x="346" y="285"/>
                  </a:lnTo>
                  <a:lnTo>
                    <a:pt x="358" y="282"/>
                  </a:lnTo>
                  <a:lnTo>
                    <a:pt x="370" y="279"/>
                  </a:lnTo>
                  <a:lnTo>
                    <a:pt x="381" y="277"/>
                  </a:lnTo>
                  <a:lnTo>
                    <a:pt x="394" y="276"/>
                  </a:lnTo>
                  <a:lnTo>
                    <a:pt x="406" y="274"/>
                  </a:lnTo>
                  <a:lnTo>
                    <a:pt x="419" y="273"/>
                  </a:lnTo>
                  <a:lnTo>
                    <a:pt x="432" y="274"/>
                  </a:lnTo>
                  <a:lnTo>
                    <a:pt x="445" y="276"/>
                  </a:lnTo>
                  <a:lnTo>
                    <a:pt x="456" y="277"/>
                  </a:lnTo>
                  <a:lnTo>
                    <a:pt x="469" y="279"/>
                  </a:lnTo>
                  <a:lnTo>
                    <a:pt x="481" y="282"/>
                  </a:lnTo>
                  <a:lnTo>
                    <a:pt x="493" y="285"/>
                  </a:lnTo>
                  <a:lnTo>
                    <a:pt x="504" y="288"/>
                  </a:lnTo>
                  <a:lnTo>
                    <a:pt x="515" y="294"/>
                  </a:lnTo>
                  <a:lnTo>
                    <a:pt x="526" y="298"/>
                  </a:lnTo>
                  <a:lnTo>
                    <a:pt x="537" y="303"/>
                  </a:lnTo>
                  <a:lnTo>
                    <a:pt x="548" y="310"/>
                  </a:lnTo>
                  <a:lnTo>
                    <a:pt x="557" y="316"/>
                  </a:lnTo>
                  <a:lnTo>
                    <a:pt x="567" y="323"/>
                  </a:lnTo>
                  <a:lnTo>
                    <a:pt x="577" y="330"/>
                  </a:lnTo>
                  <a:lnTo>
                    <a:pt x="585" y="338"/>
                  </a:lnTo>
                  <a:lnTo>
                    <a:pt x="594" y="346"/>
                  </a:lnTo>
                  <a:lnTo>
                    <a:pt x="602" y="355"/>
                  </a:lnTo>
                  <a:lnTo>
                    <a:pt x="610" y="363"/>
                  </a:lnTo>
                  <a:lnTo>
                    <a:pt x="617" y="373"/>
                  </a:lnTo>
                  <a:lnTo>
                    <a:pt x="624" y="383"/>
                  </a:lnTo>
                  <a:lnTo>
                    <a:pt x="630" y="392"/>
                  </a:lnTo>
                  <a:lnTo>
                    <a:pt x="637" y="403"/>
                  </a:lnTo>
                  <a:lnTo>
                    <a:pt x="642" y="414"/>
                  </a:lnTo>
                  <a:lnTo>
                    <a:pt x="647" y="425"/>
                  </a:lnTo>
                  <a:lnTo>
                    <a:pt x="652" y="436"/>
                  </a:lnTo>
                  <a:lnTo>
                    <a:pt x="655" y="447"/>
                  </a:lnTo>
                  <a:lnTo>
                    <a:pt x="658" y="459"/>
                  </a:lnTo>
                  <a:lnTo>
                    <a:pt x="661" y="471"/>
                  </a:lnTo>
                  <a:lnTo>
                    <a:pt x="663" y="484"/>
                  </a:lnTo>
                  <a:lnTo>
                    <a:pt x="666" y="495"/>
                  </a:lnTo>
                  <a:lnTo>
                    <a:pt x="666" y="508"/>
                  </a:lnTo>
                  <a:lnTo>
                    <a:pt x="667" y="521"/>
                  </a:lnTo>
                  <a:lnTo>
                    <a:pt x="667" y="524"/>
                  </a:lnTo>
                  <a:lnTo>
                    <a:pt x="666" y="529"/>
                  </a:lnTo>
                  <a:lnTo>
                    <a:pt x="685" y="529"/>
                  </a:lnTo>
                  <a:lnTo>
                    <a:pt x="692"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39"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6"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962">
              <a:extLst>
                <a:ext uri="{FF2B5EF4-FFF2-40B4-BE49-F238E27FC236}">
                  <a16:creationId xmlns:a16="http://schemas.microsoft.com/office/drawing/2014/main" id="{BD69B39C-4621-4C52-99C2-7D0C76B54C1E}"/>
                </a:ext>
              </a:extLst>
            </p:cNvPr>
            <p:cNvSpPr>
              <a:spLocks noEditPoints="1"/>
            </p:cNvSpPr>
            <p:nvPr/>
          </p:nvSpPr>
          <p:spPr bwMode="auto">
            <a:xfrm>
              <a:off x="8807450" y="2630488"/>
              <a:ext cx="138113" cy="138113"/>
            </a:xfrm>
            <a:custGeom>
              <a:avLst/>
              <a:gdLst>
                <a:gd name="T0" fmla="*/ 308 w 435"/>
                <a:gd name="T1" fmla="*/ 290 h 435"/>
                <a:gd name="T2" fmla="*/ 308 w 435"/>
                <a:gd name="T3" fmla="*/ 299 h 435"/>
                <a:gd name="T4" fmla="*/ 304 w 435"/>
                <a:gd name="T5" fmla="*/ 306 h 435"/>
                <a:gd name="T6" fmla="*/ 296 w 435"/>
                <a:gd name="T7" fmla="*/ 310 h 435"/>
                <a:gd name="T8" fmla="*/ 288 w 435"/>
                <a:gd name="T9" fmla="*/ 309 h 435"/>
                <a:gd name="T10" fmla="*/ 217 w 435"/>
                <a:gd name="T11" fmla="*/ 240 h 435"/>
                <a:gd name="T12" fmla="*/ 146 w 435"/>
                <a:gd name="T13" fmla="*/ 308 h 435"/>
                <a:gd name="T14" fmla="*/ 138 w 435"/>
                <a:gd name="T15" fmla="*/ 309 h 435"/>
                <a:gd name="T16" fmla="*/ 130 w 435"/>
                <a:gd name="T17" fmla="*/ 305 h 435"/>
                <a:gd name="T18" fmla="*/ 126 w 435"/>
                <a:gd name="T19" fmla="*/ 298 h 435"/>
                <a:gd name="T20" fmla="*/ 127 w 435"/>
                <a:gd name="T21" fmla="*/ 289 h 435"/>
                <a:gd name="T22" fmla="*/ 196 w 435"/>
                <a:gd name="T23" fmla="*/ 218 h 435"/>
                <a:gd name="T24" fmla="*/ 126 w 435"/>
                <a:gd name="T25" fmla="*/ 146 h 435"/>
                <a:gd name="T26" fmla="*/ 125 w 435"/>
                <a:gd name="T27" fmla="*/ 138 h 435"/>
                <a:gd name="T28" fmla="*/ 129 w 435"/>
                <a:gd name="T29" fmla="*/ 129 h 435"/>
                <a:gd name="T30" fmla="*/ 137 w 435"/>
                <a:gd name="T31" fmla="*/ 126 h 435"/>
                <a:gd name="T32" fmla="*/ 145 w 435"/>
                <a:gd name="T33" fmla="*/ 126 h 435"/>
                <a:gd name="T34" fmla="*/ 217 w 435"/>
                <a:gd name="T35" fmla="*/ 197 h 435"/>
                <a:gd name="T36" fmla="*/ 290 w 435"/>
                <a:gd name="T37" fmla="*/ 126 h 435"/>
                <a:gd name="T38" fmla="*/ 297 w 435"/>
                <a:gd name="T39" fmla="*/ 126 h 435"/>
                <a:gd name="T40" fmla="*/ 306 w 435"/>
                <a:gd name="T41" fmla="*/ 129 h 435"/>
                <a:gd name="T42" fmla="*/ 310 w 435"/>
                <a:gd name="T43" fmla="*/ 138 h 435"/>
                <a:gd name="T44" fmla="*/ 309 w 435"/>
                <a:gd name="T45" fmla="*/ 146 h 435"/>
                <a:gd name="T46" fmla="*/ 238 w 435"/>
                <a:gd name="T47" fmla="*/ 218 h 435"/>
                <a:gd name="T48" fmla="*/ 206 w 435"/>
                <a:gd name="T49" fmla="*/ 1 h 435"/>
                <a:gd name="T50" fmla="*/ 174 w 435"/>
                <a:gd name="T51" fmla="*/ 5 h 435"/>
                <a:gd name="T52" fmla="*/ 114 w 435"/>
                <a:gd name="T53" fmla="*/ 27 h 435"/>
                <a:gd name="T54" fmla="*/ 64 w 435"/>
                <a:gd name="T55" fmla="*/ 65 h 435"/>
                <a:gd name="T56" fmla="*/ 26 w 435"/>
                <a:gd name="T57" fmla="*/ 114 h 435"/>
                <a:gd name="T58" fmla="*/ 5 w 435"/>
                <a:gd name="T59" fmla="*/ 174 h 435"/>
                <a:gd name="T60" fmla="*/ 0 w 435"/>
                <a:gd name="T61" fmla="*/ 206 h 435"/>
                <a:gd name="T62" fmla="*/ 1 w 435"/>
                <a:gd name="T63" fmla="*/ 241 h 435"/>
                <a:gd name="T64" fmla="*/ 10 w 435"/>
                <a:gd name="T65" fmla="*/ 282 h 435"/>
                <a:gd name="T66" fmla="*/ 37 w 435"/>
                <a:gd name="T67" fmla="*/ 339 h 435"/>
                <a:gd name="T68" fmla="*/ 80 w 435"/>
                <a:gd name="T69" fmla="*/ 385 h 435"/>
                <a:gd name="T70" fmla="*/ 133 w 435"/>
                <a:gd name="T71" fmla="*/ 418 h 435"/>
                <a:gd name="T72" fmla="*/ 184 w 435"/>
                <a:gd name="T73" fmla="*/ 433 h 435"/>
                <a:gd name="T74" fmla="*/ 217 w 435"/>
                <a:gd name="T75" fmla="*/ 435 h 435"/>
                <a:gd name="T76" fmla="*/ 250 w 435"/>
                <a:gd name="T77" fmla="*/ 433 h 435"/>
                <a:gd name="T78" fmla="*/ 302 w 435"/>
                <a:gd name="T79" fmla="*/ 418 h 435"/>
                <a:gd name="T80" fmla="*/ 355 w 435"/>
                <a:gd name="T81" fmla="*/ 385 h 435"/>
                <a:gd name="T82" fmla="*/ 397 w 435"/>
                <a:gd name="T83" fmla="*/ 339 h 435"/>
                <a:gd name="T84" fmla="*/ 425 w 435"/>
                <a:gd name="T85" fmla="*/ 282 h 435"/>
                <a:gd name="T86" fmla="*/ 434 w 435"/>
                <a:gd name="T87" fmla="*/ 241 h 435"/>
                <a:gd name="T88" fmla="*/ 435 w 435"/>
                <a:gd name="T89" fmla="*/ 206 h 435"/>
                <a:gd name="T90" fmla="*/ 430 w 435"/>
                <a:gd name="T91" fmla="*/ 174 h 435"/>
                <a:gd name="T92" fmla="*/ 408 w 435"/>
                <a:gd name="T93" fmla="*/ 114 h 435"/>
                <a:gd name="T94" fmla="*/ 370 w 435"/>
                <a:gd name="T95" fmla="*/ 65 h 435"/>
                <a:gd name="T96" fmla="*/ 321 w 435"/>
                <a:gd name="T97" fmla="*/ 27 h 435"/>
                <a:gd name="T98" fmla="*/ 261 w 435"/>
                <a:gd name="T99" fmla="*/ 5 h 435"/>
                <a:gd name="T100" fmla="*/ 229 w 435"/>
                <a:gd name="T101" fmla="*/ 1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5" h="435">
                  <a:moveTo>
                    <a:pt x="304" y="286"/>
                  </a:moveTo>
                  <a:lnTo>
                    <a:pt x="306" y="288"/>
                  </a:lnTo>
                  <a:lnTo>
                    <a:pt x="308" y="290"/>
                  </a:lnTo>
                  <a:lnTo>
                    <a:pt x="308" y="293"/>
                  </a:lnTo>
                  <a:lnTo>
                    <a:pt x="309" y="295"/>
                  </a:lnTo>
                  <a:lnTo>
                    <a:pt x="308" y="299"/>
                  </a:lnTo>
                  <a:lnTo>
                    <a:pt x="307" y="302"/>
                  </a:lnTo>
                  <a:lnTo>
                    <a:pt x="306" y="304"/>
                  </a:lnTo>
                  <a:lnTo>
                    <a:pt x="304" y="306"/>
                  </a:lnTo>
                  <a:lnTo>
                    <a:pt x="302" y="308"/>
                  </a:lnTo>
                  <a:lnTo>
                    <a:pt x="300" y="309"/>
                  </a:lnTo>
                  <a:lnTo>
                    <a:pt x="296" y="310"/>
                  </a:lnTo>
                  <a:lnTo>
                    <a:pt x="294" y="310"/>
                  </a:lnTo>
                  <a:lnTo>
                    <a:pt x="291" y="310"/>
                  </a:lnTo>
                  <a:lnTo>
                    <a:pt x="288" y="309"/>
                  </a:lnTo>
                  <a:lnTo>
                    <a:pt x="286" y="308"/>
                  </a:lnTo>
                  <a:lnTo>
                    <a:pt x="283" y="306"/>
                  </a:lnTo>
                  <a:lnTo>
                    <a:pt x="217" y="240"/>
                  </a:lnTo>
                  <a:lnTo>
                    <a:pt x="152" y="305"/>
                  </a:lnTo>
                  <a:lnTo>
                    <a:pt x="149" y="307"/>
                  </a:lnTo>
                  <a:lnTo>
                    <a:pt x="146" y="308"/>
                  </a:lnTo>
                  <a:lnTo>
                    <a:pt x="144" y="309"/>
                  </a:lnTo>
                  <a:lnTo>
                    <a:pt x="141" y="309"/>
                  </a:lnTo>
                  <a:lnTo>
                    <a:pt x="138" y="309"/>
                  </a:lnTo>
                  <a:lnTo>
                    <a:pt x="135" y="308"/>
                  </a:lnTo>
                  <a:lnTo>
                    <a:pt x="132" y="307"/>
                  </a:lnTo>
                  <a:lnTo>
                    <a:pt x="130" y="305"/>
                  </a:lnTo>
                  <a:lnTo>
                    <a:pt x="128" y="303"/>
                  </a:lnTo>
                  <a:lnTo>
                    <a:pt x="127" y="300"/>
                  </a:lnTo>
                  <a:lnTo>
                    <a:pt x="126" y="298"/>
                  </a:lnTo>
                  <a:lnTo>
                    <a:pt x="126" y="294"/>
                  </a:lnTo>
                  <a:lnTo>
                    <a:pt x="126" y="291"/>
                  </a:lnTo>
                  <a:lnTo>
                    <a:pt x="127" y="289"/>
                  </a:lnTo>
                  <a:lnTo>
                    <a:pt x="128" y="286"/>
                  </a:lnTo>
                  <a:lnTo>
                    <a:pt x="130" y="284"/>
                  </a:lnTo>
                  <a:lnTo>
                    <a:pt x="196" y="218"/>
                  </a:lnTo>
                  <a:lnTo>
                    <a:pt x="129" y="151"/>
                  </a:lnTo>
                  <a:lnTo>
                    <a:pt x="127" y="148"/>
                  </a:lnTo>
                  <a:lnTo>
                    <a:pt x="126" y="146"/>
                  </a:lnTo>
                  <a:lnTo>
                    <a:pt x="125" y="143"/>
                  </a:lnTo>
                  <a:lnTo>
                    <a:pt x="125" y="140"/>
                  </a:lnTo>
                  <a:lnTo>
                    <a:pt x="125" y="138"/>
                  </a:lnTo>
                  <a:lnTo>
                    <a:pt x="126" y="134"/>
                  </a:lnTo>
                  <a:lnTo>
                    <a:pt x="127" y="132"/>
                  </a:lnTo>
                  <a:lnTo>
                    <a:pt x="129" y="129"/>
                  </a:lnTo>
                  <a:lnTo>
                    <a:pt x="131" y="128"/>
                  </a:lnTo>
                  <a:lnTo>
                    <a:pt x="134" y="126"/>
                  </a:lnTo>
                  <a:lnTo>
                    <a:pt x="137" y="126"/>
                  </a:lnTo>
                  <a:lnTo>
                    <a:pt x="140" y="125"/>
                  </a:lnTo>
                  <a:lnTo>
                    <a:pt x="142" y="126"/>
                  </a:lnTo>
                  <a:lnTo>
                    <a:pt x="145" y="126"/>
                  </a:lnTo>
                  <a:lnTo>
                    <a:pt x="147" y="128"/>
                  </a:lnTo>
                  <a:lnTo>
                    <a:pt x="150" y="129"/>
                  </a:lnTo>
                  <a:lnTo>
                    <a:pt x="217" y="197"/>
                  </a:lnTo>
                  <a:lnTo>
                    <a:pt x="285" y="129"/>
                  </a:lnTo>
                  <a:lnTo>
                    <a:pt x="287" y="128"/>
                  </a:lnTo>
                  <a:lnTo>
                    <a:pt x="290" y="126"/>
                  </a:lnTo>
                  <a:lnTo>
                    <a:pt x="292" y="126"/>
                  </a:lnTo>
                  <a:lnTo>
                    <a:pt x="295" y="125"/>
                  </a:lnTo>
                  <a:lnTo>
                    <a:pt x="297" y="126"/>
                  </a:lnTo>
                  <a:lnTo>
                    <a:pt x="301" y="126"/>
                  </a:lnTo>
                  <a:lnTo>
                    <a:pt x="303" y="128"/>
                  </a:lnTo>
                  <a:lnTo>
                    <a:pt x="306" y="129"/>
                  </a:lnTo>
                  <a:lnTo>
                    <a:pt x="307" y="132"/>
                  </a:lnTo>
                  <a:lnTo>
                    <a:pt x="309" y="134"/>
                  </a:lnTo>
                  <a:lnTo>
                    <a:pt x="310" y="138"/>
                  </a:lnTo>
                  <a:lnTo>
                    <a:pt x="310" y="140"/>
                  </a:lnTo>
                  <a:lnTo>
                    <a:pt x="310" y="143"/>
                  </a:lnTo>
                  <a:lnTo>
                    <a:pt x="309" y="146"/>
                  </a:lnTo>
                  <a:lnTo>
                    <a:pt x="307" y="148"/>
                  </a:lnTo>
                  <a:lnTo>
                    <a:pt x="306" y="151"/>
                  </a:lnTo>
                  <a:lnTo>
                    <a:pt x="238" y="218"/>
                  </a:lnTo>
                  <a:lnTo>
                    <a:pt x="304" y="286"/>
                  </a:lnTo>
                  <a:close/>
                  <a:moveTo>
                    <a:pt x="217" y="0"/>
                  </a:moveTo>
                  <a:lnTo>
                    <a:pt x="206" y="1"/>
                  </a:lnTo>
                  <a:lnTo>
                    <a:pt x="196" y="1"/>
                  </a:lnTo>
                  <a:lnTo>
                    <a:pt x="184" y="4"/>
                  </a:lnTo>
                  <a:lnTo>
                    <a:pt x="174" y="5"/>
                  </a:lnTo>
                  <a:lnTo>
                    <a:pt x="153" y="10"/>
                  </a:lnTo>
                  <a:lnTo>
                    <a:pt x="133" y="18"/>
                  </a:lnTo>
                  <a:lnTo>
                    <a:pt x="114" y="27"/>
                  </a:lnTo>
                  <a:lnTo>
                    <a:pt x="96" y="38"/>
                  </a:lnTo>
                  <a:lnTo>
                    <a:pt x="80" y="51"/>
                  </a:lnTo>
                  <a:lnTo>
                    <a:pt x="64" y="65"/>
                  </a:lnTo>
                  <a:lnTo>
                    <a:pt x="50" y="80"/>
                  </a:lnTo>
                  <a:lnTo>
                    <a:pt x="37" y="97"/>
                  </a:lnTo>
                  <a:lnTo>
                    <a:pt x="26" y="114"/>
                  </a:lnTo>
                  <a:lnTo>
                    <a:pt x="17" y="133"/>
                  </a:lnTo>
                  <a:lnTo>
                    <a:pt x="10" y="154"/>
                  </a:lnTo>
                  <a:lnTo>
                    <a:pt x="5" y="174"/>
                  </a:lnTo>
                  <a:lnTo>
                    <a:pt x="2" y="185"/>
                  </a:lnTo>
                  <a:lnTo>
                    <a:pt x="1" y="196"/>
                  </a:lnTo>
                  <a:lnTo>
                    <a:pt x="0" y="206"/>
                  </a:lnTo>
                  <a:lnTo>
                    <a:pt x="0" y="218"/>
                  </a:lnTo>
                  <a:lnTo>
                    <a:pt x="0" y="229"/>
                  </a:lnTo>
                  <a:lnTo>
                    <a:pt x="1" y="241"/>
                  </a:lnTo>
                  <a:lnTo>
                    <a:pt x="2" y="251"/>
                  </a:lnTo>
                  <a:lnTo>
                    <a:pt x="5" y="262"/>
                  </a:lnTo>
                  <a:lnTo>
                    <a:pt x="10" y="282"/>
                  </a:lnTo>
                  <a:lnTo>
                    <a:pt x="17" y="303"/>
                  </a:lnTo>
                  <a:lnTo>
                    <a:pt x="26" y="321"/>
                  </a:lnTo>
                  <a:lnTo>
                    <a:pt x="37" y="339"/>
                  </a:lnTo>
                  <a:lnTo>
                    <a:pt x="50" y="356"/>
                  </a:lnTo>
                  <a:lnTo>
                    <a:pt x="64" y="372"/>
                  </a:lnTo>
                  <a:lnTo>
                    <a:pt x="80" y="385"/>
                  </a:lnTo>
                  <a:lnTo>
                    <a:pt x="96" y="398"/>
                  </a:lnTo>
                  <a:lnTo>
                    <a:pt x="114" y="409"/>
                  </a:lnTo>
                  <a:lnTo>
                    <a:pt x="133" y="418"/>
                  </a:lnTo>
                  <a:lnTo>
                    <a:pt x="153" y="425"/>
                  </a:lnTo>
                  <a:lnTo>
                    <a:pt x="174" y="430"/>
                  </a:lnTo>
                  <a:lnTo>
                    <a:pt x="184" y="433"/>
                  </a:lnTo>
                  <a:lnTo>
                    <a:pt x="196" y="434"/>
                  </a:lnTo>
                  <a:lnTo>
                    <a:pt x="206" y="435"/>
                  </a:lnTo>
                  <a:lnTo>
                    <a:pt x="217" y="435"/>
                  </a:lnTo>
                  <a:lnTo>
                    <a:pt x="229" y="435"/>
                  </a:lnTo>
                  <a:lnTo>
                    <a:pt x="239" y="434"/>
                  </a:lnTo>
                  <a:lnTo>
                    <a:pt x="250" y="433"/>
                  </a:lnTo>
                  <a:lnTo>
                    <a:pt x="261" y="430"/>
                  </a:lnTo>
                  <a:lnTo>
                    <a:pt x="281" y="425"/>
                  </a:lnTo>
                  <a:lnTo>
                    <a:pt x="302" y="418"/>
                  </a:lnTo>
                  <a:lnTo>
                    <a:pt x="321" y="409"/>
                  </a:lnTo>
                  <a:lnTo>
                    <a:pt x="338" y="398"/>
                  </a:lnTo>
                  <a:lnTo>
                    <a:pt x="355" y="385"/>
                  </a:lnTo>
                  <a:lnTo>
                    <a:pt x="370" y="372"/>
                  </a:lnTo>
                  <a:lnTo>
                    <a:pt x="385" y="356"/>
                  </a:lnTo>
                  <a:lnTo>
                    <a:pt x="397" y="339"/>
                  </a:lnTo>
                  <a:lnTo>
                    <a:pt x="408" y="321"/>
                  </a:lnTo>
                  <a:lnTo>
                    <a:pt x="418" y="303"/>
                  </a:lnTo>
                  <a:lnTo>
                    <a:pt x="425" y="282"/>
                  </a:lnTo>
                  <a:lnTo>
                    <a:pt x="430" y="262"/>
                  </a:lnTo>
                  <a:lnTo>
                    <a:pt x="431" y="251"/>
                  </a:lnTo>
                  <a:lnTo>
                    <a:pt x="434" y="241"/>
                  </a:lnTo>
                  <a:lnTo>
                    <a:pt x="435" y="229"/>
                  </a:lnTo>
                  <a:lnTo>
                    <a:pt x="435" y="218"/>
                  </a:lnTo>
                  <a:lnTo>
                    <a:pt x="435" y="206"/>
                  </a:lnTo>
                  <a:lnTo>
                    <a:pt x="434" y="196"/>
                  </a:lnTo>
                  <a:lnTo>
                    <a:pt x="431" y="185"/>
                  </a:lnTo>
                  <a:lnTo>
                    <a:pt x="430" y="174"/>
                  </a:lnTo>
                  <a:lnTo>
                    <a:pt x="425" y="154"/>
                  </a:lnTo>
                  <a:lnTo>
                    <a:pt x="418" y="133"/>
                  </a:lnTo>
                  <a:lnTo>
                    <a:pt x="408" y="114"/>
                  </a:lnTo>
                  <a:lnTo>
                    <a:pt x="397" y="97"/>
                  </a:lnTo>
                  <a:lnTo>
                    <a:pt x="385" y="80"/>
                  </a:lnTo>
                  <a:lnTo>
                    <a:pt x="370" y="65"/>
                  </a:lnTo>
                  <a:lnTo>
                    <a:pt x="355" y="51"/>
                  </a:lnTo>
                  <a:lnTo>
                    <a:pt x="338" y="38"/>
                  </a:lnTo>
                  <a:lnTo>
                    <a:pt x="321" y="27"/>
                  </a:lnTo>
                  <a:lnTo>
                    <a:pt x="302" y="18"/>
                  </a:lnTo>
                  <a:lnTo>
                    <a:pt x="281" y="10"/>
                  </a:lnTo>
                  <a:lnTo>
                    <a:pt x="261" y="5"/>
                  </a:lnTo>
                  <a:lnTo>
                    <a:pt x="250" y="4"/>
                  </a:lnTo>
                  <a:lnTo>
                    <a:pt x="239" y="1"/>
                  </a:lnTo>
                  <a:lnTo>
                    <a:pt x="229" y="1"/>
                  </a:lnTo>
                  <a:lnTo>
                    <a:pt x="2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211">
            <a:extLst>
              <a:ext uri="{FF2B5EF4-FFF2-40B4-BE49-F238E27FC236}">
                <a16:creationId xmlns:a16="http://schemas.microsoft.com/office/drawing/2014/main" id="{BF3ED1E3-D5F7-4DFD-B72F-686DAFEF2D4E}"/>
              </a:ext>
            </a:extLst>
          </p:cNvPr>
          <p:cNvGrpSpPr/>
          <p:nvPr/>
        </p:nvGrpSpPr>
        <p:grpSpPr>
          <a:xfrm>
            <a:off x="6780180" y="4696888"/>
            <a:ext cx="387307" cy="319753"/>
            <a:chOff x="8174038" y="2533650"/>
            <a:chExt cx="273050" cy="225425"/>
          </a:xfrm>
          <a:solidFill>
            <a:srgbClr val="AFE291"/>
          </a:solidFill>
        </p:grpSpPr>
        <p:sp>
          <p:nvSpPr>
            <p:cNvPr id="213" name="Freeform 3963">
              <a:extLst>
                <a:ext uri="{FF2B5EF4-FFF2-40B4-BE49-F238E27FC236}">
                  <a16:creationId xmlns:a16="http://schemas.microsoft.com/office/drawing/2014/main" id="{9399B2E7-7E37-4465-9C86-A401789617D6}"/>
                </a:ext>
              </a:extLst>
            </p:cNvPr>
            <p:cNvSpPr>
              <a:spLocks/>
            </p:cNvSpPr>
            <p:nvPr/>
          </p:nvSpPr>
          <p:spPr bwMode="auto">
            <a:xfrm>
              <a:off x="8174038" y="2533650"/>
              <a:ext cx="273050" cy="168275"/>
            </a:xfrm>
            <a:custGeom>
              <a:avLst/>
              <a:gdLst>
                <a:gd name="T0" fmla="*/ 649 w 862"/>
                <a:gd name="T1" fmla="*/ 112 h 529"/>
                <a:gd name="T2" fmla="*/ 613 w 862"/>
                <a:gd name="T3" fmla="*/ 72 h 529"/>
                <a:gd name="T4" fmla="*/ 570 w 862"/>
                <a:gd name="T5" fmla="*/ 38 h 529"/>
                <a:gd name="T6" fmla="*/ 521 w 862"/>
                <a:gd name="T7" fmla="*/ 15 h 529"/>
                <a:gd name="T8" fmla="*/ 468 w 862"/>
                <a:gd name="T9" fmla="*/ 2 h 529"/>
                <a:gd name="T10" fmla="*/ 418 w 862"/>
                <a:gd name="T11" fmla="*/ 0 h 529"/>
                <a:gd name="T12" fmla="*/ 381 w 862"/>
                <a:gd name="T13" fmla="*/ 4 h 529"/>
                <a:gd name="T14" fmla="*/ 346 w 862"/>
                <a:gd name="T15" fmla="*/ 14 h 529"/>
                <a:gd name="T16" fmla="*/ 311 w 862"/>
                <a:gd name="T17" fmla="*/ 27 h 529"/>
                <a:gd name="T18" fmla="*/ 272 w 862"/>
                <a:gd name="T19" fmla="*/ 52 h 529"/>
                <a:gd name="T20" fmla="*/ 220 w 862"/>
                <a:gd name="T21" fmla="*/ 102 h 529"/>
                <a:gd name="T22" fmla="*/ 189 w 862"/>
                <a:gd name="T23" fmla="*/ 153 h 529"/>
                <a:gd name="T24" fmla="*/ 175 w 862"/>
                <a:gd name="T25" fmla="*/ 186 h 529"/>
                <a:gd name="T26" fmla="*/ 167 w 862"/>
                <a:gd name="T27" fmla="*/ 223 h 529"/>
                <a:gd name="T28" fmla="*/ 151 w 862"/>
                <a:gd name="T29" fmla="*/ 235 h 529"/>
                <a:gd name="T30" fmla="*/ 105 w 862"/>
                <a:gd name="T31" fmla="*/ 241 h 529"/>
                <a:gd name="T32" fmla="*/ 67 w 862"/>
                <a:gd name="T33" fmla="*/ 261 h 529"/>
                <a:gd name="T34" fmla="*/ 35 w 862"/>
                <a:gd name="T35" fmla="*/ 289 h 529"/>
                <a:gd name="T36" fmla="*/ 12 w 862"/>
                <a:gd name="T37" fmla="*/ 326 h 529"/>
                <a:gd name="T38" fmla="*/ 0 w 862"/>
                <a:gd name="T39" fmla="*/ 370 h 529"/>
                <a:gd name="T40" fmla="*/ 1 w 862"/>
                <a:gd name="T41" fmla="*/ 409 h 529"/>
                <a:gd name="T42" fmla="*/ 9 w 862"/>
                <a:gd name="T43" fmla="*/ 440 h 529"/>
                <a:gd name="T44" fmla="*/ 21 w 862"/>
                <a:gd name="T45" fmla="*/ 465 h 529"/>
                <a:gd name="T46" fmla="*/ 36 w 862"/>
                <a:gd name="T47" fmla="*/ 485 h 529"/>
                <a:gd name="T48" fmla="*/ 67 w 862"/>
                <a:gd name="T49" fmla="*/ 508 h 529"/>
                <a:gd name="T50" fmla="*/ 107 w 862"/>
                <a:gd name="T51" fmla="*/ 522 h 529"/>
                <a:gd name="T52" fmla="*/ 154 w 862"/>
                <a:gd name="T53" fmla="*/ 529 h 529"/>
                <a:gd name="T54" fmla="*/ 178 w 862"/>
                <a:gd name="T55" fmla="*/ 529 h 529"/>
                <a:gd name="T56" fmla="*/ 176 w 862"/>
                <a:gd name="T57" fmla="*/ 486 h 529"/>
                <a:gd name="T58" fmla="*/ 181 w 862"/>
                <a:gd name="T59" fmla="*/ 450 h 529"/>
                <a:gd name="T60" fmla="*/ 190 w 862"/>
                <a:gd name="T61" fmla="*/ 416 h 529"/>
                <a:gd name="T62" fmla="*/ 205 w 862"/>
                <a:gd name="T63" fmla="*/ 385 h 529"/>
                <a:gd name="T64" fmla="*/ 223 w 862"/>
                <a:gd name="T65" fmla="*/ 355 h 529"/>
                <a:gd name="T66" fmla="*/ 246 w 862"/>
                <a:gd name="T67" fmla="*/ 329 h 529"/>
                <a:gd name="T68" fmla="*/ 273 w 862"/>
                <a:gd name="T69" fmla="*/ 307 h 529"/>
                <a:gd name="T70" fmla="*/ 302 w 862"/>
                <a:gd name="T71" fmla="*/ 287 h 529"/>
                <a:gd name="T72" fmla="*/ 333 w 862"/>
                <a:gd name="T73" fmla="*/ 273 h 529"/>
                <a:gd name="T74" fmla="*/ 367 w 862"/>
                <a:gd name="T75" fmla="*/ 264 h 529"/>
                <a:gd name="T76" fmla="*/ 404 w 862"/>
                <a:gd name="T77" fmla="*/ 259 h 529"/>
                <a:gd name="T78" fmla="*/ 440 w 862"/>
                <a:gd name="T79" fmla="*/ 261 h 529"/>
                <a:gd name="T80" fmla="*/ 476 w 862"/>
                <a:gd name="T81" fmla="*/ 266 h 529"/>
                <a:gd name="T82" fmla="*/ 509 w 862"/>
                <a:gd name="T83" fmla="*/ 278 h 529"/>
                <a:gd name="T84" fmla="*/ 540 w 862"/>
                <a:gd name="T85" fmla="*/ 294 h 529"/>
                <a:gd name="T86" fmla="*/ 568 w 862"/>
                <a:gd name="T87" fmla="*/ 314 h 529"/>
                <a:gd name="T88" fmla="*/ 592 w 862"/>
                <a:gd name="T89" fmla="*/ 338 h 529"/>
                <a:gd name="T90" fmla="*/ 614 w 862"/>
                <a:gd name="T91" fmla="*/ 365 h 529"/>
                <a:gd name="T92" fmla="*/ 632 w 862"/>
                <a:gd name="T93" fmla="*/ 395 h 529"/>
                <a:gd name="T94" fmla="*/ 645 w 862"/>
                <a:gd name="T95" fmla="*/ 428 h 529"/>
                <a:gd name="T96" fmla="*/ 652 w 862"/>
                <a:gd name="T97" fmla="*/ 462 h 529"/>
                <a:gd name="T98" fmla="*/ 656 w 862"/>
                <a:gd name="T99" fmla="*/ 499 h 529"/>
                <a:gd name="T100" fmla="*/ 685 w 862"/>
                <a:gd name="T101" fmla="*/ 529 h 529"/>
                <a:gd name="T102" fmla="*/ 726 w 862"/>
                <a:gd name="T103" fmla="*/ 519 h 529"/>
                <a:gd name="T104" fmla="*/ 774 w 862"/>
                <a:gd name="T105" fmla="*/ 499 h 529"/>
                <a:gd name="T106" fmla="*/ 813 w 862"/>
                <a:gd name="T107" fmla="*/ 468 h 529"/>
                <a:gd name="T108" fmla="*/ 834 w 862"/>
                <a:gd name="T109" fmla="*/ 442 h 529"/>
                <a:gd name="T110" fmla="*/ 850 w 862"/>
                <a:gd name="T111" fmla="*/ 410 h 529"/>
                <a:gd name="T112" fmla="*/ 859 w 862"/>
                <a:gd name="T113" fmla="*/ 370 h 529"/>
                <a:gd name="T114" fmla="*/ 861 w 862"/>
                <a:gd name="T115" fmla="*/ 319 h 529"/>
                <a:gd name="T116" fmla="*/ 846 w 862"/>
                <a:gd name="T117" fmla="*/ 264 h 529"/>
                <a:gd name="T118" fmla="*/ 817 w 862"/>
                <a:gd name="T119" fmla="*/ 217 h 529"/>
                <a:gd name="T120" fmla="*/ 776 w 862"/>
                <a:gd name="T121" fmla="*/ 178 h 529"/>
                <a:gd name="T122" fmla="*/ 725 w 862"/>
                <a:gd name="T123" fmla="*/ 153 h 529"/>
                <a:gd name="T124" fmla="*/ 669 w 862"/>
                <a:gd name="T125" fmla="*/ 145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2" h="529">
                  <a:moveTo>
                    <a:pt x="669" y="145"/>
                  </a:moveTo>
                  <a:lnTo>
                    <a:pt x="659" y="128"/>
                  </a:lnTo>
                  <a:lnTo>
                    <a:pt x="649" y="112"/>
                  </a:lnTo>
                  <a:lnTo>
                    <a:pt x="637" y="99"/>
                  </a:lnTo>
                  <a:lnTo>
                    <a:pt x="626" y="85"/>
                  </a:lnTo>
                  <a:lnTo>
                    <a:pt x="613" y="72"/>
                  </a:lnTo>
                  <a:lnTo>
                    <a:pt x="599" y="60"/>
                  </a:lnTo>
                  <a:lnTo>
                    <a:pt x="585" y="48"/>
                  </a:lnTo>
                  <a:lnTo>
                    <a:pt x="570" y="38"/>
                  </a:lnTo>
                  <a:lnTo>
                    <a:pt x="554" y="30"/>
                  </a:lnTo>
                  <a:lnTo>
                    <a:pt x="538" y="22"/>
                  </a:lnTo>
                  <a:lnTo>
                    <a:pt x="521" y="15"/>
                  </a:lnTo>
                  <a:lnTo>
                    <a:pt x="503" y="10"/>
                  </a:lnTo>
                  <a:lnTo>
                    <a:pt x="485" y="5"/>
                  </a:lnTo>
                  <a:lnTo>
                    <a:pt x="468" y="2"/>
                  </a:lnTo>
                  <a:lnTo>
                    <a:pt x="449" y="0"/>
                  </a:lnTo>
                  <a:lnTo>
                    <a:pt x="430" y="0"/>
                  </a:lnTo>
                  <a:lnTo>
                    <a:pt x="418" y="0"/>
                  </a:lnTo>
                  <a:lnTo>
                    <a:pt x="406" y="1"/>
                  </a:lnTo>
                  <a:lnTo>
                    <a:pt x="393" y="2"/>
                  </a:lnTo>
                  <a:lnTo>
                    <a:pt x="381" y="4"/>
                  </a:lnTo>
                  <a:lnTo>
                    <a:pt x="368" y="6"/>
                  </a:lnTo>
                  <a:lnTo>
                    <a:pt x="356" y="10"/>
                  </a:lnTo>
                  <a:lnTo>
                    <a:pt x="346" y="14"/>
                  </a:lnTo>
                  <a:lnTo>
                    <a:pt x="334" y="17"/>
                  </a:lnTo>
                  <a:lnTo>
                    <a:pt x="323" y="22"/>
                  </a:lnTo>
                  <a:lnTo>
                    <a:pt x="311" y="27"/>
                  </a:lnTo>
                  <a:lnTo>
                    <a:pt x="302" y="33"/>
                  </a:lnTo>
                  <a:lnTo>
                    <a:pt x="291" y="38"/>
                  </a:lnTo>
                  <a:lnTo>
                    <a:pt x="272" y="52"/>
                  </a:lnTo>
                  <a:lnTo>
                    <a:pt x="252" y="67"/>
                  </a:lnTo>
                  <a:lnTo>
                    <a:pt x="235" y="84"/>
                  </a:lnTo>
                  <a:lnTo>
                    <a:pt x="220" y="102"/>
                  </a:lnTo>
                  <a:lnTo>
                    <a:pt x="206" y="121"/>
                  </a:lnTo>
                  <a:lnTo>
                    <a:pt x="195" y="141"/>
                  </a:lnTo>
                  <a:lnTo>
                    <a:pt x="189" y="153"/>
                  </a:lnTo>
                  <a:lnTo>
                    <a:pt x="184" y="164"/>
                  </a:lnTo>
                  <a:lnTo>
                    <a:pt x="179" y="175"/>
                  </a:lnTo>
                  <a:lnTo>
                    <a:pt x="175" y="186"/>
                  </a:lnTo>
                  <a:lnTo>
                    <a:pt x="172" y="198"/>
                  </a:lnTo>
                  <a:lnTo>
                    <a:pt x="169" y="210"/>
                  </a:lnTo>
                  <a:lnTo>
                    <a:pt x="167" y="223"/>
                  </a:lnTo>
                  <a:lnTo>
                    <a:pt x="164" y="235"/>
                  </a:lnTo>
                  <a:lnTo>
                    <a:pt x="158" y="235"/>
                  </a:lnTo>
                  <a:lnTo>
                    <a:pt x="151" y="235"/>
                  </a:lnTo>
                  <a:lnTo>
                    <a:pt x="134" y="235"/>
                  </a:lnTo>
                  <a:lnTo>
                    <a:pt x="121" y="237"/>
                  </a:lnTo>
                  <a:lnTo>
                    <a:pt x="105" y="241"/>
                  </a:lnTo>
                  <a:lnTo>
                    <a:pt x="92" y="247"/>
                  </a:lnTo>
                  <a:lnTo>
                    <a:pt x="79" y="253"/>
                  </a:lnTo>
                  <a:lnTo>
                    <a:pt x="67" y="261"/>
                  </a:lnTo>
                  <a:lnTo>
                    <a:pt x="55" y="269"/>
                  </a:lnTo>
                  <a:lnTo>
                    <a:pt x="44" y="279"/>
                  </a:lnTo>
                  <a:lnTo>
                    <a:pt x="35" y="289"/>
                  </a:lnTo>
                  <a:lnTo>
                    <a:pt x="26" y="300"/>
                  </a:lnTo>
                  <a:lnTo>
                    <a:pt x="19" y="313"/>
                  </a:lnTo>
                  <a:lnTo>
                    <a:pt x="12" y="326"/>
                  </a:lnTo>
                  <a:lnTo>
                    <a:pt x="7" y="340"/>
                  </a:lnTo>
                  <a:lnTo>
                    <a:pt x="4" y="355"/>
                  </a:lnTo>
                  <a:lnTo>
                    <a:pt x="0" y="370"/>
                  </a:lnTo>
                  <a:lnTo>
                    <a:pt x="0" y="385"/>
                  </a:lnTo>
                  <a:lnTo>
                    <a:pt x="0" y="398"/>
                  </a:lnTo>
                  <a:lnTo>
                    <a:pt x="1" y="409"/>
                  </a:lnTo>
                  <a:lnTo>
                    <a:pt x="4" y="420"/>
                  </a:lnTo>
                  <a:lnTo>
                    <a:pt x="6" y="430"/>
                  </a:lnTo>
                  <a:lnTo>
                    <a:pt x="9" y="440"/>
                  </a:lnTo>
                  <a:lnTo>
                    <a:pt x="12" y="449"/>
                  </a:lnTo>
                  <a:lnTo>
                    <a:pt x="16" y="457"/>
                  </a:lnTo>
                  <a:lnTo>
                    <a:pt x="21" y="465"/>
                  </a:lnTo>
                  <a:lnTo>
                    <a:pt x="25" y="472"/>
                  </a:lnTo>
                  <a:lnTo>
                    <a:pt x="30" y="478"/>
                  </a:lnTo>
                  <a:lnTo>
                    <a:pt x="36" y="485"/>
                  </a:lnTo>
                  <a:lnTo>
                    <a:pt x="42" y="490"/>
                  </a:lnTo>
                  <a:lnTo>
                    <a:pt x="54" y="500"/>
                  </a:lnTo>
                  <a:lnTo>
                    <a:pt x="67" y="508"/>
                  </a:lnTo>
                  <a:lnTo>
                    <a:pt x="81" y="515"/>
                  </a:lnTo>
                  <a:lnTo>
                    <a:pt x="94" y="519"/>
                  </a:lnTo>
                  <a:lnTo>
                    <a:pt x="107" y="522"/>
                  </a:lnTo>
                  <a:lnTo>
                    <a:pt x="119" y="525"/>
                  </a:lnTo>
                  <a:lnTo>
                    <a:pt x="140" y="528"/>
                  </a:lnTo>
                  <a:lnTo>
                    <a:pt x="154" y="529"/>
                  </a:lnTo>
                  <a:lnTo>
                    <a:pt x="158" y="529"/>
                  </a:lnTo>
                  <a:lnTo>
                    <a:pt x="160" y="529"/>
                  </a:lnTo>
                  <a:lnTo>
                    <a:pt x="178" y="529"/>
                  </a:lnTo>
                  <a:lnTo>
                    <a:pt x="176" y="514"/>
                  </a:lnTo>
                  <a:lnTo>
                    <a:pt x="176" y="499"/>
                  </a:lnTo>
                  <a:lnTo>
                    <a:pt x="176" y="486"/>
                  </a:lnTo>
                  <a:lnTo>
                    <a:pt x="177" y="474"/>
                  </a:lnTo>
                  <a:lnTo>
                    <a:pt x="178" y="462"/>
                  </a:lnTo>
                  <a:lnTo>
                    <a:pt x="181" y="450"/>
                  </a:lnTo>
                  <a:lnTo>
                    <a:pt x="184" y="439"/>
                  </a:lnTo>
                  <a:lnTo>
                    <a:pt x="187" y="428"/>
                  </a:lnTo>
                  <a:lnTo>
                    <a:pt x="190" y="416"/>
                  </a:lnTo>
                  <a:lnTo>
                    <a:pt x="195" y="405"/>
                  </a:lnTo>
                  <a:lnTo>
                    <a:pt x="200" y="395"/>
                  </a:lnTo>
                  <a:lnTo>
                    <a:pt x="205" y="385"/>
                  </a:lnTo>
                  <a:lnTo>
                    <a:pt x="211" y="374"/>
                  </a:lnTo>
                  <a:lnTo>
                    <a:pt x="217" y="365"/>
                  </a:lnTo>
                  <a:lnTo>
                    <a:pt x="223" y="355"/>
                  </a:lnTo>
                  <a:lnTo>
                    <a:pt x="231" y="346"/>
                  </a:lnTo>
                  <a:lnTo>
                    <a:pt x="238" y="338"/>
                  </a:lnTo>
                  <a:lnTo>
                    <a:pt x="246" y="329"/>
                  </a:lnTo>
                  <a:lnTo>
                    <a:pt x="255" y="322"/>
                  </a:lnTo>
                  <a:lnTo>
                    <a:pt x="263" y="314"/>
                  </a:lnTo>
                  <a:lnTo>
                    <a:pt x="273" y="307"/>
                  </a:lnTo>
                  <a:lnTo>
                    <a:pt x="281" y="300"/>
                  </a:lnTo>
                  <a:lnTo>
                    <a:pt x="291" y="294"/>
                  </a:lnTo>
                  <a:lnTo>
                    <a:pt x="302" y="287"/>
                  </a:lnTo>
                  <a:lnTo>
                    <a:pt x="311" y="283"/>
                  </a:lnTo>
                  <a:lnTo>
                    <a:pt x="322" y="278"/>
                  </a:lnTo>
                  <a:lnTo>
                    <a:pt x="333" y="273"/>
                  </a:lnTo>
                  <a:lnTo>
                    <a:pt x="345" y="270"/>
                  </a:lnTo>
                  <a:lnTo>
                    <a:pt x="355" y="266"/>
                  </a:lnTo>
                  <a:lnTo>
                    <a:pt x="367" y="264"/>
                  </a:lnTo>
                  <a:lnTo>
                    <a:pt x="379" y="262"/>
                  </a:lnTo>
                  <a:lnTo>
                    <a:pt x="391" y="261"/>
                  </a:lnTo>
                  <a:lnTo>
                    <a:pt x="404" y="259"/>
                  </a:lnTo>
                  <a:lnTo>
                    <a:pt x="415" y="258"/>
                  </a:lnTo>
                  <a:lnTo>
                    <a:pt x="428" y="259"/>
                  </a:lnTo>
                  <a:lnTo>
                    <a:pt x="440" y="261"/>
                  </a:lnTo>
                  <a:lnTo>
                    <a:pt x="452" y="262"/>
                  </a:lnTo>
                  <a:lnTo>
                    <a:pt x="464" y="264"/>
                  </a:lnTo>
                  <a:lnTo>
                    <a:pt x="476" y="266"/>
                  </a:lnTo>
                  <a:lnTo>
                    <a:pt x="487" y="270"/>
                  </a:lnTo>
                  <a:lnTo>
                    <a:pt x="498" y="273"/>
                  </a:lnTo>
                  <a:lnTo>
                    <a:pt x="509" y="278"/>
                  </a:lnTo>
                  <a:lnTo>
                    <a:pt x="519" y="283"/>
                  </a:lnTo>
                  <a:lnTo>
                    <a:pt x="530" y="287"/>
                  </a:lnTo>
                  <a:lnTo>
                    <a:pt x="540" y="294"/>
                  </a:lnTo>
                  <a:lnTo>
                    <a:pt x="550" y="300"/>
                  </a:lnTo>
                  <a:lnTo>
                    <a:pt x="559" y="307"/>
                  </a:lnTo>
                  <a:lnTo>
                    <a:pt x="568" y="314"/>
                  </a:lnTo>
                  <a:lnTo>
                    <a:pt x="576" y="322"/>
                  </a:lnTo>
                  <a:lnTo>
                    <a:pt x="585" y="329"/>
                  </a:lnTo>
                  <a:lnTo>
                    <a:pt x="592" y="338"/>
                  </a:lnTo>
                  <a:lnTo>
                    <a:pt x="601" y="346"/>
                  </a:lnTo>
                  <a:lnTo>
                    <a:pt x="607" y="355"/>
                  </a:lnTo>
                  <a:lnTo>
                    <a:pt x="614" y="365"/>
                  </a:lnTo>
                  <a:lnTo>
                    <a:pt x="620" y="374"/>
                  </a:lnTo>
                  <a:lnTo>
                    <a:pt x="627" y="385"/>
                  </a:lnTo>
                  <a:lnTo>
                    <a:pt x="632" y="395"/>
                  </a:lnTo>
                  <a:lnTo>
                    <a:pt x="636" y="405"/>
                  </a:lnTo>
                  <a:lnTo>
                    <a:pt x="641" y="416"/>
                  </a:lnTo>
                  <a:lnTo>
                    <a:pt x="645" y="428"/>
                  </a:lnTo>
                  <a:lnTo>
                    <a:pt x="648" y="439"/>
                  </a:lnTo>
                  <a:lnTo>
                    <a:pt x="650" y="450"/>
                  </a:lnTo>
                  <a:lnTo>
                    <a:pt x="652" y="462"/>
                  </a:lnTo>
                  <a:lnTo>
                    <a:pt x="654" y="474"/>
                  </a:lnTo>
                  <a:lnTo>
                    <a:pt x="655" y="486"/>
                  </a:lnTo>
                  <a:lnTo>
                    <a:pt x="656" y="499"/>
                  </a:lnTo>
                  <a:lnTo>
                    <a:pt x="655" y="514"/>
                  </a:lnTo>
                  <a:lnTo>
                    <a:pt x="654" y="529"/>
                  </a:lnTo>
                  <a:lnTo>
                    <a:pt x="685" y="529"/>
                  </a:lnTo>
                  <a:lnTo>
                    <a:pt x="693" y="528"/>
                  </a:lnTo>
                  <a:lnTo>
                    <a:pt x="714" y="523"/>
                  </a:lnTo>
                  <a:lnTo>
                    <a:pt x="726" y="519"/>
                  </a:lnTo>
                  <a:lnTo>
                    <a:pt x="741" y="514"/>
                  </a:lnTo>
                  <a:lnTo>
                    <a:pt x="758" y="507"/>
                  </a:lnTo>
                  <a:lnTo>
                    <a:pt x="774" y="499"/>
                  </a:lnTo>
                  <a:lnTo>
                    <a:pt x="790" y="488"/>
                  </a:lnTo>
                  <a:lnTo>
                    <a:pt x="806" y="475"/>
                  </a:lnTo>
                  <a:lnTo>
                    <a:pt x="813" y="468"/>
                  </a:lnTo>
                  <a:lnTo>
                    <a:pt x="821" y="459"/>
                  </a:lnTo>
                  <a:lnTo>
                    <a:pt x="827" y="450"/>
                  </a:lnTo>
                  <a:lnTo>
                    <a:pt x="834" y="442"/>
                  </a:lnTo>
                  <a:lnTo>
                    <a:pt x="840" y="431"/>
                  </a:lnTo>
                  <a:lnTo>
                    <a:pt x="846" y="420"/>
                  </a:lnTo>
                  <a:lnTo>
                    <a:pt x="850" y="410"/>
                  </a:lnTo>
                  <a:lnTo>
                    <a:pt x="854" y="397"/>
                  </a:lnTo>
                  <a:lnTo>
                    <a:pt x="857" y="384"/>
                  </a:lnTo>
                  <a:lnTo>
                    <a:pt x="859" y="370"/>
                  </a:lnTo>
                  <a:lnTo>
                    <a:pt x="861" y="355"/>
                  </a:lnTo>
                  <a:lnTo>
                    <a:pt x="862" y="340"/>
                  </a:lnTo>
                  <a:lnTo>
                    <a:pt x="861" y="319"/>
                  </a:lnTo>
                  <a:lnTo>
                    <a:pt x="857" y="300"/>
                  </a:lnTo>
                  <a:lnTo>
                    <a:pt x="852" y="282"/>
                  </a:lnTo>
                  <a:lnTo>
                    <a:pt x="846" y="264"/>
                  </a:lnTo>
                  <a:lnTo>
                    <a:pt x="838" y="248"/>
                  </a:lnTo>
                  <a:lnTo>
                    <a:pt x="828" y="232"/>
                  </a:lnTo>
                  <a:lnTo>
                    <a:pt x="817" y="217"/>
                  </a:lnTo>
                  <a:lnTo>
                    <a:pt x="805" y="203"/>
                  </a:lnTo>
                  <a:lnTo>
                    <a:pt x="791" y="190"/>
                  </a:lnTo>
                  <a:lnTo>
                    <a:pt x="776" y="178"/>
                  </a:lnTo>
                  <a:lnTo>
                    <a:pt x="760" y="168"/>
                  </a:lnTo>
                  <a:lnTo>
                    <a:pt x="744" y="160"/>
                  </a:lnTo>
                  <a:lnTo>
                    <a:pt x="725" y="153"/>
                  </a:lnTo>
                  <a:lnTo>
                    <a:pt x="707" y="149"/>
                  </a:lnTo>
                  <a:lnTo>
                    <a:pt x="688" y="146"/>
                  </a:lnTo>
                  <a:lnTo>
                    <a:pt x="669"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964">
              <a:extLst>
                <a:ext uri="{FF2B5EF4-FFF2-40B4-BE49-F238E27FC236}">
                  <a16:creationId xmlns:a16="http://schemas.microsoft.com/office/drawing/2014/main" id="{7AE0FB4C-4C4A-4197-BDB9-E80F2572F5B1}"/>
                </a:ext>
              </a:extLst>
            </p:cNvPr>
            <p:cNvSpPr>
              <a:spLocks noEditPoints="1"/>
            </p:cNvSpPr>
            <p:nvPr/>
          </p:nvSpPr>
          <p:spPr bwMode="auto">
            <a:xfrm>
              <a:off x="8239125" y="2625725"/>
              <a:ext cx="133350" cy="133350"/>
            </a:xfrm>
            <a:custGeom>
              <a:avLst/>
              <a:gdLst>
                <a:gd name="T0" fmla="*/ 191 w 420"/>
                <a:gd name="T1" fmla="*/ 288 h 420"/>
                <a:gd name="T2" fmla="*/ 183 w 420"/>
                <a:gd name="T3" fmla="*/ 290 h 420"/>
                <a:gd name="T4" fmla="*/ 179 w 420"/>
                <a:gd name="T5" fmla="*/ 290 h 420"/>
                <a:gd name="T6" fmla="*/ 172 w 420"/>
                <a:gd name="T7" fmla="*/ 286 h 420"/>
                <a:gd name="T8" fmla="*/ 112 w 420"/>
                <a:gd name="T9" fmla="*/ 225 h 420"/>
                <a:gd name="T10" fmla="*/ 112 w 420"/>
                <a:gd name="T11" fmla="*/ 216 h 420"/>
                <a:gd name="T12" fmla="*/ 116 w 420"/>
                <a:gd name="T13" fmla="*/ 208 h 420"/>
                <a:gd name="T14" fmla="*/ 124 w 420"/>
                <a:gd name="T15" fmla="*/ 204 h 420"/>
                <a:gd name="T16" fmla="*/ 132 w 420"/>
                <a:gd name="T17" fmla="*/ 204 h 420"/>
                <a:gd name="T18" fmla="*/ 183 w 420"/>
                <a:gd name="T19" fmla="*/ 254 h 420"/>
                <a:gd name="T20" fmla="*/ 293 w 420"/>
                <a:gd name="T21" fmla="*/ 137 h 420"/>
                <a:gd name="T22" fmla="*/ 302 w 420"/>
                <a:gd name="T23" fmla="*/ 136 h 420"/>
                <a:gd name="T24" fmla="*/ 309 w 420"/>
                <a:gd name="T25" fmla="*/ 140 h 420"/>
                <a:gd name="T26" fmla="*/ 315 w 420"/>
                <a:gd name="T27" fmla="*/ 147 h 420"/>
                <a:gd name="T28" fmla="*/ 313 w 420"/>
                <a:gd name="T29" fmla="*/ 156 h 420"/>
                <a:gd name="T30" fmla="*/ 209 w 420"/>
                <a:gd name="T31" fmla="*/ 0 h 420"/>
                <a:gd name="T32" fmla="*/ 177 w 420"/>
                <a:gd name="T33" fmla="*/ 4 h 420"/>
                <a:gd name="T34" fmla="*/ 128 w 420"/>
                <a:gd name="T35" fmla="*/ 18 h 420"/>
                <a:gd name="T36" fmla="*/ 76 w 420"/>
                <a:gd name="T37" fmla="*/ 49 h 420"/>
                <a:gd name="T38" fmla="*/ 36 w 420"/>
                <a:gd name="T39" fmla="*/ 94 h 420"/>
                <a:gd name="T40" fmla="*/ 9 w 420"/>
                <a:gd name="T41" fmla="*/ 148 h 420"/>
                <a:gd name="T42" fmla="*/ 1 w 420"/>
                <a:gd name="T43" fmla="*/ 189 h 420"/>
                <a:gd name="T44" fmla="*/ 0 w 420"/>
                <a:gd name="T45" fmla="*/ 221 h 420"/>
                <a:gd name="T46" fmla="*/ 5 w 420"/>
                <a:gd name="T47" fmla="*/ 252 h 420"/>
                <a:gd name="T48" fmla="*/ 25 w 420"/>
                <a:gd name="T49" fmla="*/ 310 h 420"/>
                <a:gd name="T50" fmla="*/ 61 w 420"/>
                <a:gd name="T51" fmla="*/ 359 h 420"/>
                <a:gd name="T52" fmla="*/ 110 w 420"/>
                <a:gd name="T53" fmla="*/ 395 h 420"/>
                <a:gd name="T54" fmla="*/ 168 w 420"/>
                <a:gd name="T55" fmla="*/ 415 h 420"/>
                <a:gd name="T56" fmla="*/ 199 w 420"/>
                <a:gd name="T57" fmla="*/ 420 h 420"/>
                <a:gd name="T58" fmla="*/ 231 w 420"/>
                <a:gd name="T59" fmla="*/ 419 h 420"/>
                <a:gd name="T60" fmla="*/ 272 w 420"/>
                <a:gd name="T61" fmla="*/ 411 h 420"/>
                <a:gd name="T62" fmla="*/ 326 w 420"/>
                <a:gd name="T63" fmla="*/ 384 h 420"/>
                <a:gd name="T64" fmla="*/ 371 w 420"/>
                <a:gd name="T65" fmla="*/ 344 h 420"/>
                <a:gd name="T66" fmla="*/ 402 w 420"/>
                <a:gd name="T67" fmla="*/ 292 h 420"/>
                <a:gd name="T68" fmla="*/ 416 w 420"/>
                <a:gd name="T69" fmla="*/ 243 h 420"/>
                <a:gd name="T70" fmla="*/ 420 w 420"/>
                <a:gd name="T71" fmla="*/ 211 h 420"/>
                <a:gd name="T72" fmla="*/ 416 w 420"/>
                <a:gd name="T73" fmla="*/ 178 h 420"/>
                <a:gd name="T74" fmla="*/ 402 w 420"/>
                <a:gd name="T75" fmla="*/ 129 h 420"/>
                <a:gd name="T76" fmla="*/ 371 w 420"/>
                <a:gd name="T77" fmla="*/ 78 h 420"/>
                <a:gd name="T78" fmla="*/ 326 w 420"/>
                <a:gd name="T79" fmla="*/ 37 h 420"/>
                <a:gd name="T80" fmla="*/ 272 w 420"/>
                <a:gd name="T81" fmla="*/ 10 h 420"/>
                <a:gd name="T82" fmla="*/ 231 w 420"/>
                <a:gd name="T8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0" h="420">
                  <a:moveTo>
                    <a:pt x="310" y="161"/>
                  </a:moveTo>
                  <a:lnTo>
                    <a:pt x="193" y="286"/>
                  </a:lnTo>
                  <a:lnTo>
                    <a:pt x="191" y="288"/>
                  </a:lnTo>
                  <a:lnTo>
                    <a:pt x="189" y="289"/>
                  </a:lnTo>
                  <a:lnTo>
                    <a:pt x="186" y="290"/>
                  </a:lnTo>
                  <a:lnTo>
                    <a:pt x="183" y="290"/>
                  </a:lnTo>
                  <a:lnTo>
                    <a:pt x="183" y="290"/>
                  </a:lnTo>
                  <a:lnTo>
                    <a:pt x="183" y="290"/>
                  </a:lnTo>
                  <a:lnTo>
                    <a:pt x="179" y="290"/>
                  </a:lnTo>
                  <a:lnTo>
                    <a:pt x="177" y="289"/>
                  </a:lnTo>
                  <a:lnTo>
                    <a:pt x="174" y="288"/>
                  </a:lnTo>
                  <a:lnTo>
                    <a:pt x="172" y="286"/>
                  </a:lnTo>
                  <a:lnTo>
                    <a:pt x="116" y="229"/>
                  </a:lnTo>
                  <a:lnTo>
                    <a:pt x="114" y="227"/>
                  </a:lnTo>
                  <a:lnTo>
                    <a:pt x="112" y="225"/>
                  </a:lnTo>
                  <a:lnTo>
                    <a:pt x="112" y="221"/>
                  </a:lnTo>
                  <a:lnTo>
                    <a:pt x="111" y="218"/>
                  </a:lnTo>
                  <a:lnTo>
                    <a:pt x="112" y="216"/>
                  </a:lnTo>
                  <a:lnTo>
                    <a:pt x="112" y="213"/>
                  </a:lnTo>
                  <a:lnTo>
                    <a:pt x="114" y="211"/>
                  </a:lnTo>
                  <a:lnTo>
                    <a:pt x="116" y="208"/>
                  </a:lnTo>
                  <a:lnTo>
                    <a:pt x="118" y="206"/>
                  </a:lnTo>
                  <a:lnTo>
                    <a:pt x="120" y="204"/>
                  </a:lnTo>
                  <a:lnTo>
                    <a:pt x="124" y="204"/>
                  </a:lnTo>
                  <a:lnTo>
                    <a:pt x="126" y="203"/>
                  </a:lnTo>
                  <a:lnTo>
                    <a:pt x="129" y="204"/>
                  </a:lnTo>
                  <a:lnTo>
                    <a:pt x="132" y="204"/>
                  </a:lnTo>
                  <a:lnTo>
                    <a:pt x="134" y="206"/>
                  </a:lnTo>
                  <a:lnTo>
                    <a:pt x="137" y="208"/>
                  </a:lnTo>
                  <a:lnTo>
                    <a:pt x="183" y="254"/>
                  </a:lnTo>
                  <a:lnTo>
                    <a:pt x="289" y="140"/>
                  </a:lnTo>
                  <a:lnTo>
                    <a:pt x="291" y="139"/>
                  </a:lnTo>
                  <a:lnTo>
                    <a:pt x="293" y="137"/>
                  </a:lnTo>
                  <a:lnTo>
                    <a:pt x="296" y="136"/>
                  </a:lnTo>
                  <a:lnTo>
                    <a:pt x="298" y="136"/>
                  </a:lnTo>
                  <a:lnTo>
                    <a:pt x="302" y="136"/>
                  </a:lnTo>
                  <a:lnTo>
                    <a:pt x="305" y="137"/>
                  </a:lnTo>
                  <a:lnTo>
                    <a:pt x="307" y="138"/>
                  </a:lnTo>
                  <a:lnTo>
                    <a:pt x="309" y="140"/>
                  </a:lnTo>
                  <a:lnTo>
                    <a:pt x="311" y="142"/>
                  </a:lnTo>
                  <a:lnTo>
                    <a:pt x="313" y="144"/>
                  </a:lnTo>
                  <a:lnTo>
                    <a:pt x="315" y="147"/>
                  </a:lnTo>
                  <a:lnTo>
                    <a:pt x="315" y="151"/>
                  </a:lnTo>
                  <a:lnTo>
                    <a:pt x="315" y="153"/>
                  </a:lnTo>
                  <a:lnTo>
                    <a:pt x="313" y="156"/>
                  </a:lnTo>
                  <a:lnTo>
                    <a:pt x="312" y="158"/>
                  </a:lnTo>
                  <a:lnTo>
                    <a:pt x="310" y="161"/>
                  </a:lnTo>
                  <a:close/>
                  <a:moveTo>
                    <a:pt x="209" y="0"/>
                  </a:moveTo>
                  <a:lnTo>
                    <a:pt x="199" y="1"/>
                  </a:lnTo>
                  <a:lnTo>
                    <a:pt x="188" y="1"/>
                  </a:lnTo>
                  <a:lnTo>
                    <a:pt x="177" y="4"/>
                  </a:lnTo>
                  <a:lnTo>
                    <a:pt x="168" y="5"/>
                  </a:lnTo>
                  <a:lnTo>
                    <a:pt x="147" y="10"/>
                  </a:lnTo>
                  <a:lnTo>
                    <a:pt x="128" y="18"/>
                  </a:lnTo>
                  <a:lnTo>
                    <a:pt x="110" y="26"/>
                  </a:lnTo>
                  <a:lnTo>
                    <a:pt x="93" y="37"/>
                  </a:lnTo>
                  <a:lnTo>
                    <a:pt x="76" y="49"/>
                  </a:lnTo>
                  <a:lnTo>
                    <a:pt x="61" y="63"/>
                  </a:lnTo>
                  <a:lnTo>
                    <a:pt x="47" y="78"/>
                  </a:lnTo>
                  <a:lnTo>
                    <a:pt x="36" y="94"/>
                  </a:lnTo>
                  <a:lnTo>
                    <a:pt x="25" y="111"/>
                  </a:lnTo>
                  <a:lnTo>
                    <a:pt x="16" y="129"/>
                  </a:lnTo>
                  <a:lnTo>
                    <a:pt x="9" y="148"/>
                  </a:lnTo>
                  <a:lnTo>
                    <a:pt x="5" y="169"/>
                  </a:lnTo>
                  <a:lnTo>
                    <a:pt x="2" y="178"/>
                  </a:lnTo>
                  <a:lnTo>
                    <a:pt x="1" y="189"/>
                  </a:lnTo>
                  <a:lnTo>
                    <a:pt x="0" y="200"/>
                  </a:lnTo>
                  <a:lnTo>
                    <a:pt x="0" y="211"/>
                  </a:lnTo>
                  <a:lnTo>
                    <a:pt x="0" y="221"/>
                  </a:lnTo>
                  <a:lnTo>
                    <a:pt x="1" y="232"/>
                  </a:lnTo>
                  <a:lnTo>
                    <a:pt x="2" y="243"/>
                  </a:lnTo>
                  <a:lnTo>
                    <a:pt x="5" y="252"/>
                  </a:lnTo>
                  <a:lnTo>
                    <a:pt x="9" y="273"/>
                  </a:lnTo>
                  <a:lnTo>
                    <a:pt x="16" y="292"/>
                  </a:lnTo>
                  <a:lnTo>
                    <a:pt x="25" y="310"/>
                  </a:lnTo>
                  <a:lnTo>
                    <a:pt x="36" y="328"/>
                  </a:lnTo>
                  <a:lnTo>
                    <a:pt x="47" y="344"/>
                  </a:lnTo>
                  <a:lnTo>
                    <a:pt x="61" y="359"/>
                  </a:lnTo>
                  <a:lnTo>
                    <a:pt x="76" y="373"/>
                  </a:lnTo>
                  <a:lnTo>
                    <a:pt x="93" y="384"/>
                  </a:lnTo>
                  <a:lnTo>
                    <a:pt x="110" y="395"/>
                  </a:lnTo>
                  <a:lnTo>
                    <a:pt x="128" y="404"/>
                  </a:lnTo>
                  <a:lnTo>
                    <a:pt x="147" y="411"/>
                  </a:lnTo>
                  <a:lnTo>
                    <a:pt x="168" y="415"/>
                  </a:lnTo>
                  <a:lnTo>
                    <a:pt x="177" y="418"/>
                  </a:lnTo>
                  <a:lnTo>
                    <a:pt x="188" y="419"/>
                  </a:lnTo>
                  <a:lnTo>
                    <a:pt x="199" y="420"/>
                  </a:lnTo>
                  <a:lnTo>
                    <a:pt x="209" y="420"/>
                  </a:lnTo>
                  <a:lnTo>
                    <a:pt x="220" y="420"/>
                  </a:lnTo>
                  <a:lnTo>
                    <a:pt x="231" y="419"/>
                  </a:lnTo>
                  <a:lnTo>
                    <a:pt x="242" y="418"/>
                  </a:lnTo>
                  <a:lnTo>
                    <a:pt x="251" y="415"/>
                  </a:lnTo>
                  <a:lnTo>
                    <a:pt x="272" y="411"/>
                  </a:lnTo>
                  <a:lnTo>
                    <a:pt x="291" y="404"/>
                  </a:lnTo>
                  <a:lnTo>
                    <a:pt x="309" y="395"/>
                  </a:lnTo>
                  <a:lnTo>
                    <a:pt x="326" y="384"/>
                  </a:lnTo>
                  <a:lnTo>
                    <a:pt x="342" y="373"/>
                  </a:lnTo>
                  <a:lnTo>
                    <a:pt x="357" y="359"/>
                  </a:lnTo>
                  <a:lnTo>
                    <a:pt x="371" y="344"/>
                  </a:lnTo>
                  <a:lnTo>
                    <a:pt x="383" y="328"/>
                  </a:lnTo>
                  <a:lnTo>
                    <a:pt x="394" y="310"/>
                  </a:lnTo>
                  <a:lnTo>
                    <a:pt x="402" y="292"/>
                  </a:lnTo>
                  <a:lnTo>
                    <a:pt x="410" y="273"/>
                  </a:lnTo>
                  <a:lnTo>
                    <a:pt x="415" y="252"/>
                  </a:lnTo>
                  <a:lnTo>
                    <a:pt x="416" y="243"/>
                  </a:lnTo>
                  <a:lnTo>
                    <a:pt x="419" y="232"/>
                  </a:lnTo>
                  <a:lnTo>
                    <a:pt x="419" y="221"/>
                  </a:lnTo>
                  <a:lnTo>
                    <a:pt x="420" y="211"/>
                  </a:lnTo>
                  <a:lnTo>
                    <a:pt x="419" y="200"/>
                  </a:lnTo>
                  <a:lnTo>
                    <a:pt x="419" y="189"/>
                  </a:lnTo>
                  <a:lnTo>
                    <a:pt x="416" y="178"/>
                  </a:lnTo>
                  <a:lnTo>
                    <a:pt x="415" y="169"/>
                  </a:lnTo>
                  <a:lnTo>
                    <a:pt x="410" y="148"/>
                  </a:lnTo>
                  <a:lnTo>
                    <a:pt x="402" y="129"/>
                  </a:lnTo>
                  <a:lnTo>
                    <a:pt x="394" y="111"/>
                  </a:lnTo>
                  <a:lnTo>
                    <a:pt x="383" y="94"/>
                  </a:lnTo>
                  <a:lnTo>
                    <a:pt x="371" y="78"/>
                  </a:lnTo>
                  <a:lnTo>
                    <a:pt x="357" y="63"/>
                  </a:lnTo>
                  <a:lnTo>
                    <a:pt x="342" y="49"/>
                  </a:lnTo>
                  <a:lnTo>
                    <a:pt x="326" y="37"/>
                  </a:lnTo>
                  <a:lnTo>
                    <a:pt x="309" y="26"/>
                  </a:lnTo>
                  <a:lnTo>
                    <a:pt x="291" y="18"/>
                  </a:lnTo>
                  <a:lnTo>
                    <a:pt x="272" y="10"/>
                  </a:lnTo>
                  <a:lnTo>
                    <a:pt x="251" y="5"/>
                  </a:lnTo>
                  <a:lnTo>
                    <a:pt x="242" y="4"/>
                  </a:lnTo>
                  <a:lnTo>
                    <a:pt x="231" y="1"/>
                  </a:lnTo>
                  <a:lnTo>
                    <a:pt x="220" y="1"/>
                  </a:ln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5" name="Group 214">
            <a:extLst>
              <a:ext uri="{FF2B5EF4-FFF2-40B4-BE49-F238E27FC236}">
                <a16:creationId xmlns:a16="http://schemas.microsoft.com/office/drawing/2014/main" id="{852149B9-469A-45EB-B2D5-376553D2CF60}"/>
              </a:ext>
            </a:extLst>
          </p:cNvPr>
          <p:cNvGrpSpPr/>
          <p:nvPr/>
        </p:nvGrpSpPr>
        <p:grpSpPr>
          <a:xfrm>
            <a:off x="9060721" y="4685628"/>
            <a:ext cx="387307" cy="331013"/>
            <a:chOff x="8743950" y="1968500"/>
            <a:chExt cx="273050" cy="233363"/>
          </a:xfrm>
          <a:solidFill>
            <a:srgbClr val="AFE291"/>
          </a:solidFill>
        </p:grpSpPr>
        <p:sp>
          <p:nvSpPr>
            <p:cNvPr id="216" name="Freeform 3976">
              <a:extLst>
                <a:ext uri="{FF2B5EF4-FFF2-40B4-BE49-F238E27FC236}">
                  <a16:creationId xmlns:a16="http://schemas.microsoft.com/office/drawing/2014/main" id="{9DD92E56-7421-4C2B-8205-E637FEFD4C02}"/>
                </a:ext>
              </a:extLst>
            </p:cNvPr>
            <p:cNvSpPr>
              <a:spLocks/>
            </p:cNvSpPr>
            <p:nvPr/>
          </p:nvSpPr>
          <p:spPr bwMode="auto">
            <a:xfrm>
              <a:off x="8743950" y="1968500"/>
              <a:ext cx="273050" cy="168275"/>
            </a:xfrm>
            <a:custGeom>
              <a:avLst/>
              <a:gdLst>
                <a:gd name="T0" fmla="*/ 648 w 861"/>
                <a:gd name="T1" fmla="*/ 113 h 529"/>
                <a:gd name="T2" fmla="*/ 613 w 861"/>
                <a:gd name="T3" fmla="*/ 72 h 529"/>
                <a:gd name="T4" fmla="*/ 569 w 861"/>
                <a:gd name="T5" fmla="*/ 39 h 529"/>
                <a:gd name="T6" fmla="*/ 521 w 861"/>
                <a:gd name="T7" fmla="*/ 15 h 529"/>
                <a:gd name="T8" fmla="*/ 467 w 861"/>
                <a:gd name="T9" fmla="*/ 2 h 529"/>
                <a:gd name="T10" fmla="*/ 418 w 861"/>
                <a:gd name="T11" fmla="*/ 0 h 529"/>
                <a:gd name="T12" fmla="*/ 380 w 861"/>
                <a:gd name="T13" fmla="*/ 5 h 529"/>
                <a:gd name="T14" fmla="*/ 345 w 861"/>
                <a:gd name="T15" fmla="*/ 14 h 529"/>
                <a:gd name="T16" fmla="*/ 312 w 861"/>
                <a:gd name="T17" fmla="*/ 27 h 529"/>
                <a:gd name="T18" fmla="*/ 271 w 861"/>
                <a:gd name="T19" fmla="*/ 53 h 529"/>
                <a:gd name="T20" fmla="*/ 219 w 861"/>
                <a:gd name="T21" fmla="*/ 102 h 529"/>
                <a:gd name="T22" fmla="*/ 188 w 861"/>
                <a:gd name="T23" fmla="*/ 154 h 529"/>
                <a:gd name="T24" fmla="*/ 175 w 861"/>
                <a:gd name="T25" fmla="*/ 187 h 529"/>
                <a:gd name="T26" fmla="*/ 167 w 861"/>
                <a:gd name="T27" fmla="*/ 223 h 529"/>
                <a:gd name="T28" fmla="*/ 150 w 861"/>
                <a:gd name="T29" fmla="*/ 235 h 529"/>
                <a:gd name="T30" fmla="*/ 106 w 861"/>
                <a:gd name="T31" fmla="*/ 242 h 529"/>
                <a:gd name="T32" fmla="*/ 66 w 861"/>
                <a:gd name="T33" fmla="*/ 261 h 529"/>
                <a:gd name="T34" fmla="*/ 34 w 861"/>
                <a:gd name="T35" fmla="*/ 290 h 529"/>
                <a:gd name="T36" fmla="*/ 11 w 861"/>
                <a:gd name="T37" fmla="*/ 326 h 529"/>
                <a:gd name="T38" fmla="*/ 1 w 861"/>
                <a:gd name="T39" fmla="*/ 370 h 529"/>
                <a:gd name="T40" fmla="*/ 2 w 861"/>
                <a:gd name="T41" fmla="*/ 409 h 529"/>
                <a:gd name="T42" fmla="*/ 8 w 861"/>
                <a:gd name="T43" fmla="*/ 440 h 529"/>
                <a:gd name="T44" fmla="*/ 20 w 861"/>
                <a:gd name="T45" fmla="*/ 466 h 529"/>
                <a:gd name="T46" fmla="*/ 36 w 861"/>
                <a:gd name="T47" fmla="*/ 485 h 529"/>
                <a:gd name="T48" fmla="*/ 67 w 861"/>
                <a:gd name="T49" fmla="*/ 509 h 529"/>
                <a:gd name="T50" fmla="*/ 107 w 861"/>
                <a:gd name="T51" fmla="*/ 523 h 529"/>
                <a:gd name="T52" fmla="*/ 154 w 861"/>
                <a:gd name="T53" fmla="*/ 529 h 529"/>
                <a:gd name="T54" fmla="*/ 389 w 861"/>
                <a:gd name="T55" fmla="*/ 529 h 529"/>
                <a:gd name="T56" fmla="*/ 393 w 861"/>
                <a:gd name="T57" fmla="*/ 326 h 529"/>
                <a:gd name="T58" fmla="*/ 409 w 861"/>
                <a:gd name="T59" fmla="*/ 306 h 529"/>
                <a:gd name="T60" fmla="*/ 434 w 861"/>
                <a:gd name="T61" fmla="*/ 298 h 529"/>
                <a:gd name="T62" fmla="*/ 460 w 861"/>
                <a:gd name="T63" fmla="*/ 306 h 529"/>
                <a:gd name="T64" fmla="*/ 476 w 861"/>
                <a:gd name="T65" fmla="*/ 326 h 529"/>
                <a:gd name="T66" fmla="*/ 479 w 861"/>
                <a:gd name="T67" fmla="*/ 529 h 529"/>
                <a:gd name="T68" fmla="*/ 713 w 861"/>
                <a:gd name="T69" fmla="*/ 523 h 529"/>
                <a:gd name="T70" fmla="*/ 757 w 861"/>
                <a:gd name="T71" fmla="*/ 508 h 529"/>
                <a:gd name="T72" fmla="*/ 805 w 861"/>
                <a:gd name="T73" fmla="*/ 475 h 529"/>
                <a:gd name="T74" fmla="*/ 828 w 861"/>
                <a:gd name="T75" fmla="*/ 451 h 529"/>
                <a:gd name="T76" fmla="*/ 845 w 861"/>
                <a:gd name="T77" fmla="*/ 421 h 529"/>
                <a:gd name="T78" fmla="*/ 857 w 861"/>
                <a:gd name="T79" fmla="*/ 384 h 529"/>
                <a:gd name="T80" fmla="*/ 861 w 861"/>
                <a:gd name="T81" fmla="*/ 340 h 529"/>
                <a:gd name="T82" fmla="*/ 852 w 861"/>
                <a:gd name="T83" fmla="*/ 282 h 529"/>
                <a:gd name="T84" fmla="*/ 828 w 861"/>
                <a:gd name="T85" fmla="*/ 232 h 529"/>
                <a:gd name="T86" fmla="*/ 791 w 861"/>
                <a:gd name="T87" fmla="*/ 190 h 529"/>
                <a:gd name="T88" fmla="*/ 743 w 861"/>
                <a:gd name="T89" fmla="*/ 161 h 529"/>
                <a:gd name="T90" fmla="*/ 688 w 861"/>
                <a:gd name="T91" fmla="*/ 14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1" h="529">
                  <a:moveTo>
                    <a:pt x="668" y="145"/>
                  </a:moveTo>
                  <a:lnTo>
                    <a:pt x="659" y="128"/>
                  </a:lnTo>
                  <a:lnTo>
                    <a:pt x="648" y="113"/>
                  </a:lnTo>
                  <a:lnTo>
                    <a:pt x="638" y="99"/>
                  </a:lnTo>
                  <a:lnTo>
                    <a:pt x="626" y="85"/>
                  </a:lnTo>
                  <a:lnTo>
                    <a:pt x="613" y="72"/>
                  </a:lnTo>
                  <a:lnTo>
                    <a:pt x="599" y="60"/>
                  </a:lnTo>
                  <a:lnTo>
                    <a:pt x="584" y="49"/>
                  </a:lnTo>
                  <a:lnTo>
                    <a:pt x="569" y="39"/>
                  </a:lnTo>
                  <a:lnTo>
                    <a:pt x="553" y="30"/>
                  </a:lnTo>
                  <a:lnTo>
                    <a:pt x="537" y="23"/>
                  </a:lnTo>
                  <a:lnTo>
                    <a:pt x="521" y="15"/>
                  </a:lnTo>
                  <a:lnTo>
                    <a:pt x="503" y="10"/>
                  </a:lnTo>
                  <a:lnTo>
                    <a:pt x="485" y="6"/>
                  </a:lnTo>
                  <a:lnTo>
                    <a:pt x="467" y="2"/>
                  </a:lnTo>
                  <a:lnTo>
                    <a:pt x="449" y="0"/>
                  </a:lnTo>
                  <a:lnTo>
                    <a:pt x="431" y="0"/>
                  </a:lnTo>
                  <a:lnTo>
                    <a:pt x="418" y="0"/>
                  </a:lnTo>
                  <a:lnTo>
                    <a:pt x="405" y="1"/>
                  </a:lnTo>
                  <a:lnTo>
                    <a:pt x="393" y="2"/>
                  </a:lnTo>
                  <a:lnTo>
                    <a:pt x="380" y="5"/>
                  </a:lnTo>
                  <a:lnTo>
                    <a:pt x="369" y="7"/>
                  </a:lnTo>
                  <a:lnTo>
                    <a:pt x="357" y="10"/>
                  </a:lnTo>
                  <a:lnTo>
                    <a:pt x="345" y="14"/>
                  </a:lnTo>
                  <a:lnTo>
                    <a:pt x="334" y="17"/>
                  </a:lnTo>
                  <a:lnTo>
                    <a:pt x="322" y="23"/>
                  </a:lnTo>
                  <a:lnTo>
                    <a:pt x="312" y="27"/>
                  </a:lnTo>
                  <a:lnTo>
                    <a:pt x="301" y="34"/>
                  </a:lnTo>
                  <a:lnTo>
                    <a:pt x="290" y="39"/>
                  </a:lnTo>
                  <a:lnTo>
                    <a:pt x="271" y="53"/>
                  </a:lnTo>
                  <a:lnTo>
                    <a:pt x="253" y="68"/>
                  </a:lnTo>
                  <a:lnTo>
                    <a:pt x="236" y="84"/>
                  </a:lnTo>
                  <a:lnTo>
                    <a:pt x="219" y="102"/>
                  </a:lnTo>
                  <a:lnTo>
                    <a:pt x="206" y="121"/>
                  </a:lnTo>
                  <a:lnTo>
                    <a:pt x="194" y="142"/>
                  </a:lnTo>
                  <a:lnTo>
                    <a:pt x="188" y="154"/>
                  </a:lnTo>
                  <a:lnTo>
                    <a:pt x="183" y="164"/>
                  </a:lnTo>
                  <a:lnTo>
                    <a:pt x="179" y="175"/>
                  </a:lnTo>
                  <a:lnTo>
                    <a:pt x="175" y="187"/>
                  </a:lnTo>
                  <a:lnTo>
                    <a:pt x="171" y="199"/>
                  </a:lnTo>
                  <a:lnTo>
                    <a:pt x="169" y="211"/>
                  </a:lnTo>
                  <a:lnTo>
                    <a:pt x="167" y="223"/>
                  </a:lnTo>
                  <a:lnTo>
                    <a:pt x="165" y="235"/>
                  </a:lnTo>
                  <a:lnTo>
                    <a:pt x="157" y="235"/>
                  </a:lnTo>
                  <a:lnTo>
                    <a:pt x="150" y="235"/>
                  </a:lnTo>
                  <a:lnTo>
                    <a:pt x="135" y="235"/>
                  </a:lnTo>
                  <a:lnTo>
                    <a:pt x="120" y="237"/>
                  </a:lnTo>
                  <a:lnTo>
                    <a:pt x="106" y="242"/>
                  </a:lnTo>
                  <a:lnTo>
                    <a:pt x="92" y="247"/>
                  </a:lnTo>
                  <a:lnTo>
                    <a:pt x="79" y="253"/>
                  </a:lnTo>
                  <a:lnTo>
                    <a:pt x="66" y="261"/>
                  </a:lnTo>
                  <a:lnTo>
                    <a:pt x="54" y="270"/>
                  </a:lnTo>
                  <a:lnTo>
                    <a:pt x="44" y="279"/>
                  </a:lnTo>
                  <a:lnTo>
                    <a:pt x="34" y="290"/>
                  </a:lnTo>
                  <a:lnTo>
                    <a:pt x="25" y="301"/>
                  </a:lnTo>
                  <a:lnTo>
                    <a:pt x="18" y="313"/>
                  </a:lnTo>
                  <a:lnTo>
                    <a:pt x="11" y="326"/>
                  </a:lnTo>
                  <a:lnTo>
                    <a:pt x="6" y="340"/>
                  </a:lnTo>
                  <a:lnTo>
                    <a:pt x="3" y="355"/>
                  </a:lnTo>
                  <a:lnTo>
                    <a:pt x="1" y="370"/>
                  </a:lnTo>
                  <a:lnTo>
                    <a:pt x="0" y="385"/>
                  </a:lnTo>
                  <a:lnTo>
                    <a:pt x="1" y="398"/>
                  </a:lnTo>
                  <a:lnTo>
                    <a:pt x="2" y="409"/>
                  </a:lnTo>
                  <a:lnTo>
                    <a:pt x="3" y="421"/>
                  </a:lnTo>
                  <a:lnTo>
                    <a:pt x="5" y="430"/>
                  </a:lnTo>
                  <a:lnTo>
                    <a:pt x="8" y="440"/>
                  </a:lnTo>
                  <a:lnTo>
                    <a:pt x="11" y="450"/>
                  </a:lnTo>
                  <a:lnTo>
                    <a:pt x="16" y="457"/>
                  </a:lnTo>
                  <a:lnTo>
                    <a:pt x="20" y="466"/>
                  </a:lnTo>
                  <a:lnTo>
                    <a:pt x="25" y="472"/>
                  </a:lnTo>
                  <a:lnTo>
                    <a:pt x="31" y="479"/>
                  </a:lnTo>
                  <a:lnTo>
                    <a:pt x="36" y="485"/>
                  </a:lnTo>
                  <a:lnTo>
                    <a:pt x="41" y="490"/>
                  </a:lnTo>
                  <a:lnTo>
                    <a:pt x="54" y="500"/>
                  </a:lnTo>
                  <a:lnTo>
                    <a:pt x="67" y="509"/>
                  </a:lnTo>
                  <a:lnTo>
                    <a:pt x="80" y="515"/>
                  </a:lnTo>
                  <a:lnTo>
                    <a:pt x="94" y="519"/>
                  </a:lnTo>
                  <a:lnTo>
                    <a:pt x="107" y="523"/>
                  </a:lnTo>
                  <a:lnTo>
                    <a:pt x="119" y="526"/>
                  </a:lnTo>
                  <a:lnTo>
                    <a:pt x="140" y="528"/>
                  </a:lnTo>
                  <a:lnTo>
                    <a:pt x="154" y="529"/>
                  </a:lnTo>
                  <a:lnTo>
                    <a:pt x="158" y="529"/>
                  </a:lnTo>
                  <a:lnTo>
                    <a:pt x="159" y="529"/>
                  </a:lnTo>
                  <a:lnTo>
                    <a:pt x="389" y="529"/>
                  </a:lnTo>
                  <a:lnTo>
                    <a:pt x="389" y="344"/>
                  </a:lnTo>
                  <a:lnTo>
                    <a:pt x="390" y="334"/>
                  </a:lnTo>
                  <a:lnTo>
                    <a:pt x="393" y="326"/>
                  </a:lnTo>
                  <a:lnTo>
                    <a:pt x="398" y="318"/>
                  </a:lnTo>
                  <a:lnTo>
                    <a:pt x="403" y="311"/>
                  </a:lnTo>
                  <a:lnTo>
                    <a:pt x="409" y="306"/>
                  </a:lnTo>
                  <a:lnTo>
                    <a:pt x="417" y="302"/>
                  </a:lnTo>
                  <a:lnTo>
                    <a:pt x="425" y="300"/>
                  </a:lnTo>
                  <a:lnTo>
                    <a:pt x="434" y="298"/>
                  </a:lnTo>
                  <a:lnTo>
                    <a:pt x="444" y="300"/>
                  </a:lnTo>
                  <a:lnTo>
                    <a:pt x="452" y="302"/>
                  </a:lnTo>
                  <a:lnTo>
                    <a:pt x="460" y="306"/>
                  </a:lnTo>
                  <a:lnTo>
                    <a:pt x="466" y="311"/>
                  </a:lnTo>
                  <a:lnTo>
                    <a:pt x="472" y="318"/>
                  </a:lnTo>
                  <a:lnTo>
                    <a:pt x="476" y="326"/>
                  </a:lnTo>
                  <a:lnTo>
                    <a:pt x="478" y="334"/>
                  </a:lnTo>
                  <a:lnTo>
                    <a:pt x="479" y="344"/>
                  </a:lnTo>
                  <a:lnTo>
                    <a:pt x="479" y="529"/>
                  </a:lnTo>
                  <a:lnTo>
                    <a:pt x="685" y="529"/>
                  </a:lnTo>
                  <a:lnTo>
                    <a:pt x="692" y="528"/>
                  </a:lnTo>
                  <a:lnTo>
                    <a:pt x="713" y="523"/>
                  </a:lnTo>
                  <a:lnTo>
                    <a:pt x="727" y="519"/>
                  </a:lnTo>
                  <a:lnTo>
                    <a:pt x="741" y="514"/>
                  </a:lnTo>
                  <a:lnTo>
                    <a:pt x="757" y="508"/>
                  </a:lnTo>
                  <a:lnTo>
                    <a:pt x="773" y="498"/>
                  </a:lnTo>
                  <a:lnTo>
                    <a:pt x="790" y="488"/>
                  </a:lnTo>
                  <a:lnTo>
                    <a:pt x="805" y="475"/>
                  </a:lnTo>
                  <a:lnTo>
                    <a:pt x="814" y="468"/>
                  </a:lnTo>
                  <a:lnTo>
                    <a:pt x="820" y="459"/>
                  </a:lnTo>
                  <a:lnTo>
                    <a:pt x="828" y="451"/>
                  </a:lnTo>
                  <a:lnTo>
                    <a:pt x="834" y="442"/>
                  </a:lnTo>
                  <a:lnTo>
                    <a:pt x="839" y="431"/>
                  </a:lnTo>
                  <a:lnTo>
                    <a:pt x="845" y="421"/>
                  </a:lnTo>
                  <a:lnTo>
                    <a:pt x="849" y="410"/>
                  </a:lnTo>
                  <a:lnTo>
                    <a:pt x="853" y="397"/>
                  </a:lnTo>
                  <a:lnTo>
                    <a:pt x="857" y="384"/>
                  </a:lnTo>
                  <a:lnTo>
                    <a:pt x="859" y="370"/>
                  </a:lnTo>
                  <a:lnTo>
                    <a:pt x="861" y="355"/>
                  </a:lnTo>
                  <a:lnTo>
                    <a:pt x="861" y="340"/>
                  </a:lnTo>
                  <a:lnTo>
                    <a:pt x="860" y="320"/>
                  </a:lnTo>
                  <a:lnTo>
                    <a:pt x="857" y="301"/>
                  </a:lnTo>
                  <a:lnTo>
                    <a:pt x="852" y="282"/>
                  </a:lnTo>
                  <a:lnTo>
                    <a:pt x="846" y="264"/>
                  </a:lnTo>
                  <a:lnTo>
                    <a:pt x="837" y="248"/>
                  </a:lnTo>
                  <a:lnTo>
                    <a:pt x="828" y="232"/>
                  </a:lnTo>
                  <a:lnTo>
                    <a:pt x="817" y="217"/>
                  </a:lnTo>
                  <a:lnTo>
                    <a:pt x="804" y="203"/>
                  </a:lnTo>
                  <a:lnTo>
                    <a:pt x="791" y="190"/>
                  </a:lnTo>
                  <a:lnTo>
                    <a:pt x="776" y="178"/>
                  </a:lnTo>
                  <a:lnTo>
                    <a:pt x="760" y="169"/>
                  </a:lnTo>
                  <a:lnTo>
                    <a:pt x="743" y="161"/>
                  </a:lnTo>
                  <a:lnTo>
                    <a:pt x="726" y="154"/>
                  </a:lnTo>
                  <a:lnTo>
                    <a:pt x="706"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977">
              <a:extLst>
                <a:ext uri="{FF2B5EF4-FFF2-40B4-BE49-F238E27FC236}">
                  <a16:creationId xmlns:a16="http://schemas.microsoft.com/office/drawing/2014/main" id="{7CE0D7D9-8BAC-42AB-9390-7C0DB1347763}"/>
                </a:ext>
              </a:extLst>
            </p:cNvPr>
            <p:cNvSpPr>
              <a:spLocks/>
            </p:cNvSpPr>
            <p:nvPr/>
          </p:nvSpPr>
          <p:spPr bwMode="auto">
            <a:xfrm>
              <a:off x="8839200" y="2071688"/>
              <a:ext cx="84138" cy="130175"/>
            </a:xfrm>
            <a:custGeom>
              <a:avLst/>
              <a:gdLst>
                <a:gd name="T0" fmla="*/ 265 w 269"/>
                <a:gd name="T1" fmla="*/ 265 h 410"/>
                <a:gd name="T2" fmla="*/ 263 w 269"/>
                <a:gd name="T3" fmla="*/ 263 h 410"/>
                <a:gd name="T4" fmla="*/ 257 w 269"/>
                <a:gd name="T5" fmla="*/ 261 h 410"/>
                <a:gd name="T6" fmla="*/ 251 w 269"/>
                <a:gd name="T7" fmla="*/ 261 h 410"/>
                <a:gd name="T8" fmla="*/ 246 w 269"/>
                <a:gd name="T9" fmla="*/ 263 h 410"/>
                <a:gd name="T10" fmla="*/ 243 w 269"/>
                <a:gd name="T11" fmla="*/ 265 h 410"/>
                <a:gd name="T12" fmla="*/ 196 w 269"/>
                <a:gd name="T13" fmla="*/ 313 h 410"/>
                <a:gd name="T14" fmla="*/ 149 w 269"/>
                <a:gd name="T15" fmla="*/ 16 h 410"/>
                <a:gd name="T16" fmla="*/ 148 w 269"/>
                <a:gd name="T17" fmla="*/ 9 h 410"/>
                <a:gd name="T18" fmla="*/ 145 w 269"/>
                <a:gd name="T19" fmla="*/ 5 h 410"/>
                <a:gd name="T20" fmla="*/ 140 w 269"/>
                <a:gd name="T21" fmla="*/ 2 h 410"/>
                <a:gd name="T22" fmla="*/ 134 w 269"/>
                <a:gd name="T23" fmla="*/ 0 h 410"/>
                <a:gd name="T24" fmla="*/ 129 w 269"/>
                <a:gd name="T25" fmla="*/ 2 h 410"/>
                <a:gd name="T26" fmla="*/ 123 w 269"/>
                <a:gd name="T27" fmla="*/ 5 h 410"/>
                <a:gd name="T28" fmla="*/ 120 w 269"/>
                <a:gd name="T29" fmla="*/ 9 h 410"/>
                <a:gd name="T30" fmla="*/ 119 w 269"/>
                <a:gd name="T31" fmla="*/ 16 h 410"/>
                <a:gd name="T32" fmla="*/ 72 w 269"/>
                <a:gd name="T33" fmla="*/ 313 h 410"/>
                <a:gd name="T34" fmla="*/ 22 w 269"/>
                <a:gd name="T35" fmla="*/ 263 h 410"/>
                <a:gd name="T36" fmla="*/ 17 w 269"/>
                <a:gd name="T37" fmla="*/ 261 h 410"/>
                <a:gd name="T38" fmla="*/ 12 w 269"/>
                <a:gd name="T39" fmla="*/ 261 h 410"/>
                <a:gd name="T40" fmla="*/ 6 w 269"/>
                <a:gd name="T41" fmla="*/ 263 h 410"/>
                <a:gd name="T42" fmla="*/ 2 w 269"/>
                <a:gd name="T43" fmla="*/ 268 h 410"/>
                <a:gd name="T44" fmla="*/ 0 w 269"/>
                <a:gd name="T45" fmla="*/ 273 h 410"/>
                <a:gd name="T46" fmla="*/ 0 w 269"/>
                <a:gd name="T47" fmla="*/ 278 h 410"/>
                <a:gd name="T48" fmla="*/ 2 w 269"/>
                <a:gd name="T49" fmla="*/ 284 h 410"/>
                <a:gd name="T50" fmla="*/ 84 w 269"/>
                <a:gd name="T51" fmla="*/ 366 h 410"/>
                <a:gd name="T52" fmla="*/ 124 w 269"/>
                <a:gd name="T53" fmla="*/ 406 h 410"/>
                <a:gd name="T54" fmla="*/ 126 w 269"/>
                <a:gd name="T55" fmla="*/ 408 h 410"/>
                <a:gd name="T56" fmla="*/ 132 w 269"/>
                <a:gd name="T57" fmla="*/ 410 h 410"/>
                <a:gd name="T58" fmla="*/ 137 w 269"/>
                <a:gd name="T59" fmla="*/ 410 h 410"/>
                <a:gd name="T60" fmla="*/ 143 w 269"/>
                <a:gd name="T61" fmla="*/ 408 h 410"/>
                <a:gd name="T62" fmla="*/ 184 w 269"/>
                <a:gd name="T63" fmla="*/ 366 h 410"/>
                <a:gd name="T64" fmla="*/ 267 w 269"/>
                <a:gd name="T65" fmla="*/ 284 h 410"/>
                <a:gd name="T66" fmla="*/ 269 w 269"/>
                <a:gd name="T67" fmla="*/ 278 h 410"/>
                <a:gd name="T68" fmla="*/ 269 w 269"/>
                <a:gd name="T69" fmla="*/ 273 h 410"/>
                <a:gd name="T70" fmla="*/ 267 w 269"/>
                <a:gd name="T71" fmla="*/ 26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410">
                  <a:moveTo>
                    <a:pt x="265" y="265"/>
                  </a:moveTo>
                  <a:lnTo>
                    <a:pt x="265" y="265"/>
                  </a:lnTo>
                  <a:lnTo>
                    <a:pt x="265" y="265"/>
                  </a:lnTo>
                  <a:lnTo>
                    <a:pt x="263" y="263"/>
                  </a:lnTo>
                  <a:lnTo>
                    <a:pt x="259" y="262"/>
                  </a:lnTo>
                  <a:lnTo>
                    <a:pt x="257" y="261"/>
                  </a:lnTo>
                  <a:lnTo>
                    <a:pt x="254" y="261"/>
                  </a:lnTo>
                  <a:lnTo>
                    <a:pt x="251" y="261"/>
                  </a:lnTo>
                  <a:lnTo>
                    <a:pt x="249" y="262"/>
                  </a:lnTo>
                  <a:lnTo>
                    <a:pt x="246" y="263"/>
                  </a:lnTo>
                  <a:lnTo>
                    <a:pt x="243" y="265"/>
                  </a:lnTo>
                  <a:lnTo>
                    <a:pt x="243" y="265"/>
                  </a:lnTo>
                  <a:lnTo>
                    <a:pt x="243" y="265"/>
                  </a:lnTo>
                  <a:lnTo>
                    <a:pt x="196" y="313"/>
                  </a:lnTo>
                  <a:lnTo>
                    <a:pt x="149" y="359"/>
                  </a:lnTo>
                  <a:lnTo>
                    <a:pt x="149" y="16"/>
                  </a:lnTo>
                  <a:lnTo>
                    <a:pt x="149" y="12"/>
                  </a:lnTo>
                  <a:lnTo>
                    <a:pt x="148" y="9"/>
                  </a:lnTo>
                  <a:lnTo>
                    <a:pt x="147" y="7"/>
                  </a:lnTo>
                  <a:lnTo>
                    <a:pt x="145" y="5"/>
                  </a:lnTo>
                  <a:lnTo>
                    <a:pt x="143" y="3"/>
                  </a:lnTo>
                  <a:lnTo>
                    <a:pt x="140" y="2"/>
                  </a:lnTo>
                  <a:lnTo>
                    <a:pt x="137" y="0"/>
                  </a:lnTo>
                  <a:lnTo>
                    <a:pt x="134" y="0"/>
                  </a:lnTo>
                  <a:lnTo>
                    <a:pt x="131" y="0"/>
                  </a:lnTo>
                  <a:lnTo>
                    <a:pt x="129" y="2"/>
                  </a:lnTo>
                  <a:lnTo>
                    <a:pt x="125" y="3"/>
                  </a:lnTo>
                  <a:lnTo>
                    <a:pt x="123" y="5"/>
                  </a:lnTo>
                  <a:lnTo>
                    <a:pt x="122" y="7"/>
                  </a:lnTo>
                  <a:lnTo>
                    <a:pt x="120" y="9"/>
                  </a:lnTo>
                  <a:lnTo>
                    <a:pt x="120" y="12"/>
                  </a:lnTo>
                  <a:lnTo>
                    <a:pt x="119" y="16"/>
                  </a:lnTo>
                  <a:lnTo>
                    <a:pt x="119" y="359"/>
                  </a:lnTo>
                  <a:lnTo>
                    <a:pt x="72" y="313"/>
                  </a:lnTo>
                  <a:lnTo>
                    <a:pt x="25" y="265"/>
                  </a:lnTo>
                  <a:lnTo>
                    <a:pt x="22" y="263"/>
                  </a:lnTo>
                  <a:lnTo>
                    <a:pt x="20" y="262"/>
                  </a:lnTo>
                  <a:lnTo>
                    <a:pt x="17" y="261"/>
                  </a:lnTo>
                  <a:lnTo>
                    <a:pt x="15" y="261"/>
                  </a:lnTo>
                  <a:lnTo>
                    <a:pt x="12" y="261"/>
                  </a:lnTo>
                  <a:lnTo>
                    <a:pt x="8" y="262"/>
                  </a:lnTo>
                  <a:lnTo>
                    <a:pt x="6" y="263"/>
                  </a:lnTo>
                  <a:lnTo>
                    <a:pt x="4" y="265"/>
                  </a:lnTo>
                  <a:lnTo>
                    <a:pt x="2" y="268"/>
                  </a:lnTo>
                  <a:lnTo>
                    <a:pt x="1" y="270"/>
                  </a:lnTo>
                  <a:lnTo>
                    <a:pt x="0" y="273"/>
                  </a:lnTo>
                  <a:lnTo>
                    <a:pt x="0" y="276"/>
                  </a:lnTo>
                  <a:lnTo>
                    <a:pt x="0" y="278"/>
                  </a:lnTo>
                  <a:lnTo>
                    <a:pt x="1" y="282"/>
                  </a:lnTo>
                  <a:lnTo>
                    <a:pt x="2" y="284"/>
                  </a:lnTo>
                  <a:lnTo>
                    <a:pt x="4" y="286"/>
                  </a:lnTo>
                  <a:lnTo>
                    <a:pt x="84" y="366"/>
                  </a:lnTo>
                  <a:lnTo>
                    <a:pt x="123" y="406"/>
                  </a:lnTo>
                  <a:lnTo>
                    <a:pt x="124" y="406"/>
                  </a:lnTo>
                  <a:lnTo>
                    <a:pt x="124" y="407"/>
                  </a:lnTo>
                  <a:lnTo>
                    <a:pt x="126" y="408"/>
                  </a:lnTo>
                  <a:lnTo>
                    <a:pt x="129" y="409"/>
                  </a:lnTo>
                  <a:lnTo>
                    <a:pt x="132" y="410"/>
                  </a:lnTo>
                  <a:lnTo>
                    <a:pt x="134" y="410"/>
                  </a:lnTo>
                  <a:lnTo>
                    <a:pt x="137" y="410"/>
                  </a:lnTo>
                  <a:lnTo>
                    <a:pt x="140" y="409"/>
                  </a:lnTo>
                  <a:lnTo>
                    <a:pt x="143" y="408"/>
                  </a:lnTo>
                  <a:lnTo>
                    <a:pt x="145" y="406"/>
                  </a:lnTo>
                  <a:lnTo>
                    <a:pt x="184" y="366"/>
                  </a:lnTo>
                  <a:lnTo>
                    <a:pt x="265" y="286"/>
                  </a:lnTo>
                  <a:lnTo>
                    <a:pt x="267" y="284"/>
                  </a:lnTo>
                  <a:lnTo>
                    <a:pt x="268" y="282"/>
                  </a:lnTo>
                  <a:lnTo>
                    <a:pt x="269" y="278"/>
                  </a:lnTo>
                  <a:lnTo>
                    <a:pt x="269" y="276"/>
                  </a:lnTo>
                  <a:lnTo>
                    <a:pt x="269" y="273"/>
                  </a:lnTo>
                  <a:lnTo>
                    <a:pt x="268" y="270"/>
                  </a:lnTo>
                  <a:lnTo>
                    <a:pt x="267" y="268"/>
                  </a:lnTo>
                  <a:lnTo>
                    <a:pt x="265"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8" name="Group 217">
            <a:extLst>
              <a:ext uri="{FF2B5EF4-FFF2-40B4-BE49-F238E27FC236}">
                <a16:creationId xmlns:a16="http://schemas.microsoft.com/office/drawing/2014/main" id="{13EAD45E-8CB9-4901-9C61-3DEAFB77B93E}"/>
              </a:ext>
            </a:extLst>
          </p:cNvPr>
          <p:cNvGrpSpPr/>
          <p:nvPr/>
        </p:nvGrpSpPr>
        <p:grpSpPr>
          <a:xfrm>
            <a:off x="4499638" y="4683377"/>
            <a:ext cx="387307" cy="333264"/>
            <a:chOff x="6461125" y="2533650"/>
            <a:chExt cx="273050" cy="234950"/>
          </a:xfrm>
          <a:solidFill>
            <a:srgbClr val="AFE291"/>
          </a:solidFill>
        </p:grpSpPr>
        <p:sp>
          <p:nvSpPr>
            <p:cNvPr id="219" name="Freeform 4056">
              <a:extLst>
                <a:ext uri="{FF2B5EF4-FFF2-40B4-BE49-F238E27FC236}">
                  <a16:creationId xmlns:a16="http://schemas.microsoft.com/office/drawing/2014/main" id="{641CD612-4504-43FB-9FF1-B432046D22BC}"/>
                </a:ext>
              </a:extLst>
            </p:cNvPr>
            <p:cNvSpPr>
              <a:spLocks/>
            </p:cNvSpPr>
            <p:nvPr/>
          </p:nvSpPr>
          <p:spPr bwMode="auto">
            <a:xfrm>
              <a:off x="6461125" y="2533650"/>
              <a:ext cx="273050" cy="168275"/>
            </a:xfrm>
            <a:custGeom>
              <a:avLst/>
              <a:gdLst>
                <a:gd name="T0" fmla="*/ 649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6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2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91 w 861"/>
                <a:gd name="T55" fmla="*/ 529 h 529"/>
                <a:gd name="T56" fmla="*/ 194 w 861"/>
                <a:gd name="T57" fmla="*/ 492 h 529"/>
                <a:gd name="T58" fmla="*/ 201 w 861"/>
                <a:gd name="T59" fmla="*/ 457 h 529"/>
                <a:gd name="T60" fmla="*/ 214 w 861"/>
                <a:gd name="T61" fmla="*/ 425 h 529"/>
                <a:gd name="T62" fmla="*/ 231 w 861"/>
                <a:gd name="T63" fmla="*/ 395 h 529"/>
                <a:gd name="T64" fmla="*/ 253 w 861"/>
                <a:gd name="T65" fmla="*/ 368 h 529"/>
                <a:gd name="T66" fmla="*/ 279 w 861"/>
                <a:gd name="T67" fmla="*/ 343 h 529"/>
                <a:gd name="T68" fmla="*/ 307 w 861"/>
                <a:gd name="T69" fmla="*/ 324 h 529"/>
                <a:gd name="T70" fmla="*/ 338 w 861"/>
                <a:gd name="T71" fmla="*/ 308 h 529"/>
                <a:gd name="T72" fmla="*/ 371 w 861"/>
                <a:gd name="T73" fmla="*/ 296 h 529"/>
                <a:gd name="T74" fmla="*/ 406 w 861"/>
                <a:gd name="T75" fmla="*/ 291 h 529"/>
                <a:gd name="T76" fmla="*/ 443 w 861"/>
                <a:gd name="T77" fmla="*/ 289 h 529"/>
                <a:gd name="T78" fmla="*/ 479 w 861"/>
                <a:gd name="T79" fmla="*/ 294 h 529"/>
                <a:gd name="T80" fmla="*/ 512 w 861"/>
                <a:gd name="T81" fmla="*/ 303 h 529"/>
                <a:gd name="T82" fmla="*/ 545 w 861"/>
                <a:gd name="T83" fmla="*/ 317 h 529"/>
                <a:gd name="T84" fmla="*/ 574 w 861"/>
                <a:gd name="T85" fmla="*/ 337 h 529"/>
                <a:gd name="T86" fmla="*/ 600 w 861"/>
                <a:gd name="T87" fmla="*/ 359 h 529"/>
                <a:gd name="T88" fmla="*/ 623 w 861"/>
                <a:gd name="T89" fmla="*/ 385 h 529"/>
                <a:gd name="T90" fmla="*/ 641 w 861"/>
                <a:gd name="T91" fmla="*/ 414 h 529"/>
                <a:gd name="T92" fmla="*/ 655 w 861"/>
                <a:gd name="T93" fmla="*/ 446 h 529"/>
                <a:gd name="T94" fmla="*/ 666 w 861"/>
                <a:gd name="T95" fmla="*/ 480 h 529"/>
                <a:gd name="T96" fmla="*/ 670 w 861"/>
                <a:gd name="T97" fmla="*/ 516 h 529"/>
                <a:gd name="T98" fmla="*/ 693 w 861"/>
                <a:gd name="T99" fmla="*/ 528 h 529"/>
                <a:gd name="T100" fmla="*/ 741 w 861"/>
                <a:gd name="T101" fmla="*/ 514 h 529"/>
                <a:gd name="T102" fmla="*/ 790 w 861"/>
                <a:gd name="T103" fmla="*/ 488 h 529"/>
                <a:gd name="T104" fmla="*/ 820 w 861"/>
                <a:gd name="T105" fmla="*/ 459 h 529"/>
                <a:gd name="T106" fmla="*/ 840 w 861"/>
                <a:gd name="T107" fmla="*/ 431 h 529"/>
                <a:gd name="T108" fmla="*/ 853 w 861"/>
                <a:gd name="T109" fmla="*/ 397 h 529"/>
                <a:gd name="T110" fmla="*/ 861 w 861"/>
                <a:gd name="T111" fmla="*/ 355 h 529"/>
                <a:gd name="T112" fmla="*/ 857 w 861"/>
                <a:gd name="T113" fmla="*/ 300 h 529"/>
                <a:gd name="T114" fmla="*/ 837 w 861"/>
                <a:gd name="T115" fmla="*/ 248 h 529"/>
                <a:gd name="T116" fmla="*/ 804 w 861"/>
                <a:gd name="T117" fmla="*/ 203 h 529"/>
                <a:gd name="T118" fmla="*/ 760 w 861"/>
                <a:gd name="T119" fmla="*/ 168 h 529"/>
                <a:gd name="T120" fmla="*/ 707 w 861"/>
                <a:gd name="T121" fmla="*/ 14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1" h="529">
                  <a:moveTo>
                    <a:pt x="668" y="145"/>
                  </a:moveTo>
                  <a:lnTo>
                    <a:pt x="659" y="128"/>
                  </a:lnTo>
                  <a:lnTo>
                    <a:pt x="649" y="112"/>
                  </a:lnTo>
                  <a:lnTo>
                    <a:pt x="638" y="99"/>
                  </a:lnTo>
                  <a:lnTo>
                    <a:pt x="626" y="85"/>
                  </a:lnTo>
                  <a:lnTo>
                    <a:pt x="613" y="72"/>
                  </a:lnTo>
                  <a:lnTo>
                    <a:pt x="599" y="60"/>
                  </a:lnTo>
                  <a:lnTo>
                    <a:pt x="584" y="48"/>
                  </a:lnTo>
                  <a:lnTo>
                    <a:pt x="569" y="38"/>
                  </a:lnTo>
                  <a:lnTo>
                    <a:pt x="553" y="30"/>
                  </a:lnTo>
                  <a:lnTo>
                    <a:pt x="537" y="22"/>
                  </a:lnTo>
                  <a:lnTo>
                    <a:pt x="521" y="15"/>
                  </a:lnTo>
                  <a:lnTo>
                    <a:pt x="503" y="10"/>
                  </a:lnTo>
                  <a:lnTo>
                    <a:pt x="486" y="5"/>
                  </a:lnTo>
                  <a:lnTo>
                    <a:pt x="467" y="2"/>
                  </a:lnTo>
                  <a:lnTo>
                    <a:pt x="449" y="0"/>
                  </a:lnTo>
                  <a:lnTo>
                    <a:pt x="431" y="0"/>
                  </a:lnTo>
                  <a:lnTo>
                    <a:pt x="418" y="0"/>
                  </a:lnTo>
                  <a:lnTo>
                    <a:pt x="405" y="1"/>
                  </a:lnTo>
                  <a:lnTo>
                    <a:pt x="393" y="2"/>
                  </a:lnTo>
                  <a:lnTo>
                    <a:pt x="381" y="4"/>
                  </a:lnTo>
                  <a:lnTo>
                    <a:pt x="369" y="6"/>
                  </a:lnTo>
                  <a:lnTo>
                    <a:pt x="357" y="10"/>
                  </a:lnTo>
                  <a:lnTo>
                    <a:pt x="345" y="14"/>
                  </a:lnTo>
                  <a:lnTo>
                    <a:pt x="334" y="17"/>
                  </a:lnTo>
                  <a:lnTo>
                    <a:pt x="323" y="22"/>
                  </a:lnTo>
                  <a:lnTo>
                    <a:pt x="312" y="27"/>
                  </a:lnTo>
                  <a:lnTo>
                    <a:pt x="301" y="33"/>
                  </a:lnTo>
                  <a:lnTo>
                    <a:pt x="290" y="38"/>
                  </a:lnTo>
                  <a:lnTo>
                    <a:pt x="271" y="52"/>
                  </a:lnTo>
                  <a:lnTo>
                    <a:pt x="253" y="67"/>
                  </a:lnTo>
                  <a:lnTo>
                    <a:pt x="236" y="84"/>
                  </a:lnTo>
                  <a:lnTo>
                    <a:pt x="220" y="102"/>
                  </a:lnTo>
                  <a:lnTo>
                    <a:pt x="206" y="121"/>
                  </a:lnTo>
                  <a:lnTo>
                    <a:pt x="194" y="141"/>
                  </a:lnTo>
                  <a:lnTo>
                    <a:pt x="189" y="153"/>
                  </a:lnTo>
                  <a:lnTo>
                    <a:pt x="183" y="164"/>
                  </a:lnTo>
                  <a:lnTo>
                    <a:pt x="179" y="175"/>
                  </a:lnTo>
                  <a:lnTo>
                    <a:pt x="176"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6" y="300"/>
                  </a:lnTo>
                  <a:lnTo>
                    <a:pt x="18" y="313"/>
                  </a:lnTo>
                  <a:lnTo>
                    <a:pt x="12" y="326"/>
                  </a:lnTo>
                  <a:lnTo>
                    <a:pt x="7" y="340"/>
                  </a:lnTo>
                  <a:lnTo>
                    <a:pt x="3" y="355"/>
                  </a:lnTo>
                  <a:lnTo>
                    <a:pt x="1" y="370"/>
                  </a:lnTo>
                  <a:lnTo>
                    <a:pt x="0" y="385"/>
                  </a:lnTo>
                  <a:lnTo>
                    <a:pt x="1" y="398"/>
                  </a:lnTo>
                  <a:lnTo>
                    <a:pt x="2" y="409"/>
                  </a:lnTo>
                  <a:lnTo>
                    <a:pt x="3" y="420"/>
                  </a:lnTo>
                  <a:lnTo>
                    <a:pt x="5" y="430"/>
                  </a:lnTo>
                  <a:lnTo>
                    <a:pt x="8" y="440"/>
                  </a:lnTo>
                  <a:lnTo>
                    <a:pt x="12" y="449"/>
                  </a:lnTo>
                  <a:lnTo>
                    <a:pt x="16" y="457"/>
                  </a:lnTo>
                  <a:lnTo>
                    <a:pt x="20" y="465"/>
                  </a:lnTo>
                  <a:lnTo>
                    <a:pt x="26" y="472"/>
                  </a:lnTo>
                  <a:lnTo>
                    <a:pt x="31" y="478"/>
                  </a:lnTo>
                  <a:lnTo>
                    <a:pt x="36" y="485"/>
                  </a:lnTo>
                  <a:lnTo>
                    <a:pt x="42" y="490"/>
                  </a:lnTo>
                  <a:lnTo>
                    <a:pt x="54" y="500"/>
                  </a:lnTo>
                  <a:lnTo>
                    <a:pt x="67" y="508"/>
                  </a:lnTo>
                  <a:lnTo>
                    <a:pt x="80" y="515"/>
                  </a:lnTo>
                  <a:lnTo>
                    <a:pt x="94" y="519"/>
                  </a:lnTo>
                  <a:lnTo>
                    <a:pt x="107" y="522"/>
                  </a:lnTo>
                  <a:lnTo>
                    <a:pt x="119" y="525"/>
                  </a:lnTo>
                  <a:lnTo>
                    <a:pt x="140" y="528"/>
                  </a:lnTo>
                  <a:lnTo>
                    <a:pt x="154" y="529"/>
                  </a:lnTo>
                  <a:lnTo>
                    <a:pt x="159" y="529"/>
                  </a:lnTo>
                  <a:lnTo>
                    <a:pt x="160" y="529"/>
                  </a:lnTo>
                  <a:lnTo>
                    <a:pt x="191" y="529"/>
                  </a:lnTo>
                  <a:lnTo>
                    <a:pt x="191" y="516"/>
                  </a:lnTo>
                  <a:lnTo>
                    <a:pt x="192" y="504"/>
                  </a:lnTo>
                  <a:lnTo>
                    <a:pt x="194" y="492"/>
                  </a:lnTo>
                  <a:lnTo>
                    <a:pt x="196" y="480"/>
                  </a:lnTo>
                  <a:lnTo>
                    <a:pt x="198" y="469"/>
                  </a:lnTo>
                  <a:lnTo>
                    <a:pt x="201" y="457"/>
                  </a:lnTo>
                  <a:lnTo>
                    <a:pt x="206" y="446"/>
                  </a:lnTo>
                  <a:lnTo>
                    <a:pt x="210" y="435"/>
                  </a:lnTo>
                  <a:lnTo>
                    <a:pt x="214" y="425"/>
                  </a:lnTo>
                  <a:lnTo>
                    <a:pt x="220" y="414"/>
                  </a:lnTo>
                  <a:lnTo>
                    <a:pt x="226" y="404"/>
                  </a:lnTo>
                  <a:lnTo>
                    <a:pt x="231" y="395"/>
                  </a:lnTo>
                  <a:lnTo>
                    <a:pt x="239" y="385"/>
                  </a:lnTo>
                  <a:lnTo>
                    <a:pt x="245" y="376"/>
                  </a:lnTo>
                  <a:lnTo>
                    <a:pt x="253" y="368"/>
                  </a:lnTo>
                  <a:lnTo>
                    <a:pt x="261" y="359"/>
                  </a:lnTo>
                  <a:lnTo>
                    <a:pt x="269" y="351"/>
                  </a:lnTo>
                  <a:lnTo>
                    <a:pt x="279" y="343"/>
                  </a:lnTo>
                  <a:lnTo>
                    <a:pt x="287" y="337"/>
                  </a:lnTo>
                  <a:lnTo>
                    <a:pt x="297" y="330"/>
                  </a:lnTo>
                  <a:lnTo>
                    <a:pt x="307" y="324"/>
                  </a:lnTo>
                  <a:lnTo>
                    <a:pt x="316" y="317"/>
                  </a:lnTo>
                  <a:lnTo>
                    <a:pt x="327" y="312"/>
                  </a:lnTo>
                  <a:lnTo>
                    <a:pt x="338" y="308"/>
                  </a:lnTo>
                  <a:lnTo>
                    <a:pt x="348" y="303"/>
                  </a:lnTo>
                  <a:lnTo>
                    <a:pt x="359" y="299"/>
                  </a:lnTo>
                  <a:lnTo>
                    <a:pt x="371" y="296"/>
                  </a:lnTo>
                  <a:lnTo>
                    <a:pt x="383" y="294"/>
                  </a:lnTo>
                  <a:lnTo>
                    <a:pt x="394" y="292"/>
                  </a:lnTo>
                  <a:lnTo>
                    <a:pt x="406" y="291"/>
                  </a:lnTo>
                  <a:lnTo>
                    <a:pt x="418" y="289"/>
                  </a:lnTo>
                  <a:lnTo>
                    <a:pt x="431" y="288"/>
                  </a:lnTo>
                  <a:lnTo>
                    <a:pt x="443" y="289"/>
                  </a:lnTo>
                  <a:lnTo>
                    <a:pt x="455" y="291"/>
                  </a:lnTo>
                  <a:lnTo>
                    <a:pt x="467" y="292"/>
                  </a:lnTo>
                  <a:lnTo>
                    <a:pt x="479" y="294"/>
                  </a:lnTo>
                  <a:lnTo>
                    <a:pt x="490" y="296"/>
                  </a:lnTo>
                  <a:lnTo>
                    <a:pt x="502" y="299"/>
                  </a:lnTo>
                  <a:lnTo>
                    <a:pt x="512" y="303"/>
                  </a:lnTo>
                  <a:lnTo>
                    <a:pt x="524" y="308"/>
                  </a:lnTo>
                  <a:lnTo>
                    <a:pt x="534" y="312"/>
                  </a:lnTo>
                  <a:lnTo>
                    <a:pt x="545" y="317"/>
                  </a:lnTo>
                  <a:lnTo>
                    <a:pt x="554" y="324"/>
                  </a:lnTo>
                  <a:lnTo>
                    <a:pt x="564" y="330"/>
                  </a:lnTo>
                  <a:lnTo>
                    <a:pt x="574" y="337"/>
                  </a:lnTo>
                  <a:lnTo>
                    <a:pt x="583" y="343"/>
                  </a:lnTo>
                  <a:lnTo>
                    <a:pt x="592" y="351"/>
                  </a:lnTo>
                  <a:lnTo>
                    <a:pt x="600" y="359"/>
                  </a:lnTo>
                  <a:lnTo>
                    <a:pt x="608" y="368"/>
                  </a:lnTo>
                  <a:lnTo>
                    <a:pt x="615" y="376"/>
                  </a:lnTo>
                  <a:lnTo>
                    <a:pt x="623" y="385"/>
                  </a:lnTo>
                  <a:lnTo>
                    <a:pt x="629" y="395"/>
                  </a:lnTo>
                  <a:lnTo>
                    <a:pt x="636" y="404"/>
                  </a:lnTo>
                  <a:lnTo>
                    <a:pt x="641" y="414"/>
                  </a:lnTo>
                  <a:lnTo>
                    <a:pt x="647" y="425"/>
                  </a:lnTo>
                  <a:lnTo>
                    <a:pt x="651" y="435"/>
                  </a:lnTo>
                  <a:lnTo>
                    <a:pt x="655" y="446"/>
                  </a:lnTo>
                  <a:lnTo>
                    <a:pt x="659" y="457"/>
                  </a:lnTo>
                  <a:lnTo>
                    <a:pt x="663" y="469"/>
                  </a:lnTo>
                  <a:lnTo>
                    <a:pt x="666" y="480"/>
                  </a:lnTo>
                  <a:lnTo>
                    <a:pt x="668" y="492"/>
                  </a:lnTo>
                  <a:lnTo>
                    <a:pt x="669" y="504"/>
                  </a:lnTo>
                  <a:lnTo>
                    <a:pt x="670" y="516"/>
                  </a:lnTo>
                  <a:lnTo>
                    <a:pt x="670" y="529"/>
                  </a:lnTo>
                  <a:lnTo>
                    <a:pt x="685" y="529"/>
                  </a:lnTo>
                  <a:lnTo>
                    <a:pt x="693"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40"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057">
              <a:extLst>
                <a:ext uri="{FF2B5EF4-FFF2-40B4-BE49-F238E27FC236}">
                  <a16:creationId xmlns:a16="http://schemas.microsoft.com/office/drawing/2014/main" id="{93AFFF16-DF3E-4CD7-9B57-042C9C4A1571}"/>
                </a:ext>
              </a:extLst>
            </p:cNvPr>
            <p:cNvSpPr>
              <a:spLocks noEditPoints="1"/>
            </p:cNvSpPr>
            <p:nvPr/>
          </p:nvSpPr>
          <p:spPr bwMode="auto">
            <a:xfrm>
              <a:off x="6530975" y="2635250"/>
              <a:ext cx="133350" cy="133350"/>
            </a:xfrm>
            <a:custGeom>
              <a:avLst/>
              <a:gdLst>
                <a:gd name="T0" fmla="*/ 225 w 419"/>
                <a:gd name="T1" fmla="*/ 301 h 420"/>
                <a:gd name="T2" fmla="*/ 222 w 419"/>
                <a:gd name="T3" fmla="*/ 308 h 420"/>
                <a:gd name="T4" fmla="*/ 215 w 419"/>
                <a:gd name="T5" fmla="*/ 315 h 420"/>
                <a:gd name="T6" fmla="*/ 207 w 419"/>
                <a:gd name="T7" fmla="*/ 315 h 420"/>
                <a:gd name="T8" fmla="*/ 199 w 419"/>
                <a:gd name="T9" fmla="*/ 311 h 420"/>
                <a:gd name="T10" fmla="*/ 195 w 419"/>
                <a:gd name="T11" fmla="*/ 303 h 420"/>
                <a:gd name="T12" fmla="*/ 120 w 419"/>
                <a:gd name="T13" fmla="*/ 226 h 420"/>
                <a:gd name="T14" fmla="*/ 111 w 419"/>
                <a:gd name="T15" fmla="*/ 222 h 420"/>
                <a:gd name="T16" fmla="*/ 106 w 419"/>
                <a:gd name="T17" fmla="*/ 216 h 420"/>
                <a:gd name="T18" fmla="*/ 105 w 419"/>
                <a:gd name="T19" fmla="*/ 207 h 420"/>
                <a:gd name="T20" fmla="*/ 109 w 419"/>
                <a:gd name="T21" fmla="*/ 200 h 420"/>
                <a:gd name="T22" fmla="*/ 117 w 419"/>
                <a:gd name="T23" fmla="*/ 196 h 420"/>
                <a:gd name="T24" fmla="*/ 195 w 419"/>
                <a:gd name="T25" fmla="*/ 121 h 420"/>
                <a:gd name="T26" fmla="*/ 197 w 419"/>
                <a:gd name="T27" fmla="*/ 112 h 420"/>
                <a:gd name="T28" fmla="*/ 203 w 419"/>
                <a:gd name="T29" fmla="*/ 107 h 420"/>
                <a:gd name="T30" fmla="*/ 212 w 419"/>
                <a:gd name="T31" fmla="*/ 106 h 420"/>
                <a:gd name="T32" fmla="*/ 221 w 419"/>
                <a:gd name="T33" fmla="*/ 110 h 420"/>
                <a:gd name="T34" fmla="*/ 224 w 419"/>
                <a:gd name="T35" fmla="*/ 117 h 420"/>
                <a:gd name="T36" fmla="*/ 299 w 419"/>
                <a:gd name="T37" fmla="*/ 196 h 420"/>
                <a:gd name="T38" fmla="*/ 308 w 419"/>
                <a:gd name="T39" fmla="*/ 198 h 420"/>
                <a:gd name="T40" fmla="*/ 313 w 419"/>
                <a:gd name="T41" fmla="*/ 204 h 420"/>
                <a:gd name="T42" fmla="*/ 314 w 419"/>
                <a:gd name="T43" fmla="*/ 214 h 420"/>
                <a:gd name="T44" fmla="*/ 310 w 419"/>
                <a:gd name="T45" fmla="*/ 221 h 420"/>
                <a:gd name="T46" fmla="*/ 302 w 419"/>
                <a:gd name="T47" fmla="*/ 226 h 420"/>
                <a:gd name="T48" fmla="*/ 199 w 419"/>
                <a:gd name="T49" fmla="*/ 1 h 420"/>
                <a:gd name="T50" fmla="*/ 167 w 419"/>
                <a:gd name="T51" fmla="*/ 5 h 420"/>
                <a:gd name="T52" fmla="*/ 110 w 419"/>
                <a:gd name="T53" fmla="*/ 26 h 420"/>
                <a:gd name="T54" fmla="*/ 61 w 419"/>
                <a:gd name="T55" fmla="*/ 63 h 420"/>
                <a:gd name="T56" fmla="*/ 25 w 419"/>
                <a:gd name="T57" fmla="*/ 111 h 420"/>
                <a:gd name="T58" fmla="*/ 4 w 419"/>
                <a:gd name="T59" fmla="*/ 169 h 420"/>
                <a:gd name="T60" fmla="*/ 0 w 419"/>
                <a:gd name="T61" fmla="*/ 200 h 420"/>
                <a:gd name="T62" fmla="*/ 1 w 419"/>
                <a:gd name="T63" fmla="*/ 232 h 420"/>
                <a:gd name="T64" fmla="*/ 9 w 419"/>
                <a:gd name="T65" fmla="*/ 273 h 420"/>
                <a:gd name="T66" fmla="*/ 36 w 419"/>
                <a:gd name="T67" fmla="*/ 328 h 420"/>
                <a:gd name="T68" fmla="*/ 76 w 419"/>
                <a:gd name="T69" fmla="*/ 373 h 420"/>
                <a:gd name="T70" fmla="*/ 128 w 419"/>
                <a:gd name="T71" fmla="*/ 404 h 420"/>
                <a:gd name="T72" fmla="*/ 178 w 419"/>
                <a:gd name="T73" fmla="*/ 418 h 420"/>
                <a:gd name="T74" fmla="*/ 210 w 419"/>
                <a:gd name="T75" fmla="*/ 420 h 420"/>
                <a:gd name="T76" fmla="*/ 241 w 419"/>
                <a:gd name="T77" fmla="*/ 418 h 420"/>
                <a:gd name="T78" fmla="*/ 291 w 419"/>
                <a:gd name="T79" fmla="*/ 404 h 420"/>
                <a:gd name="T80" fmla="*/ 343 w 419"/>
                <a:gd name="T81" fmla="*/ 373 h 420"/>
                <a:gd name="T82" fmla="*/ 384 w 419"/>
                <a:gd name="T83" fmla="*/ 328 h 420"/>
                <a:gd name="T84" fmla="*/ 409 w 419"/>
                <a:gd name="T85" fmla="*/ 273 h 420"/>
                <a:gd name="T86" fmla="*/ 418 w 419"/>
                <a:gd name="T87" fmla="*/ 232 h 420"/>
                <a:gd name="T88" fmla="*/ 419 w 419"/>
                <a:gd name="T89" fmla="*/ 200 h 420"/>
                <a:gd name="T90" fmla="*/ 415 w 419"/>
                <a:gd name="T91" fmla="*/ 169 h 420"/>
                <a:gd name="T92" fmla="*/ 394 w 419"/>
                <a:gd name="T93" fmla="*/ 111 h 420"/>
                <a:gd name="T94" fmla="*/ 358 w 419"/>
                <a:gd name="T95" fmla="*/ 63 h 420"/>
                <a:gd name="T96" fmla="*/ 310 w 419"/>
                <a:gd name="T97" fmla="*/ 26 h 420"/>
                <a:gd name="T98" fmla="*/ 252 w 419"/>
                <a:gd name="T99" fmla="*/ 5 h 420"/>
                <a:gd name="T100" fmla="*/ 221 w 419"/>
                <a:gd name="T101"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9" h="420">
                  <a:moveTo>
                    <a:pt x="299" y="226"/>
                  </a:moveTo>
                  <a:lnTo>
                    <a:pt x="225" y="226"/>
                  </a:lnTo>
                  <a:lnTo>
                    <a:pt x="225" y="301"/>
                  </a:lnTo>
                  <a:lnTo>
                    <a:pt x="224" y="303"/>
                  </a:lnTo>
                  <a:lnTo>
                    <a:pt x="224" y="306"/>
                  </a:lnTo>
                  <a:lnTo>
                    <a:pt x="222" y="308"/>
                  </a:lnTo>
                  <a:lnTo>
                    <a:pt x="221" y="311"/>
                  </a:lnTo>
                  <a:lnTo>
                    <a:pt x="217" y="313"/>
                  </a:lnTo>
                  <a:lnTo>
                    <a:pt x="215" y="315"/>
                  </a:lnTo>
                  <a:lnTo>
                    <a:pt x="212" y="315"/>
                  </a:lnTo>
                  <a:lnTo>
                    <a:pt x="210" y="316"/>
                  </a:lnTo>
                  <a:lnTo>
                    <a:pt x="207" y="315"/>
                  </a:lnTo>
                  <a:lnTo>
                    <a:pt x="203" y="315"/>
                  </a:lnTo>
                  <a:lnTo>
                    <a:pt x="201" y="313"/>
                  </a:lnTo>
                  <a:lnTo>
                    <a:pt x="199" y="311"/>
                  </a:lnTo>
                  <a:lnTo>
                    <a:pt x="197" y="308"/>
                  </a:lnTo>
                  <a:lnTo>
                    <a:pt x="196" y="306"/>
                  </a:lnTo>
                  <a:lnTo>
                    <a:pt x="195" y="303"/>
                  </a:lnTo>
                  <a:lnTo>
                    <a:pt x="195" y="301"/>
                  </a:lnTo>
                  <a:lnTo>
                    <a:pt x="195" y="226"/>
                  </a:lnTo>
                  <a:lnTo>
                    <a:pt x="120" y="226"/>
                  </a:lnTo>
                  <a:lnTo>
                    <a:pt x="117" y="226"/>
                  </a:lnTo>
                  <a:lnTo>
                    <a:pt x="113" y="225"/>
                  </a:lnTo>
                  <a:lnTo>
                    <a:pt x="111" y="222"/>
                  </a:lnTo>
                  <a:lnTo>
                    <a:pt x="109" y="221"/>
                  </a:lnTo>
                  <a:lnTo>
                    <a:pt x="107" y="219"/>
                  </a:lnTo>
                  <a:lnTo>
                    <a:pt x="106" y="216"/>
                  </a:lnTo>
                  <a:lnTo>
                    <a:pt x="105" y="214"/>
                  </a:lnTo>
                  <a:lnTo>
                    <a:pt x="105" y="211"/>
                  </a:lnTo>
                  <a:lnTo>
                    <a:pt x="105" y="207"/>
                  </a:lnTo>
                  <a:lnTo>
                    <a:pt x="106" y="204"/>
                  </a:lnTo>
                  <a:lnTo>
                    <a:pt x="107" y="202"/>
                  </a:lnTo>
                  <a:lnTo>
                    <a:pt x="109" y="200"/>
                  </a:lnTo>
                  <a:lnTo>
                    <a:pt x="111" y="198"/>
                  </a:lnTo>
                  <a:lnTo>
                    <a:pt x="113" y="197"/>
                  </a:lnTo>
                  <a:lnTo>
                    <a:pt x="117" y="196"/>
                  </a:lnTo>
                  <a:lnTo>
                    <a:pt x="120" y="196"/>
                  </a:lnTo>
                  <a:lnTo>
                    <a:pt x="195" y="196"/>
                  </a:lnTo>
                  <a:lnTo>
                    <a:pt x="195" y="121"/>
                  </a:lnTo>
                  <a:lnTo>
                    <a:pt x="195" y="117"/>
                  </a:lnTo>
                  <a:lnTo>
                    <a:pt x="196" y="115"/>
                  </a:lnTo>
                  <a:lnTo>
                    <a:pt x="197" y="112"/>
                  </a:lnTo>
                  <a:lnTo>
                    <a:pt x="199" y="110"/>
                  </a:lnTo>
                  <a:lnTo>
                    <a:pt x="201" y="108"/>
                  </a:lnTo>
                  <a:lnTo>
                    <a:pt x="203" y="107"/>
                  </a:lnTo>
                  <a:lnTo>
                    <a:pt x="207" y="106"/>
                  </a:lnTo>
                  <a:lnTo>
                    <a:pt x="210" y="106"/>
                  </a:lnTo>
                  <a:lnTo>
                    <a:pt x="212" y="106"/>
                  </a:lnTo>
                  <a:lnTo>
                    <a:pt x="215" y="107"/>
                  </a:lnTo>
                  <a:lnTo>
                    <a:pt x="217" y="108"/>
                  </a:lnTo>
                  <a:lnTo>
                    <a:pt x="221" y="110"/>
                  </a:lnTo>
                  <a:lnTo>
                    <a:pt x="222" y="112"/>
                  </a:lnTo>
                  <a:lnTo>
                    <a:pt x="224" y="115"/>
                  </a:lnTo>
                  <a:lnTo>
                    <a:pt x="224" y="117"/>
                  </a:lnTo>
                  <a:lnTo>
                    <a:pt x="225" y="121"/>
                  </a:lnTo>
                  <a:lnTo>
                    <a:pt x="225" y="196"/>
                  </a:lnTo>
                  <a:lnTo>
                    <a:pt x="299" y="196"/>
                  </a:lnTo>
                  <a:lnTo>
                    <a:pt x="302" y="196"/>
                  </a:lnTo>
                  <a:lnTo>
                    <a:pt x="305" y="197"/>
                  </a:lnTo>
                  <a:lnTo>
                    <a:pt x="308" y="198"/>
                  </a:lnTo>
                  <a:lnTo>
                    <a:pt x="310" y="200"/>
                  </a:lnTo>
                  <a:lnTo>
                    <a:pt x="312" y="202"/>
                  </a:lnTo>
                  <a:lnTo>
                    <a:pt x="313" y="204"/>
                  </a:lnTo>
                  <a:lnTo>
                    <a:pt x="314" y="207"/>
                  </a:lnTo>
                  <a:lnTo>
                    <a:pt x="314" y="211"/>
                  </a:lnTo>
                  <a:lnTo>
                    <a:pt x="314" y="214"/>
                  </a:lnTo>
                  <a:lnTo>
                    <a:pt x="313" y="216"/>
                  </a:lnTo>
                  <a:lnTo>
                    <a:pt x="312" y="219"/>
                  </a:lnTo>
                  <a:lnTo>
                    <a:pt x="310" y="221"/>
                  </a:lnTo>
                  <a:lnTo>
                    <a:pt x="308" y="222"/>
                  </a:lnTo>
                  <a:lnTo>
                    <a:pt x="305" y="225"/>
                  </a:lnTo>
                  <a:lnTo>
                    <a:pt x="302" y="226"/>
                  </a:lnTo>
                  <a:lnTo>
                    <a:pt x="299" y="226"/>
                  </a:lnTo>
                  <a:close/>
                  <a:moveTo>
                    <a:pt x="210" y="0"/>
                  </a:moveTo>
                  <a:lnTo>
                    <a:pt x="199" y="1"/>
                  </a:lnTo>
                  <a:lnTo>
                    <a:pt x="188" y="1"/>
                  </a:lnTo>
                  <a:lnTo>
                    <a:pt x="178" y="4"/>
                  </a:lnTo>
                  <a:lnTo>
                    <a:pt x="167" y="5"/>
                  </a:lnTo>
                  <a:lnTo>
                    <a:pt x="148" y="10"/>
                  </a:lnTo>
                  <a:lnTo>
                    <a:pt x="128" y="18"/>
                  </a:lnTo>
                  <a:lnTo>
                    <a:pt x="110" y="26"/>
                  </a:lnTo>
                  <a:lnTo>
                    <a:pt x="92" y="37"/>
                  </a:lnTo>
                  <a:lnTo>
                    <a:pt x="76" y="49"/>
                  </a:lnTo>
                  <a:lnTo>
                    <a:pt x="61" y="63"/>
                  </a:lnTo>
                  <a:lnTo>
                    <a:pt x="48" y="78"/>
                  </a:lnTo>
                  <a:lnTo>
                    <a:pt x="36" y="94"/>
                  </a:lnTo>
                  <a:lnTo>
                    <a:pt x="25" y="111"/>
                  </a:lnTo>
                  <a:lnTo>
                    <a:pt x="16" y="129"/>
                  </a:lnTo>
                  <a:lnTo>
                    <a:pt x="9" y="148"/>
                  </a:lnTo>
                  <a:lnTo>
                    <a:pt x="4" y="169"/>
                  </a:lnTo>
                  <a:lnTo>
                    <a:pt x="2" y="178"/>
                  </a:lnTo>
                  <a:lnTo>
                    <a:pt x="1" y="189"/>
                  </a:lnTo>
                  <a:lnTo>
                    <a:pt x="0" y="200"/>
                  </a:lnTo>
                  <a:lnTo>
                    <a:pt x="0" y="211"/>
                  </a:lnTo>
                  <a:lnTo>
                    <a:pt x="0" y="221"/>
                  </a:lnTo>
                  <a:lnTo>
                    <a:pt x="1" y="232"/>
                  </a:lnTo>
                  <a:lnTo>
                    <a:pt x="2" y="243"/>
                  </a:lnTo>
                  <a:lnTo>
                    <a:pt x="4" y="252"/>
                  </a:lnTo>
                  <a:lnTo>
                    <a:pt x="9" y="273"/>
                  </a:lnTo>
                  <a:lnTo>
                    <a:pt x="16" y="292"/>
                  </a:lnTo>
                  <a:lnTo>
                    <a:pt x="25" y="310"/>
                  </a:lnTo>
                  <a:lnTo>
                    <a:pt x="36" y="328"/>
                  </a:lnTo>
                  <a:lnTo>
                    <a:pt x="48" y="344"/>
                  </a:lnTo>
                  <a:lnTo>
                    <a:pt x="61" y="359"/>
                  </a:lnTo>
                  <a:lnTo>
                    <a:pt x="76" y="373"/>
                  </a:lnTo>
                  <a:lnTo>
                    <a:pt x="92" y="384"/>
                  </a:lnTo>
                  <a:lnTo>
                    <a:pt x="110" y="395"/>
                  </a:lnTo>
                  <a:lnTo>
                    <a:pt x="128" y="404"/>
                  </a:lnTo>
                  <a:lnTo>
                    <a:pt x="148" y="411"/>
                  </a:lnTo>
                  <a:lnTo>
                    <a:pt x="167" y="415"/>
                  </a:lnTo>
                  <a:lnTo>
                    <a:pt x="178" y="418"/>
                  </a:lnTo>
                  <a:lnTo>
                    <a:pt x="188" y="419"/>
                  </a:lnTo>
                  <a:lnTo>
                    <a:pt x="199" y="420"/>
                  </a:lnTo>
                  <a:lnTo>
                    <a:pt x="210" y="420"/>
                  </a:lnTo>
                  <a:lnTo>
                    <a:pt x="221" y="420"/>
                  </a:lnTo>
                  <a:lnTo>
                    <a:pt x="231" y="419"/>
                  </a:lnTo>
                  <a:lnTo>
                    <a:pt x="241" y="418"/>
                  </a:lnTo>
                  <a:lnTo>
                    <a:pt x="252" y="415"/>
                  </a:lnTo>
                  <a:lnTo>
                    <a:pt x="272" y="411"/>
                  </a:lnTo>
                  <a:lnTo>
                    <a:pt x="291" y="404"/>
                  </a:lnTo>
                  <a:lnTo>
                    <a:pt x="310" y="395"/>
                  </a:lnTo>
                  <a:lnTo>
                    <a:pt x="327" y="384"/>
                  </a:lnTo>
                  <a:lnTo>
                    <a:pt x="343" y="373"/>
                  </a:lnTo>
                  <a:lnTo>
                    <a:pt x="358" y="359"/>
                  </a:lnTo>
                  <a:lnTo>
                    <a:pt x="371" y="344"/>
                  </a:lnTo>
                  <a:lnTo>
                    <a:pt x="384" y="328"/>
                  </a:lnTo>
                  <a:lnTo>
                    <a:pt x="394" y="310"/>
                  </a:lnTo>
                  <a:lnTo>
                    <a:pt x="403" y="292"/>
                  </a:lnTo>
                  <a:lnTo>
                    <a:pt x="409" y="273"/>
                  </a:lnTo>
                  <a:lnTo>
                    <a:pt x="415" y="252"/>
                  </a:lnTo>
                  <a:lnTo>
                    <a:pt x="417" y="243"/>
                  </a:lnTo>
                  <a:lnTo>
                    <a:pt x="418" y="232"/>
                  </a:lnTo>
                  <a:lnTo>
                    <a:pt x="419" y="221"/>
                  </a:lnTo>
                  <a:lnTo>
                    <a:pt x="419" y="211"/>
                  </a:lnTo>
                  <a:lnTo>
                    <a:pt x="419" y="200"/>
                  </a:lnTo>
                  <a:lnTo>
                    <a:pt x="418" y="189"/>
                  </a:lnTo>
                  <a:lnTo>
                    <a:pt x="417" y="178"/>
                  </a:lnTo>
                  <a:lnTo>
                    <a:pt x="415" y="169"/>
                  </a:lnTo>
                  <a:lnTo>
                    <a:pt x="409" y="148"/>
                  </a:lnTo>
                  <a:lnTo>
                    <a:pt x="403" y="129"/>
                  </a:lnTo>
                  <a:lnTo>
                    <a:pt x="394" y="111"/>
                  </a:lnTo>
                  <a:lnTo>
                    <a:pt x="384" y="94"/>
                  </a:lnTo>
                  <a:lnTo>
                    <a:pt x="371" y="78"/>
                  </a:lnTo>
                  <a:lnTo>
                    <a:pt x="358" y="63"/>
                  </a:lnTo>
                  <a:lnTo>
                    <a:pt x="343" y="49"/>
                  </a:lnTo>
                  <a:lnTo>
                    <a:pt x="327" y="37"/>
                  </a:lnTo>
                  <a:lnTo>
                    <a:pt x="310" y="26"/>
                  </a:lnTo>
                  <a:lnTo>
                    <a:pt x="291" y="18"/>
                  </a:lnTo>
                  <a:lnTo>
                    <a:pt x="272" y="10"/>
                  </a:lnTo>
                  <a:lnTo>
                    <a:pt x="252" y="5"/>
                  </a:lnTo>
                  <a:lnTo>
                    <a:pt x="241" y="4"/>
                  </a:lnTo>
                  <a:lnTo>
                    <a:pt x="231" y="1"/>
                  </a:lnTo>
                  <a:lnTo>
                    <a:pt x="221" y="1"/>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5932E9C4-8972-4C7B-9158-C87E4500730C}"/>
              </a:ext>
            </a:extLst>
          </p:cNvPr>
          <p:cNvSpPr/>
          <p:nvPr/>
        </p:nvSpPr>
        <p:spPr>
          <a:xfrm flipV="1">
            <a:off x="-7696200" y="6857997"/>
            <a:ext cx="24231600" cy="10379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a:extLst>
              <a:ext uri="{FF2B5EF4-FFF2-40B4-BE49-F238E27FC236}">
                <a16:creationId xmlns:a16="http://schemas.microsoft.com/office/drawing/2014/main" id="{E42BB17D-3A88-4061-B7E4-94B270B53FEB}"/>
              </a:ext>
            </a:extLst>
          </p:cNvPr>
          <p:cNvPicPr>
            <a:picLocks noChangeAspect="1"/>
          </p:cNvPicPr>
          <p:nvPr/>
        </p:nvPicPr>
        <p:blipFill>
          <a:blip r:embed="rId3"/>
          <a:stretch>
            <a:fillRect/>
          </a:stretch>
        </p:blipFill>
        <p:spPr>
          <a:xfrm>
            <a:off x="9216958" y="2736497"/>
            <a:ext cx="2969325" cy="3394667"/>
          </a:xfrm>
          <a:prstGeom prst="rect">
            <a:avLst/>
          </a:prstGeom>
        </p:spPr>
      </p:pic>
      <p:sp>
        <p:nvSpPr>
          <p:cNvPr id="293" name="Freeform: Shape 292">
            <a:extLst>
              <a:ext uri="{FF2B5EF4-FFF2-40B4-BE49-F238E27FC236}">
                <a16:creationId xmlns:a16="http://schemas.microsoft.com/office/drawing/2014/main" id="{5759B03B-B760-4E03-8853-54B78491FE32}"/>
              </a:ext>
            </a:extLst>
          </p:cNvPr>
          <p:cNvSpPr>
            <a:spLocks/>
          </p:cNvSpPr>
          <p:nvPr/>
        </p:nvSpPr>
        <p:spPr bwMode="auto">
          <a:xfrm flipH="1">
            <a:off x="0" y="5141044"/>
            <a:ext cx="12191999" cy="1716956"/>
          </a:xfrm>
          <a:custGeom>
            <a:avLst/>
            <a:gdLst>
              <a:gd name="connsiteX0" fmla="*/ 747148 w 12191999"/>
              <a:gd name="connsiteY0" fmla="*/ 0 h 1716956"/>
              <a:gd name="connsiteX1" fmla="*/ 732970 w 12191999"/>
              <a:gd name="connsiteY1" fmla="*/ 0 h 1716956"/>
              <a:gd name="connsiteX2" fmla="*/ 300560 w 12191999"/>
              <a:gd name="connsiteY2" fmla="*/ 159561 h 1716956"/>
              <a:gd name="connsiteX3" fmla="*/ 45368 w 12191999"/>
              <a:gd name="connsiteY3" fmla="*/ 33013 h 1716956"/>
              <a:gd name="connsiteX4" fmla="*/ 0 w 12191999"/>
              <a:gd name="connsiteY4" fmla="*/ 35764 h 1716956"/>
              <a:gd name="connsiteX5" fmla="*/ 0 w 12191999"/>
              <a:gd name="connsiteY5" fmla="*/ 1693384 h 1716956"/>
              <a:gd name="connsiteX6" fmla="*/ 0 w 12191999"/>
              <a:gd name="connsiteY6" fmla="*/ 1716956 h 1716956"/>
              <a:gd name="connsiteX7" fmla="*/ 12191999 w 12191999"/>
              <a:gd name="connsiteY7" fmla="*/ 1716956 h 1716956"/>
              <a:gd name="connsiteX8" fmla="*/ 12191999 w 12191999"/>
              <a:gd name="connsiteY8" fmla="*/ 1152474 h 1716956"/>
              <a:gd name="connsiteX9" fmla="*/ 12191881 w 12191999"/>
              <a:gd name="connsiteY9" fmla="*/ 1152363 h 1716956"/>
              <a:gd name="connsiteX10" fmla="*/ 11989267 w 12191999"/>
              <a:gd name="connsiteY10" fmla="*/ 1093198 h 1716956"/>
              <a:gd name="connsiteX11" fmla="*/ 11868214 w 12191999"/>
              <a:gd name="connsiteY11" fmla="*/ 1103768 h 1716956"/>
              <a:gd name="connsiteX12" fmla="*/ 11755634 w 12191999"/>
              <a:gd name="connsiteY12" fmla="*/ 1142526 h 1716956"/>
              <a:gd name="connsiteX13" fmla="*/ 11760476 w 12191999"/>
              <a:gd name="connsiteY13" fmla="*/ 960480 h 1716956"/>
              <a:gd name="connsiteX14" fmla="*/ 11445736 w 12191999"/>
              <a:gd name="connsiteY14" fmla="*/ 724407 h 1716956"/>
              <a:gd name="connsiteX15" fmla="*/ 11408209 w 12191999"/>
              <a:gd name="connsiteY15" fmla="*/ 726756 h 1716956"/>
              <a:gd name="connsiteX16" fmla="*/ 11408209 w 12191999"/>
              <a:gd name="connsiteY16" fmla="*/ 713836 h 1716956"/>
              <a:gd name="connsiteX17" fmla="*/ 11414262 w 12191999"/>
              <a:gd name="connsiteY17" fmla="*/ 650414 h 1716956"/>
              <a:gd name="connsiteX18" fmla="*/ 10943363 w 12191999"/>
              <a:gd name="connsiteY18" fmla="*/ 310985 h 1716956"/>
              <a:gd name="connsiteX19" fmla="*/ 10931257 w 12191999"/>
              <a:gd name="connsiteY19" fmla="*/ 310985 h 1716956"/>
              <a:gd name="connsiteX20" fmla="*/ 10562043 w 12191999"/>
              <a:gd name="connsiteY20" fmla="*/ 447226 h 1716956"/>
              <a:gd name="connsiteX21" fmla="*/ 10344146 w 12191999"/>
              <a:gd name="connsiteY21" fmla="*/ 339173 h 1716956"/>
              <a:gd name="connsiteX22" fmla="*/ 10305409 w 12191999"/>
              <a:gd name="connsiteY22" fmla="*/ 341522 h 1716956"/>
              <a:gd name="connsiteX23" fmla="*/ 10305409 w 12191999"/>
              <a:gd name="connsiteY23" fmla="*/ 346696 h 1716956"/>
              <a:gd name="connsiteX24" fmla="*/ 10261029 w 12191999"/>
              <a:gd name="connsiteY24" fmla="*/ 344004 h 1716956"/>
              <a:gd name="connsiteX25" fmla="*/ 10005862 w 12191999"/>
              <a:gd name="connsiteY25" fmla="*/ 470577 h 1716956"/>
              <a:gd name="connsiteX26" fmla="*/ 9573494 w 12191999"/>
              <a:gd name="connsiteY26" fmla="*/ 310985 h 1716956"/>
              <a:gd name="connsiteX27" fmla="*/ 9559318 w 12191999"/>
              <a:gd name="connsiteY27" fmla="*/ 310985 h 1716956"/>
              <a:gd name="connsiteX28" fmla="*/ 9007873 w 12191999"/>
              <a:gd name="connsiteY28" fmla="*/ 708590 h 1716956"/>
              <a:gd name="connsiteX29" fmla="*/ 9014961 w 12191999"/>
              <a:gd name="connsiteY29" fmla="*/ 781507 h 1716956"/>
              <a:gd name="connsiteX30" fmla="*/ 9014961 w 12191999"/>
              <a:gd name="connsiteY30" fmla="*/ 798017 h 1716956"/>
              <a:gd name="connsiteX31" fmla="*/ 8971015 w 12191999"/>
              <a:gd name="connsiteY31" fmla="*/ 795265 h 1716956"/>
              <a:gd name="connsiteX32" fmla="*/ 8602440 w 12191999"/>
              <a:gd name="connsiteY32" fmla="*/ 1070424 h 1716956"/>
              <a:gd name="connsiteX33" fmla="*/ 8608110 w 12191999"/>
              <a:gd name="connsiteY33" fmla="*/ 1283672 h 1716956"/>
              <a:gd name="connsiteX34" fmla="*/ 8476273 w 12191999"/>
              <a:gd name="connsiteY34" fmla="*/ 1239647 h 1716956"/>
              <a:gd name="connsiteX35" fmla="*/ 8334514 w 12191999"/>
              <a:gd name="connsiteY35" fmla="*/ 1225889 h 1716956"/>
              <a:gd name="connsiteX36" fmla="*/ 7974445 w 12191999"/>
              <a:gd name="connsiteY36" fmla="*/ 1463902 h 1716956"/>
              <a:gd name="connsiteX37" fmla="*/ 7968774 w 12191999"/>
              <a:gd name="connsiteY37" fmla="*/ 1521685 h 1716956"/>
              <a:gd name="connsiteX38" fmla="*/ 7967356 w 12191999"/>
              <a:gd name="connsiteY38" fmla="*/ 1525812 h 1716956"/>
              <a:gd name="connsiteX39" fmla="*/ 7876630 w 12191999"/>
              <a:gd name="connsiteY39" fmla="*/ 1514806 h 1716956"/>
              <a:gd name="connsiteX40" fmla="*/ 7750464 w 12191999"/>
              <a:gd name="connsiteY40" fmla="*/ 1546449 h 1716956"/>
              <a:gd name="connsiteX41" fmla="*/ 7750464 w 12191999"/>
              <a:gd name="connsiteY41" fmla="*/ 1545074 h 1716956"/>
              <a:gd name="connsiteX42" fmla="*/ 7673914 w 12191999"/>
              <a:gd name="connsiteY42" fmla="*/ 1496921 h 1716956"/>
              <a:gd name="connsiteX43" fmla="*/ 7544912 w 12191999"/>
              <a:gd name="connsiteY43" fmla="*/ 1452895 h 1716956"/>
              <a:gd name="connsiteX44" fmla="*/ 7309591 w 12191999"/>
              <a:gd name="connsiteY44" fmla="*/ 1115825 h 1716956"/>
              <a:gd name="connsiteX45" fmla="*/ 7101204 w 12191999"/>
              <a:gd name="connsiteY45" fmla="*/ 1067673 h 1716956"/>
              <a:gd name="connsiteX46" fmla="*/ 6846037 w 12191999"/>
              <a:gd name="connsiteY46" fmla="*/ 1194246 h 1716956"/>
              <a:gd name="connsiteX47" fmla="*/ 6413670 w 12191999"/>
              <a:gd name="connsiteY47" fmla="*/ 1033278 h 1716956"/>
              <a:gd name="connsiteX48" fmla="*/ 6399494 w 12191999"/>
              <a:gd name="connsiteY48" fmla="*/ 1033278 h 1716956"/>
              <a:gd name="connsiteX49" fmla="*/ 6280415 w 12191999"/>
              <a:gd name="connsiteY49" fmla="*/ 1042908 h 1716956"/>
              <a:gd name="connsiteX50" fmla="*/ 6155667 w 12191999"/>
              <a:gd name="connsiteY50" fmla="*/ 895698 h 1716956"/>
              <a:gd name="connsiteX51" fmla="*/ 6080534 w 12191999"/>
              <a:gd name="connsiteY51" fmla="*/ 847545 h 1716956"/>
              <a:gd name="connsiteX52" fmla="*/ 5950115 w 12191999"/>
              <a:gd name="connsiteY52" fmla="*/ 802144 h 1716956"/>
              <a:gd name="connsiteX53" fmla="*/ 5716212 w 12191999"/>
              <a:gd name="connsiteY53" fmla="*/ 466450 h 1716956"/>
              <a:gd name="connsiteX54" fmla="*/ 5507825 w 12191999"/>
              <a:gd name="connsiteY54" fmla="*/ 416921 h 1716956"/>
              <a:gd name="connsiteX55" fmla="*/ 5252657 w 12191999"/>
              <a:gd name="connsiteY55" fmla="*/ 543495 h 1716956"/>
              <a:gd name="connsiteX56" fmla="*/ 4820290 w 12191999"/>
              <a:gd name="connsiteY56" fmla="*/ 383902 h 1716956"/>
              <a:gd name="connsiteX57" fmla="*/ 4806114 w 12191999"/>
              <a:gd name="connsiteY57" fmla="*/ 383902 h 1716956"/>
              <a:gd name="connsiteX58" fmla="*/ 4800444 w 12191999"/>
              <a:gd name="connsiteY58" fmla="*/ 383902 h 1716956"/>
              <a:gd name="connsiteX59" fmla="*/ 4794773 w 12191999"/>
              <a:gd name="connsiteY59" fmla="*/ 383902 h 1716956"/>
              <a:gd name="connsiteX60" fmla="*/ 4780597 w 12191999"/>
              <a:gd name="connsiteY60" fmla="*/ 383902 h 1716956"/>
              <a:gd name="connsiteX61" fmla="*/ 4349648 w 12191999"/>
              <a:gd name="connsiteY61" fmla="*/ 543495 h 1716956"/>
              <a:gd name="connsiteX62" fmla="*/ 4093063 w 12191999"/>
              <a:gd name="connsiteY62" fmla="*/ 416921 h 1716956"/>
              <a:gd name="connsiteX63" fmla="*/ 3886093 w 12191999"/>
              <a:gd name="connsiteY63" fmla="*/ 466450 h 1716956"/>
              <a:gd name="connsiteX64" fmla="*/ 3650772 w 12191999"/>
              <a:gd name="connsiteY64" fmla="*/ 802144 h 1716956"/>
              <a:gd name="connsiteX65" fmla="*/ 3521771 w 12191999"/>
              <a:gd name="connsiteY65" fmla="*/ 847545 h 1716956"/>
              <a:gd name="connsiteX66" fmla="*/ 3445221 w 12191999"/>
              <a:gd name="connsiteY66" fmla="*/ 895698 h 1716956"/>
              <a:gd name="connsiteX67" fmla="*/ 3320472 w 12191999"/>
              <a:gd name="connsiteY67" fmla="*/ 1042908 h 1716956"/>
              <a:gd name="connsiteX68" fmla="*/ 3201394 w 12191999"/>
              <a:gd name="connsiteY68" fmla="*/ 1033278 h 1716956"/>
              <a:gd name="connsiteX69" fmla="*/ 3187218 w 12191999"/>
              <a:gd name="connsiteY69" fmla="*/ 1033278 h 1716956"/>
              <a:gd name="connsiteX70" fmla="*/ 2754851 w 12191999"/>
              <a:gd name="connsiteY70" fmla="*/ 1194246 h 1716956"/>
              <a:gd name="connsiteX71" fmla="*/ 2499683 w 12191999"/>
              <a:gd name="connsiteY71" fmla="*/ 1067673 h 1716956"/>
              <a:gd name="connsiteX72" fmla="*/ 2400629 w 12191999"/>
              <a:gd name="connsiteY72" fmla="*/ 1078679 h 1716956"/>
              <a:gd name="connsiteX73" fmla="*/ 2310318 w 12191999"/>
              <a:gd name="connsiteY73" fmla="*/ 1107842 h 1716956"/>
              <a:gd name="connsiteX74" fmla="*/ 2288074 w 12191999"/>
              <a:gd name="connsiteY74" fmla="*/ 1059045 h 1716956"/>
              <a:gd name="connsiteX75" fmla="*/ 1972073 w 12191999"/>
              <a:gd name="connsiteY75" fmla="*/ 916098 h 1716956"/>
              <a:gd name="connsiteX76" fmla="*/ 1830299 w 12191999"/>
              <a:gd name="connsiteY76" fmla="*/ 928478 h 1716956"/>
              <a:gd name="connsiteX77" fmla="*/ 1698449 w 12191999"/>
              <a:gd name="connsiteY77" fmla="*/ 973870 h 1716956"/>
              <a:gd name="connsiteX78" fmla="*/ 1704121 w 12191999"/>
              <a:gd name="connsiteY78" fmla="*/ 760664 h 1716956"/>
              <a:gd name="connsiteX79" fmla="*/ 1335509 w 12191999"/>
              <a:gd name="connsiteY79" fmla="*/ 484184 h 1716956"/>
              <a:gd name="connsiteX80" fmla="*/ 1291559 w 12191999"/>
              <a:gd name="connsiteY80" fmla="*/ 486935 h 1716956"/>
              <a:gd name="connsiteX81" fmla="*/ 1291559 w 12191999"/>
              <a:gd name="connsiteY81" fmla="*/ 471805 h 1716956"/>
              <a:gd name="connsiteX82" fmla="*/ 1298647 w 12191999"/>
              <a:gd name="connsiteY82" fmla="*/ 397526 h 1716956"/>
              <a:gd name="connsiteX83" fmla="*/ 747148 w 12191999"/>
              <a:gd name="connsiteY83" fmla="*/ 0 h 171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191999" h="1716956">
                <a:moveTo>
                  <a:pt x="747148" y="0"/>
                </a:moveTo>
                <a:cubicBezTo>
                  <a:pt x="742894" y="0"/>
                  <a:pt x="737223" y="0"/>
                  <a:pt x="732970" y="0"/>
                </a:cubicBezTo>
                <a:cubicBezTo>
                  <a:pt x="562842" y="2751"/>
                  <a:pt x="404055" y="61899"/>
                  <a:pt x="300560" y="159561"/>
                </a:cubicBezTo>
                <a:cubicBezTo>
                  <a:pt x="255193" y="81156"/>
                  <a:pt x="161622" y="33013"/>
                  <a:pt x="45368" y="33013"/>
                </a:cubicBezTo>
                <a:cubicBezTo>
                  <a:pt x="31190" y="33013"/>
                  <a:pt x="15595" y="34388"/>
                  <a:pt x="0" y="35764"/>
                </a:cubicBezTo>
                <a:cubicBezTo>
                  <a:pt x="0" y="917990"/>
                  <a:pt x="0" y="1414242"/>
                  <a:pt x="0" y="1693384"/>
                </a:cubicBezTo>
                <a:lnTo>
                  <a:pt x="0" y="1716956"/>
                </a:lnTo>
                <a:lnTo>
                  <a:pt x="12191999" y="1716956"/>
                </a:lnTo>
                <a:lnTo>
                  <a:pt x="12191999" y="1152474"/>
                </a:lnTo>
                <a:lnTo>
                  <a:pt x="12191881" y="1152363"/>
                </a:lnTo>
                <a:cubicBezTo>
                  <a:pt x="12138163" y="1116982"/>
                  <a:pt x="12067952" y="1095547"/>
                  <a:pt x="11989267" y="1093198"/>
                </a:cubicBezTo>
                <a:cubicBezTo>
                  <a:pt x="11949320" y="1092023"/>
                  <a:pt x="11909372" y="1095547"/>
                  <a:pt x="11868214" y="1103768"/>
                </a:cubicBezTo>
                <a:cubicBezTo>
                  <a:pt x="11828266" y="1111990"/>
                  <a:pt x="11790739" y="1124909"/>
                  <a:pt x="11755634" y="1142526"/>
                </a:cubicBezTo>
                <a:cubicBezTo>
                  <a:pt x="11773792" y="1082627"/>
                  <a:pt x="11776213" y="1019205"/>
                  <a:pt x="11760476" y="960480"/>
                </a:cubicBezTo>
                <a:cubicBezTo>
                  <a:pt x="11722949" y="825413"/>
                  <a:pt x="11588579" y="724407"/>
                  <a:pt x="11445736" y="724407"/>
                </a:cubicBezTo>
                <a:cubicBezTo>
                  <a:pt x="11433630" y="724407"/>
                  <a:pt x="11420314" y="725581"/>
                  <a:pt x="11408209" y="726756"/>
                </a:cubicBezTo>
                <a:cubicBezTo>
                  <a:pt x="11408209" y="722058"/>
                  <a:pt x="11408209" y="718534"/>
                  <a:pt x="11408209" y="713836"/>
                </a:cubicBezTo>
                <a:cubicBezTo>
                  <a:pt x="11413051" y="692696"/>
                  <a:pt x="11415472" y="671555"/>
                  <a:pt x="11414262" y="650414"/>
                </a:cubicBezTo>
                <a:cubicBezTo>
                  <a:pt x="11410630" y="460146"/>
                  <a:pt x="11203628" y="310985"/>
                  <a:pt x="10943363" y="310985"/>
                </a:cubicBezTo>
                <a:cubicBezTo>
                  <a:pt x="10939731" y="310985"/>
                  <a:pt x="10934889" y="310985"/>
                  <a:pt x="10931257" y="310985"/>
                </a:cubicBezTo>
                <a:cubicBezTo>
                  <a:pt x="10785992" y="313334"/>
                  <a:pt x="10650412" y="363837"/>
                  <a:pt x="10562043" y="447226"/>
                </a:cubicBezTo>
                <a:cubicBezTo>
                  <a:pt x="10523306" y="380280"/>
                  <a:pt x="10443410" y="339173"/>
                  <a:pt x="10344146" y="339173"/>
                </a:cubicBezTo>
                <a:cubicBezTo>
                  <a:pt x="10332041" y="339173"/>
                  <a:pt x="10318725" y="340348"/>
                  <a:pt x="10305409" y="341522"/>
                </a:cubicBezTo>
                <a:lnTo>
                  <a:pt x="10305409" y="346696"/>
                </a:lnTo>
                <a:lnTo>
                  <a:pt x="10261029" y="344004"/>
                </a:lnTo>
                <a:cubicBezTo>
                  <a:pt x="10144786" y="344004"/>
                  <a:pt x="10049807" y="390781"/>
                  <a:pt x="10005862" y="470577"/>
                </a:cubicBezTo>
                <a:cubicBezTo>
                  <a:pt x="9902376" y="372896"/>
                  <a:pt x="9743606" y="313737"/>
                  <a:pt x="9573494" y="310985"/>
                </a:cubicBezTo>
                <a:cubicBezTo>
                  <a:pt x="9569241" y="310985"/>
                  <a:pt x="9563571" y="310985"/>
                  <a:pt x="9559318" y="310985"/>
                </a:cubicBezTo>
                <a:cubicBezTo>
                  <a:pt x="9254534" y="310985"/>
                  <a:pt x="9012125" y="485711"/>
                  <a:pt x="9007873" y="708590"/>
                </a:cubicBezTo>
                <a:cubicBezTo>
                  <a:pt x="9006455" y="731979"/>
                  <a:pt x="9009290" y="758119"/>
                  <a:pt x="9014961" y="781507"/>
                </a:cubicBezTo>
                <a:cubicBezTo>
                  <a:pt x="9014961" y="787010"/>
                  <a:pt x="9014961" y="792514"/>
                  <a:pt x="9014961" y="798017"/>
                </a:cubicBezTo>
                <a:cubicBezTo>
                  <a:pt x="8999367" y="795265"/>
                  <a:pt x="8985191" y="795265"/>
                  <a:pt x="8971015" y="795265"/>
                </a:cubicBezTo>
                <a:cubicBezTo>
                  <a:pt x="8803739" y="795265"/>
                  <a:pt x="8646385" y="913584"/>
                  <a:pt x="8602440" y="1070424"/>
                </a:cubicBezTo>
                <a:cubicBezTo>
                  <a:pt x="8584011" y="1140590"/>
                  <a:pt x="8586846" y="1213507"/>
                  <a:pt x="8608110" y="1283672"/>
                </a:cubicBezTo>
                <a:cubicBezTo>
                  <a:pt x="8567000" y="1264411"/>
                  <a:pt x="8523054" y="1249278"/>
                  <a:pt x="8476273" y="1239647"/>
                </a:cubicBezTo>
                <a:cubicBezTo>
                  <a:pt x="8428075" y="1228641"/>
                  <a:pt x="8381294" y="1224513"/>
                  <a:pt x="8334514" y="1225889"/>
                </a:cubicBezTo>
                <a:cubicBezTo>
                  <a:pt x="8150226" y="1232768"/>
                  <a:pt x="8005632" y="1327698"/>
                  <a:pt x="7974445" y="1463902"/>
                </a:cubicBezTo>
                <a:cubicBezTo>
                  <a:pt x="7970191" y="1481787"/>
                  <a:pt x="7968774" y="1501048"/>
                  <a:pt x="7968774" y="1521685"/>
                </a:cubicBezTo>
                <a:cubicBezTo>
                  <a:pt x="7968774" y="1523061"/>
                  <a:pt x="7968774" y="1524437"/>
                  <a:pt x="7967356" y="1525812"/>
                </a:cubicBezTo>
                <a:cubicBezTo>
                  <a:pt x="7939005" y="1517558"/>
                  <a:pt x="7909235" y="1513430"/>
                  <a:pt x="7876630" y="1514806"/>
                </a:cubicBezTo>
                <a:cubicBezTo>
                  <a:pt x="7832685" y="1516182"/>
                  <a:pt x="7790156" y="1527188"/>
                  <a:pt x="7750464" y="1546449"/>
                </a:cubicBezTo>
                <a:cubicBezTo>
                  <a:pt x="7750464" y="1545074"/>
                  <a:pt x="7750464" y="1545074"/>
                  <a:pt x="7750464" y="1545074"/>
                </a:cubicBezTo>
                <a:cubicBezTo>
                  <a:pt x="7727783" y="1523061"/>
                  <a:pt x="7702266" y="1506551"/>
                  <a:pt x="7673914" y="1496921"/>
                </a:cubicBezTo>
                <a:cubicBezTo>
                  <a:pt x="7632803" y="1477660"/>
                  <a:pt x="7590276" y="1462526"/>
                  <a:pt x="7544912" y="1452895"/>
                </a:cubicBezTo>
                <a:cubicBezTo>
                  <a:pt x="7556253" y="1327698"/>
                  <a:pt x="7461274" y="1188743"/>
                  <a:pt x="7309591" y="1115825"/>
                </a:cubicBezTo>
                <a:cubicBezTo>
                  <a:pt x="7242964" y="1084182"/>
                  <a:pt x="7170667" y="1067673"/>
                  <a:pt x="7101204" y="1067673"/>
                </a:cubicBezTo>
                <a:cubicBezTo>
                  <a:pt x="6986379" y="1067673"/>
                  <a:pt x="6891400" y="1114450"/>
                  <a:pt x="6846037" y="1194246"/>
                </a:cubicBezTo>
                <a:cubicBezTo>
                  <a:pt x="6742552" y="1096564"/>
                  <a:pt x="6583781" y="1037405"/>
                  <a:pt x="6413670" y="1033278"/>
                </a:cubicBezTo>
                <a:cubicBezTo>
                  <a:pt x="6409417" y="1033278"/>
                  <a:pt x="6403746" y="1033278"/>
                  <a:pt x="6399494" y="1033278"/>
                </a:cubicBezTo>
                <a:cubicBezTo>
                  <a:pt x="6358383" y="1033278"/>
                  <a:pt x="6318691" y="1037405"/>
                  <a:pt x="6280415" y="1042908"/>
                </a:cubicBezTo>
                <a:cubicBezTo>
                  <a:pt x="6252064" y="986501"/>
                  <a:pt x="6209536" y="936972"/>
                  <a:pt x="6155667" y="895698"/>
                </a:cubicBezTo>
                <a:cubicBezTo>
                  <a:pt x="6132985" y="872310"/>
                  <a:pt x="6107469" y="857176"/>
                  <a:pt x="6080534" y="847545"/>
                </a:cubicBezTo>
                <a:cubicBezTo>
                  <a:pt x="6039424" y="826908"/>
                  <a:pt x="5996896" y="811775"/>
                  <a:pt x="5950115" y="802144"/>
                </a:cubicBezTo>
                <a:cubicBezTo>
                  <a:pt x="5962874" y="676947"/>
                  <a:pt x="5867895" y="539367"/>
                  <a:pt x="5716212" y="466450"/>
                </a:cubicBezTo>
                <a:cubicBezTo>
                  <a:pt x="5648167" y="434807"/>
                  <a:pt x="5577287" y="416921"/>
                  <a:pt x="5507825" y="416921"/>
                </a:cubicBezTo>
                <a:cubicBezTo>
                  <a:pt x="5391582" y="416921"/>
                  <a:pt x="5296603" y="463699"/>
                  <a:pt x="5252657" y="543495"/>
                </a:cubicBezTo>
                <a:cubicBezTo>
                  <a:pt x="5149173" y="445813"/>
                  <a:pt x="4990402" y="386654"/>
                  <a:pt x="4820290" y="383902"/>
                </a:cubicBezTo>
                <a:cubicBezTo>
                  <a:pt x="4814620" y="383902"/>
                  <a:pt x="4810367" y="383902"/>
                  <a:pt x="4806114" y="383902"/>
                </a:cubicBezTo>
                <a:cubicBezTo>
                  <a:pt x="4804697" y="383902"/>
                  <a:pt x="4801861" y="383902"/>
                  <a:pt x="4800444" y="383902"/>
                </a:cubicBezTo>
                <a:cubicBezTo>
                  <a:pt x="4799026" y="383902"/>
                  <a:pt x="4797609" y="383902"/>
                  <a:pt x="4794773" y="383902"/>
                </a:cubicBezTo>
                <a:cubicBezTo>
                  <a:pt x="4790521" y="383902"/>
                  <a:pt x="4786268" y="383902"/>
                  <a:pt x="4780597" y="383902"/>
                </a:cubicBezTo>
                <a:cubicBezTo>
                  <a:pt x="4610486" y="386654"/>
                  <a:pt x="4453132" y="445813"/>
                  <a:pt x="4349648" y="543495"/>
                </a:cubicBezTo>
                <a:cubicBezTo>
                  <a:pt x="4304285" y="463699"/>
                  <a:pt x="4209306" y="416921"/>
                  <a:pt x="4093063" y="416921"/>
                </a:cubicBezTo>
                <a:cubicBezTo>
                  <a:pt x="4025018" y="416921"/>
                  <a:pt x="3952721" y="434807"/>
                  <a:pt x="3886093" y="466450"/>
                </a:cubicBezTo>
                <a:cubicBezTo>
                  <a:pt x="3732993" y="539367"/>
                  <a:pt x="3638014" y="676947"/>
                  <a:pt x="3650772" y="802144"/>
                </a:cubicBezTo>
                <a:cubicBezTo>
                  <a:pt x="3605409" y="811775"/>
                  <a:pt x="3561463" y="826908"/>
                  <a:pt x="3521771" y="847545"/>
                </a:cubicBezTo>
                <a:cubicBezTo>
                  <a:pt x="3493419" y="857176"/>
                  <a:pt x="3467902" y="872310"/>
                  <a:pt x="3445221" y="895698"/>
                </a:cubicBezTo>
                <a:cubicBezTo>
                  <a:pt x="3391352" y="936972"/>
                  <a:pt x="3348824" y="986501"/>
                  <a:pt x="3320472" y="1042908"/>
                </a:cubicBezTo>
                <a:cubicBezTo>
                  <a:pt x="3282197" y="1037405"/>
                  <a:pt x="3242504" y="1033278"/>
                  <a:pt x="3201394" y="1033278"/>
                </a:cubicBezTo>
                <a:cubicBezTo>
                  <a:pt x="3197141" y="1033278"/>
                  <a:pt x="3191471" y="1033278"/>
                  <a:pt x="3187218" y="1033278"/>
                </a:cubicBezTo>
                <a:cubicBezTo>
                  <a:pt x="3017106" y="1037405"/>
                  <a:pt x="2858335" y="1096564"/>
                  <a:pt x="2754851" y="1194246"/>
                </a:cubicBezTo>
                <a:cubicBezTo>
                  <a:pt x="2709487" y="1114450"/>
                  <a:pt x="2615926" y="1067673"/>
                  <a:pt x="2499683" y="1067673"/>
                </a:cubicBezTo>
                <a:cubicBezTo>
                  <a:pt x="2467078" y="1067673"/>
                  <a:pt x="2433765" y="1071456"/>
                  <a:pt x="2400629" y="1078679"/>
                </a:cubicBezTo>
                <a:lnTo>
                  <a:pt x="2310318" y="1107842"/>
                </a:lnTo>
                <a:lnTo>
                  <a:pt x="2288074" y="1059045"/>
                </a:lnTo>
                <a:cubicBezTo>
                  <a:pt x="2226202" y="974644"/>
                  <a:pt x="2110302" y="920225"/>
                  <a:pt x="1972073" y="916098"/>
                </a:cubicBezTo>
                <a:cubicBezTo>
                  <a:pt x="1925287" y="914723"/>
                  <a:pt x="1878502" y="918849"/>
                  <a:pt x="1830299" y="928478"/>
                </a:cubicBezTo>
                <a:cubicBezTo>
                  <a:pt x="1783514" y="938107"/>
                  <a:pt x="1739564" y="953238"/>
                  <a:pt x="1698449" y="973870"/>
                </a:cubicBezTo>
                <a:cubicBezTo>
                  <a:pt x="1719716" y="903719"/>
                  <a:pt x="1722551" y="829440"/>
                  <a:pt x="1704121" y="760664"/>
                </a:cubicBezTo>
                <a:cubicBezTo>
                  <a:pt x="1660171" y="602479"/>
                  <a:pt x="1502802" y="484184"/>
                  <a:pt x="1335509" y="484184"/>
                </a:cubicBezTo>
                <a:cubicBezTo>
                  <a:pt x="1321331" y="484184"/>
                  <a:pt x="1305736" y="485560"/>
                  <a:pt x="1291559" y="486935"/>
                </a:cubicBezTo>
                <a:cubicBezTo>
                  <a:pt x="1291559" y="481433"/>
                  <a:pt x="1291559" y="477307"/>
                  <a:pt x="1291559" y="471805"/>
                </a:cubicBezTo>
                <a:cubicBezTo>
                  <a:pt x="1297230" y="447045"/>
                  <a:pt x="1300065" y="422286"/>
                  <a:pt x="1298647" y="397526"/>
                </a:cubicBezTo>
                <a:cubicBezTo>
                  <a:pt x="1294394" y="174692"/>
                  <a:pt x="1051961" y="0"/>
                  <a:pt x="747148" y="0"/>
                </a:cubicBezTo>
                <a:close/>
              </a:path>
            </a:pathLst>
          </a:custGeom>
          <a:solidFill>
            <a:srgbClr val="A7E8FF"/>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07027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1023053" y="2014914"/>
            <a:ext cx="5893489"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Objective</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95567" y="949843"/>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pic>
        <p:nvPicPr>
          <p:cNvPr id="2146" name="Picture 2145">
            <a:extLst>
              <a:ext uri="{FF2B5EF4-FFF2-40B4-BE49-F238E27FC236}">
                <a16:creationId xmlns:a16="http://schemas.microsoft.com/office/drawing/2014/main" id="{0151DF33-BC68-472F-BE52-5C615A9390F6}"/>
              </a:ext>
            </a:extLst>
          </p:cNvPr>
          <p:cNvPicPr>
            <a:picLocks noChangeAspect="1"/>
          </p:cNvPicPr>
          <p:nvPr/>
        </p:nvPicPr>
        <p:blipFill>
          <a:blip r:embed="rId3"/>
          <a:stretch>
            <a:fillRect/>
          </a:stretch>
        </p:blipFill>
        <p:spPr>
          <a:xfrm>
            <a:off x="6777778" y="946709"/>
            <a:ext cx="4995247" cy="5239794"/>
          </a:xfrm>
          <a:prstGeom prst="rect">
            <a:avLst/>
          </a:prstGeom>
        </p:spPr>
      </p:pic>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895567" y="3259394"/>
            <a:ext cx="4518656" cy="1938992"/>
          </a:xfrm>
          <a:prstGeom prst="rect">
            <a:avLst/>
          </a:prstGeom>
          <a:noFill/>
        </p:spPr>
        <p:txBody>
          <a:bodyPr wrap="square" rtlCol="0">
            <a:spAutoFit/>
          </a:bodyPr>
          <a:lstStyle/>
          <a:p>
            <a:pPr algn="ctr"/>
            <a:r>
              <a:rPr lang="en-US" dirty="0"/>
              <a:t>  </a:t>
            </a:r>
            <a:r>
              <a:rPr lang="en-US" sz="2000" i="1" dirty="0">
                <a:latin typeface="Times New Roman" panose="02020603050405020304" pitchFamily="18" charset="0"/>
                <a:cs typeface="Times New Roman" panose="02020603050405020304" pitchFamily="18" charset="0"/>
              </a:rPr>
              <a:t>Given a set of tweets that contain multiple features and a wide range of different opinions, the goal is to extract opinions or expressions that describe a target feature, and categorize the opinions positively or negatively.  </a:t>
            </a:r>
            <a:endParaRPr lang="en-PK"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52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DE030-7ED2-45E9-A71C-B7878E4F9C67}"/>
              </a:ext>
            </a:extLst>
          </p:cNvPr>
          <p:cNvPicPr>
            <a:picLocks noChangeAspect="1"/>
          </p:cNvPicPr>
          <p:nvPr/>
        </p:nvPicPr>
        <p:blipFill rotWithShape="1">
          <a:blip r:embed="rId3"/>
          <a:srcRect l="15819" t="3441" r="5314" b="4301"/>
          <a:stretch/>
        </p:blipFill>
        <p:spPr>
          <a:xfrm>
            <a:off x="6180907" y="361083"/>
            <a:ext cx="5752122" cy="5497590"/>
          </a:xfrm>
          <a:prstGeom prst="rect">
            <a:avLst/>
          </a:prstGeom>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5928852" y="0"/>
            <a:ext cx="6263148"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052142"/>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Machine Learning Algorithm</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435A020E-DA5B-452F-B3BB-B019AA9FA1D7}"/>
              </a:ext>
            </a:extLst>
          </p:cNvPr>
          <p:cNvSpPr txBox="1"/>
          <p:nvPr/>
        </p:nvSpPr>
        <p:spPr>
          <a:xfrm>
            <a:off x="985375" y="2161719"/>
            <a:ext cx="4518656" cy="477053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machine learning algorithm is a way in which a computer system comes up with output values from given input data, thereby predicting output values based on input values that are received.</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Algorithms used in the machine learning process (ML) are generally classified in two ways: either supervised, or unsupervised. </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During the </a:t>
            </a:r>
            <a:r>
              <a:rPr lang="en-US" sz="1600" b="1" i="1" dirty="0">
                <a:latin typeface="Times New Roman" panose="02020603050405020304" pitchFamily="18" charset="0"/>
                <a:cs typeface="Times New Roman" panose="02020603050405020304" pitchFamily="18" charset="0"/>
              </a:rPr>
              <a:t>supervised learning process</a:t>
            </a:r>
            <a:r>
              <a:rPr lang="en-US" sz="1600" dirty="0">
                <a:latin typeface="Times New Roman" panose="02020603050405020304" pitchFamily="18" charset="0"/>
                <a:cs typeface="Times New Roman" panose="02020603050405020304" pitchFamily="18" charset="0"/>
              </a:rPr>
              <a:t>, input data as well as the output data desired by the algorithm are both pre-labeled, whereas </a:t>
            </a:r>
            <a:r>
              <a:rPr lang="en-US" sz="1600" b="1" i="1" dirty="0">
                <a:latin typeface="Times New Roman" panose="02020603050405020304" pitchFamily="18" charset="0"/>
                <a:cs typeface="Times New Roman" panose="02020603050405020304" pitchFamily="18" charset="0"/>
              </a:rPr>
              <a:t>unsupervised algorithms </a:t>
            </a:r>
            <a:r>
              <a:rPr lang="en-US" sz="1600" dirty="0">
                <a:latin typeface="Times New Roman" panose="02020603050405020304" pitchFamily="18" charset="0"/>
                <a:cs typeface="Times New Roman" panose="02020603050405020304" pitchFamily="18" charset="0"/>
              </a:rPr>
              <a:t>operate on data that does not have any classification and no labeling.</a:t>
            </a:r>
          </a:p>
          <a:p>
            <a:pPr algn="ctr"/>
            <a:r>
              <a:rPr lang="en-US" sz="1600" i="1" dirty="0">
                <a:latin typeface="Times New Roman" panose="02020603050405020304" pitchFamily="18" charset="0"/>
                <a:cs typeface="Times New Roman" panose="02020603050405020304" pitchFamily="18" charset="0"/>
              </a:rPr>
              <a:t> </a:t>
            </a:r>
            <a:endParaRPr lang="en-PK" sz="1600" i="1" dirty="0">
              <a:latin typeface="Times New Roman" panose="02020603050405020304" pitchFamily="18" charset="0"/>
              <a:cs typeface="Times New Roman" panose="02020603050405020304" pitchFamily="18" charset="0"/>
            </a:endParaRPr>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01594" y="4605530"/>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761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ML process of the sentence's sentiment analysis | Download Scientific  Diagram">
            <a:extLst>
              <a:ext uri="{FF2B5EF4-FFF2-40B4-BE49-F238E27FC236}">
                <a16:creationId xmlns:a16="http://schemas.microsoft.com/office/drawing/2014/main" id="{3DB4C1D2-D34D-4F16-A4BD-2B84029CA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898" y="2477395"/>
            <a:ext cx="4784102" cy="2844157"/>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1200329"/>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Selected Machine Learning Algorithms</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85375" y="2593767"/>
            <a:ext cx="4518656" cy="29510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the proposed project, following machine learning algorithms will be used:</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Naïve Bayes</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Logistic Regression</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Linear Support Vector Machine </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K-Nearest Neighbor</a:t>
            </a:r>
          </a:p>
          <a:p>
            <a:pPr marL="800100" lvl="1" indent="-342900" algn="just">
              <a:lnSpc>
                <a:spcPct val="150000"/>
              </a:lnSpc>
              <a:buAutoNum type="arabicPeriod"/>
            </a:pPr>
            <a:r>
              <a:rPr lang="en-US" dirty="0">
                <a:latin typeface="Times New Roman" panose="02020603050405020304" pitchFamily="18" charset="0"/>
                <a:cs typeface="Times New Roman" panose="02020603050405020304" pitchFamily="18" charset="0"/>
              </a:rPr>
              <a:t>Decision Tree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11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loading Dataset To Kaggle - BLOCKGENI">
            <a:extLst>
              <a:ext uri="{FF2B5EF4-FFF2-40B4-BE49-F238E27FC236}">
                <a16:creationId xmlns:a16="http://schemas.microsoft.com/office/drawing/2014/main" id="{6757CDE6-0D26-4CDC-A331-BDFC84DFB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250" y="229199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Dataset</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147" name="Group 2146">
            <a:extLst>
              <a:ext uri="{FF2B5EF4-FFF2-40B4-BE49-F238E27FC236}">
                <a16:creationId xmlns:a16="http://schemas.microsoft.com/office/drawing/2014/main" id="{4E36DFC8-D5D8-4023-8CF2-7803A506CAAE}"/>
              </a:ext>
            </a:extLst>
          </p:cNvPr>
          <p:cNvGrpSpPr/>
          <p:nvPr/>
        </p:nvGrpSpPr>
        <p:grpSpPr>
          <a:xfrm>
            <a:off x="6111517" y="4639463"/>
            <a:ext cx="1049574" cy="1546600"/>
            <a:chOff x="18524522" y="4474717"/>
            <a:chExt cx="1049574" cy="1546600"/>
          </a:xfrm>
        </p:grpSpPr>
        <p:sp>
          <p:nvSpPr>
            <p:cNvPr id="405" name="Freeform 201">
              <a:extLst>
                <a:ext uri="{FF2B5EF4-FFF2-40B4-BE49-F238E27FC236}">
                  <a16:creationId xmlns:a16="http://schemas.microsoft.com/office/drawing/2014/main" id="{74356075-EEE5-4743-BB43-28E34210516A}"/>
                </a:ext>
              </a:extLst>
            </p:cNvPr>
            <p:cNvSpPr>
              <a:spLocks/>
            </p:cNvSpPr>
            <p:nvPr/>
          </p:nvSpPr>
          <p:spPr bwMode="auto">
            <a:xfrm>
              <a:off x="18524522" y="4961169"/>
              <a:ext cx="531397" cy="766691"/>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02">
              <a:extLst>
                <a:ext uri="{FF2B5EF4-FFF2-40B4-BE49-F238E27FC236}">
                  <a16:creationId xmlns:a16="http://schemas.microsoft.com/office/drawing/2014/main" id="{ED1640F3-7CD0-4B90-9BAC-E6210B42B38C}"/>
                </a:ext>
              </a:extLst>
            </p:cNvPr>
            <p:cNvSpPr>
              <a:spLocks/>
            </p:cNvSpPr>
            <p:nvPr/>
          </p:nvSpPr>
          <p:spPr bwMode="auto">
            <a:xfrm>
              <a:off x="18603835" y="4961169"/>
              <a:ext cx="452084" cy="766691"/>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03">
              <a:extLst>
                <a:ext uri="{FF2B5EF4-FFF2-40B4-BE49-F238E27FC236}">
                  <a16:creationId xmlns:a16="http://schemas.microsoft.com/office/drawing/2014/main" id="{8EA01E38-B3CA-4B3D-B9D7-696F4DFF7B7C}"/>
                </a:ext>
              </a:extLst>
            </p:cNvPr>
            <p:cNvSpPr>
              <a:spLocks/>
            </p:cNvSpPr>
            <p:nvPr/>
          </p:nvSpPr>
          <p:spPr bwMode="auto">
            <a:xfrm>
              <a:off x="19071780" y="4665067"/>
              <a:ext cx="267021" cy="983479"/>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04">
              <a:extLst>
                <a:ext uri="{FF2B5EF4-FFF2-40B4-BE49-F238E27FC236}">
                  <a16:creationId xmlns:a16="http://schemas.microsoft.com/office/drawing/2014/main" id="{C85E73ED-8E47-4C68-BF6C-63AB040FF851}"/>
                </a:ext>
              </a:extLst>
            </p:cNvPr>
            <p:cNvSpPr>
              <a:spLocks/>
            </p:cNvSpPr>
            <p:nvPr/>
          </p:nvSpPr>
          <p:spPr bwMode="auto">
            <a:xfrm>
              <a:off x="19116724" y="4665067"/>
              <a:ext cx="222075" cy="951754"/>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05">
              <a:extLst>
                <a:ext uri="{FF2B5EF4-FFF2-40B4-BE49-F238E27FC236}">
                  <a16:creationId xmlns:a16="http://schemas.microsoft.com/office/drawing/2014/main" id="{CFC4307A-EABC-4321-B47C-8DAC9D0E7233}"/>
                </a:ext>
              </a:extLst>
            </p:cNvPr>
            <p:cNvSpPr>
              <a:spLocks/>
            </p:cNvSpPr>
            <p:nvPr/>
          </p:nvSpPr>
          <p:spPr bwMode="auto">
            <a:xfrm>
              <a:off x="19084999" y="5130369"/>
              <a:ext cx="489096" cy="541971"/>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206">
              <a:extLst>
                <a:ext uri="{FF2B5EF4-FFF2-40B4-BE49-F238E27FC236}">
                  <a16:creationId xmlns:a16="http://schemas.microsoft.com/office/drawing/2014/main" id="{1770CF24-905D-492D-BFE4-B8ECF7D2FA68}"/>
                </a:ext>
              </a:extLst>
            </p:cNvPr>
            <p:cNvSpPr>
              <a:spLocks/>
            </p:cNvSpPr>
            <p:nvPr/>
          </p:nvSpPr>
          <p:spPr bwMode="auto">
            <a:xfrm>
              <a:off x="19106149" y="5130369"/>
              <a:ext cx="467947" cy="526109"/>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207">
              <a:extLst>
                <a:ext uri="{FF2B5EF4-FFF2-40B4-BE49-F238E27FC236}">
                  <a16:creationId xmlns:a16="http://schemas.microsoft.com/office/drawing/2014/main" id="{1743CDB0-B3C4-41B8-B422-45C7E4CC31FF}"/>
                </a:ext>
              </a:extLst>
            </p:cNvPr>
            <p:cNvSpPr>
              <a:spLocks/>
            </p:cNvSpPr>
            <p:nvPr/>
          </p:nvSpPr>
          <p:spPr bwMode="auto">
            <a:xfrm>
              <a:off x="18749241" y="4474717"/>
              <a:ext cx="341046" cy="1221417"/>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208">
              <a:extLst>
                <a:ext uri="{FF2B5EF4-FFF2-40B4-BE49-F238E27FC236}">
                  <a16:creationId xmlns:a16="http://schemas.microsoft.com/office/drawing/2014/main" id="{05CA565E-89F1-46EF-A22D-4757B4C6D6B8}"/>
                </a:ext>
              </a:extLst>
            </p:cNvPr>
            <p:cNvSpPr>
              <a:spLocks/>
            </p:cNvSpPr>
            <p:nvPr/>
          </p:nvSpPr>
          <p:spPr bwMode="auto">
            <a:xfrm>
              <a:off x="18833841" y="4474717"/>
              <a:ext cx="251159" cy="1221417"/>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209">
              <a:extLst>
                <a:ext uri="{FF2B5EF4-FFF2-40B4-BE49-F238E27FC236}">
                  <a16:creationId xmlns:a16="http://schemas.microsoft.com/office/drawing/2014/main" id="{262A8A80-BC48-412A-95E2-FF6569098633}"/>
                </a:ext>
              </a:extLst>
            </p:cNvPr>
            <p:cNvSpPr>
              <a:spLocks/>
            </p:cNvSpPr>
            <p:nvPr/>
          </p:nvSpPr>
          <p:spPr bwMode="auto">
            <a:xfrm>
              <a:off x="18823266" y="5598315"/>
              <a:ext cx="547260" cy="423002"/>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210">
              <a:extLst>
                <a:ext uri="{FF2B5EF4-FFF2-40B4-BE49-F238E27FC236}">
                  <a16:creationId xmlns:a16="http://schemas.microsoft.com/office/drawing/2014/main" id="{25BDC1C0-A3C6-4427-9D00-C788ABA8DC08}"/>
                </a:ext>
              </a:extLst>
            </p:cNvPr>
            <p:cNvSpPr>
              <a:spLocks/>
            </p:cNvSpPr>
            <p:nvPr/>
          </p:nvSpPr>
          <p:spPr bwMode="auto">
            <a:xfrm>
              <a:off x="18828554" y="5598315"/>
              <a:ext cx="536684" cy="423002"/>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435A020E-DA5B-452F-B3BB-B019AA9FA1D7}"/>
              </a:ext>
            </a:extLst>
          </p:cNvPr>
          <p:cNvSpPr txBox="1"/>
          <p:nvPr/>
        </p:nvSpPr>
        <p:spPr>
          <a:xfrm>
            <a:off x="985375" y="2593767"/>
            <a:ext cx="4518656" cy="25355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the proposed project, we have selected dataset on topic of Ukraine-Russia Conflict topic as it is hot topic these days.</a:t>
            </a:r>
          </a:p>
          <a:p>
            <a:pPr algn="ctr">
              <a:lnSpc>
                <a:spcPct val="150000"/>
              </a:lnSpc>
            </a:pPr>
            <a:r>
              <a:rPr lang="en-US" dirty="0">
                <a:latin typeface="Times New Roman" panose="02020603050405020304" pitchFamily="18" charset="0"/>
                <a:cs typeface="Times New Roman" panose="02020603050405020304" pitchFamily="18" charset="0"/>
              </a:rPr>
              <a:t>“ To analyze the sentiments of people on Ukraine-Russia Conflict”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dataset is downloaded from Kaggle.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9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Shape 250">
            <a:extLst>
              <a:ext uri="{FF2B5EF4-FFF2-40B4-BE49-F238E27FC236}">
                <a16:creationId xmlns:a16="http://schemas.microsoft.com/office/drawing/2014/main" id="{CCB9A398-13FD-4E26-8E64-93424AF34084}"/>
              </a:ext>
            </a:extLst>
          </p:cNvPr>
          <p:cNvSpPr>
            <a:spLocks/>
          </p:cNvSpPr>
          <p:nvPr/>
        </p:nvSpPr>
        <p:spPr bwMode="auto">
          <a:xfrm>
            <a:off x="7151168" y="0"/>
            <a:ext cx="5040832" cy="6870700"/>
          </a:xfrm>
          <a:custGeom>
            <a:avLst/>
            <a:gdLst>
              <a:gd name="connsiteX0" fmla="*/ 2383203 w 5040832"/>
              <a:gd name="connsiteY0" fmla="*/ 0 h 6870700"/>
              <a:gd name="connsiteX1" fmla="*/ 5040832 w 5040832"/>
              <a:gd name="connsiteY1" fmla="*/ 0 h 6870700"/>
              <a:gd name="connsiteX2" fmla="*/ 5040832 w 5040832"/>
              <a:gd name="connsiteY2" fmla="*/ 6870700 h 6870700"/>
              <a:gd name="connsiteX3" fmla="*/ 846048 w 5040832"/>
              <a:gd name="connsiteY3" fmla="*/ 6870700 h 6870700"/>
              <a:gd name="connsiteX4" fmla="*/ 760398 w 5040832"/>
              <a:gd name="connsiteY4" fmla="*/ 6749028 h 6870700"/>
              <a:gd name="connsiteX5" fmla="*/ 1603459 w 5040832"/>
              <a:gd name="connsiteY5" fmla="*/ 590571 h 6870700"/>
              <a:gd name="connsiteX6" fmla="*/ 2183943 w 5040832"/>
              <a:gd name="connsiteY6" fmla="*/ 12895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0832" h="6870700">
                <a:moveTo>
                  <a:pt x="2383203" y="0"/>
                </a:moveTo>
                <a:lnTo>
                  <a:pt x="5040832" y="0"/>
                </a:lnTo>
                <a:lnTo>
                  <a:pt x="5040832" y="6870700"/>
                </a:lnTo>
                <a:lnTo>
                  <a:pt x="846048" y="6870700"/>
                </a:lnTo>
                <a:lnTo>
                  <a:pt x="760398" y="6749028"/>
                </a:lnTo>
                <a:cubicBezTo>
                  <a:pt x="-497282" y="4859151"/>
                  <a:pt x="-180304" y="2233636"/>
                  <a:pt x="1603459" y="590571"/>
                </a:cubicBezTo>
                <a:cubicBezTo>
                  <a:pt x="1788425" y="420161"/>
                  <a:pt x="1982554" y="266302"/>
                  <a:pt x="2183943" y="128951"/>
                </a:cubicBezTo>
                <a:close/>
              </a:path>
            </a:pathLst>
          </a:custGeom>
          <a:gradFill flip="none" rotWithShape="1">
            <a:gsLst>
              <a:gs pos="0">
                <a:schemeClr val="bg1"/>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54" name="Freeform 13">
            <a:extLst>
              <a:ext uri="{FF2B5EF4-FFF2-40B4-BE49-F238E27FC236}">
                <a16:creationId xmlns:a16="http://schemas.microsoft.com/office/drawing/2014/main" id="{75498FEB-C4DC-4112-84D4-8AEEE2370C69}"/>
              </a:ext>
            </a:extLst>
          </p:cNvPr>
          <p:cNvSpPr>
            <a:spLocks/>
          </p:cNvSpPr>
          <p:nvPr/>
        </p:nvSpPr>
        <p:spPr bwMode="auto">
          <a:xfrm>
            <a:off x="365970" y="1"/>
            <a:ext cx="3216806" cy="1068204"/>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3" name="TextBox 252">
            <a:extLst>
              <a:ext uri="{FF2B5EF4-FFF2-40B4-BE49-F238E27FC236}">
                <a16:creationId xmlns:a16="http://schemas.microsoft.com/office/drawing/2014/main" id="{8DF27327-5209-404D-BDCF-F4FE481959AC}"/>
              </a:ext>
            </a:extLst>
          </p:cNvPr>
          <p:cNvSpPr txBox="1"/>
          <p:nvPr/>
        </p:nvSpPr>
        <p:spPr>
          <a:xfrm>
            <a:off x="807077" y="1220710"/>
            <a:ext cx="6962094" cy="646331"/>
          </a:xfrm>
          <a:prstGeom prst="rect">
            <a:avLst/>
          </a:prstGeom>
          <a:noFill/>
        </p:spPr>
        <p:txBody>
          <a:bodyPr wrap="square" lIns="0" rtlCol="0">
            <a:spAutoFit/>
          </a:bodyPr>
          <a:lstStyle/>
          <a:p>
            <a:pPr>
              <a:lnSpc>
                <a:spcPct val="90000"/>
              </a:lnSpc>
            </a:pPr>
            <a:r>
              <a:rPr lang="en-US" sz="4000" dirty="0">
                <a:solidFill>
                  <a:schemeClr val="tx1">
                    <a:lumMod val="75000"/>
                    <a:lumOff val="25000"/>
                  </a:schemeClr>
                </a:solidFill>
                <a:latin typeface="Arial Rounded MT Bold" panose="020F0704030504030204" pitchFamily="34" charset="0"/>
              </a:rPr>
              <a:t>Dataset</a:t>
            </a:r>
          </a:p>
        </p:txBody>
      </p:sp>
      <p:sp>
        <p:nvSpPr>
          <p:cNvPr id="256" name="Freeform 302">
            <a:extLst>
              <a:ext uri="{FF2B5EF4-FFF2-40B4-BE49-F238E27FC236}">
                <a16:creationId xmlns:a16="http://schemas.microsoft.com/office/drawing/2014/main" id="{613E73FA-5AC4-42A1-89C7-4B8E5BBE6DF2}"/>
              </a:ext>
            </a:extLst>
          </p:cNvPr>
          <p:cNvSpPr>
            <a:spLocks/>
          </p:cNvSpPr>
          <p:nvPr/>
        </p:nvSpPr>
        <p:spPr bwMode="auto">
          <a:xfrm>
            <a:off x="807077" y="493115"/>
            <a:ext cx="831608" cy="559027"/>
          </a:xfrm>
          <a:custGeom>
            <a:avLst/>
            <a:gdLst>
              <a:gd name="T0" fmla="*/ 843 w 903"/>
              <a:gd name="T1" fmla="*/ 572 h 602"/>
              <a:gd name="T2" fmla="*/ 843 w 903"/>
              <a:gd name="T3" fmla="*/ 12 h 602"/>
              <a:gd name="T4" fmla="*/ 840 w 903"/>
              <a:gd name="T5" fmla="*/ 7 h 602"/>
              <a:gd name="T6" fmla="*/ 836 w 903"/>
              <a:gd name="T7" fmla="*/ 3 h 602"/>
              <a:gd name="T8" fmla="*/ 831 w 903"/>
              <a:gd name="T9" fmla="*/ 1 h 602"/>
              <a:gd name="T10" fmla="*/ 707 w 903"/>
              <a:gd name="T11" fmla="*/ 0 h 602"/>
              <a:gd name="T12" fmla="*/ 701 w 903"/>
              <a:gd name="T13" fmla="*/ 2 h 602"/>
              <a:gd name="T14" fmla="*/ 697 w 903"/>
              <a:gd name="T15" fmla="*/ 5 h 602"/>
              <a:gd name="T16" fmla="*/ 694 w 903"/>
              <a:gd name="T17" fmla="*/ 9 h 602"/>
              <a:gd name="T18" fmla="*/ 692 w 903"/>
              <a:gd name="T19" fmla="*/ 16 h 602"/>
              <a:gd name="T20" fmla="*/ 632 w 903"/>
              <a:gd name="T21" fmla="*/ 572 h 602"/>
              <a:gd name="T22" fmla="*/ 631 w 903"/>
              <a:gd name="T23" fmla="*/ 283 h 602"/>
              <a:gd name="T24" fmla="*/ 629 w 903"/>
              <a:gd name="T25" fmla="*/ 277 h 602"/>
              <a:gd name="T26" fmla="*/ 626 w 903"/>
              <a:gd name="T27" fmla="*/ 274 h 602"/>
              <a:gd name="T28" fmla="*/ 621 w 903"/>
              <a:gd name="T29" fmla="*/ 271 h 602"/>
              <a:gd name="T30" fmla="*/ 496 w 903"/>
              <a:gd name="T31" fmla="*/ 271 h 602"/>
              <a:gd name="T32" fmla="*/ 491 w 903"/>
              <a:gd name="T33" fmla="*/ 272 h 602"/>
              <a:gd name="T34" fmla="*/ 487 w 903"/>
              <a:gd name="T35" fmla="*/ 275 h 602"/>
              <a:gd name="T36" fmla="*/ 482 w 903"/>
              <a:gd name="T37" fmla="*/ 281 h 602"/>
              <a:gd name="T38" fmla="*/ 481 w 903"/>
              <a:gd name="T39" fmla="*/ 286 h 602"/>
              <a:gd name="T40" fmla="*/ 421 w 903"/>
              <a:gd name="T41" fmla="*/ 572 h 602"/>
              <a:gd name="T42" fmla="*/ 421 w 903"/>
              <a:gd name="T43" fmla="*/ 193 h 602"/>
              <a:gd name="T44" fmla="*/ 419 w 903"/>
              <a:gd name="T45" fmla="*/ 187 h 602"/>
              <a:gd name="T46" fmla="*/ 415 w 903"/>
              <a:gd name="T47" fmla="*/ 183 h 602"/>
              <a:gd name="T48" fmla="*/ 409 w 903"/>
              <a:gd name="T49" fmla="*/ 181 h 602"/>
              <a:gd name="T50" fmla="*/ 286 w 903"/>
              <a:gd name="T51" fmla="*/ 181 h 602"/>
              <a:gd name="T52" fmla="*/ 280 w 903"/>
              <a:gd name="T53" fmla="*/ 182 h 602"/>
              <a:gd name="T54" fmla="*/ 275 w 903"/>
              <a:gd name="T55" fmla="*/ 185 h 602"/>
              <a:gd name="T56" fmla="*/ 272 w 903"/>
              <a:gd name="T57" fmla="*/ 190 h 602"/>
              <a:gd name="T58" fmla="*/ 271 w 903"/>
              <a:gd name="T59" fmla="*/ 196 h 602"/>
              <a:gd name="T60" fmla="*/ 211 w 903"/>
              <a:gd name="T61" fmla="*/ 572 h 602"/>
              <a:gd name="T62" fmla="*/ 210 w 903"/>
              <a:gd name="T63" fmla="*/ 404 h 602"/>
              <a:gd name="T64" fmla="*/ 208 w 903"/>
              <a:gd name="T65" fmla="*/ 399 h 602"/>
              <a:gd name="T66" fmla="*/ 204 w 903"/>
              <a:gd name="T67" fmla="*/ 394 h 602"/>
              <a:gd name="T68" fmla="*/ 199 w 903"/>
              <a:gd name="T69" fmla="*/ 392 h 602"/>
              <a:gd name="T70" fmla="*/ 75 w 903"/>
              <a:gd name="T71" fmla="*/ 391 h 602"/>
              <a:gd name="T72" fmla="*/ 69 w 903"/>
              <a:gd name="T73" fmla="*/ 392 h 602"/>
              <a:gd name="T74" fmla="*/ 65 w 903"/>
              <a:gd name="T75" fmla="*/ 396 h 602"/>
              <a:gd name="T76" fmla="*/ 62 w 903"/>
              <a:gd name="T77" fmla="*/ 401 h 602"/>
              <a:gd name="T78" fmla="*/ 60 w 903"/>
              <a:gd name="T79" fmla="*/ 406 h 602"/>
              <a:gd name="T80" fmla="*/ 15 w 903"/>
              <a:gd name="T81" fmla="*/ 572 h 602"/>
              <a:gd name="T82" fmla="*/ 9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9 w 903"/>
              <a:gd name="T95" fmla="*/ 601 h 602"/>
              <a:gd name="T96" fmla="*/ 15 w 903"/>
              <a:gd name="T97" fmla="*/ 602 h 602"/>
              <a:gd name="T98" fmla="*/ 196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1 w 903"/>
              <a:gd name="T111" fmla="*/ 596 h 602"/>
              <a:gd name="T112" fmla="*/ 903 w 903"/>
              <a:gd name="T113" fmla="*/ 591 h 602"/>
              <a:gd name="T114" fmla="*/ 903 w 903"/>
              <a:gd name="T115" fmla="*/ 584 h 602"/>
              <a:gd name="T116" fmla="*/ 901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3" y="12"/>
                </a:lnTo>
                <a:lnTo>
                  <a:pt x="842" y="9"/>
                </a:lnTo>
                <a:lnTo>
                  <a:pt x="840" y="7"/>
                </a:lnTo>
                <a:lnTo>
                  <a:pt x="838" y="5"/>
                </a:lnTo>
                <a:lnTo>
                  <a:pt x="836" y="3"/>
                </a:lnTo>
                <a:lnTo>
                  <a:pt x="834" y="2"/>
                </a:lnTo>
                <a:lnTo>
                  <a:pt x="831" y="1"/>
                </a:lnTo>
                <a:lnTo>
                  <a:pt x="828" y="1"/>
                </a:lnTo>
                <a:lnTo>
                  <a:pt x="707" y="0"/>
                </a:lnTo>
                <a:lnTo>
                  <a:pt x="704" y="1"/>
                </a:lnTo>
                <a:lnTo>
                  <a:pt x="701" y="2"/>
                </a:lnTo>
                <a:lnTo>
                  <a:pt x="699" y="3"/>
                </a:lnTo>
                <a:lnTo>
                  <a:pt x="697" y="5"/>
                </a:lnTo>
                <a:lnTo>
                  <a:pt x="695" y="7"/>
                </a:lnTo>
                <a:lnTo>
                  <a:pt x="694" y="9"/>
                </a:lnTo>
                <a:lnTo>
                  <a:pt x="692" y="12"/>
                </a:lnTo>
                <a:lnTo>
                  <a:pt x="692" y="16"/>
                </a:lnTo>
                <a:lnTo>
                  <a:pt x="692" y="572"/>
                </a:lnTo>
                <a:lnTo>
                  <a:pt x="632" y="572"/>
                </a:lnTo>
                <a:lnTo>
                  <a:pt x="632" y="286"/>
                </a:lnTo>
                <a:lnTo>
                  <a:pt x="631" y="283"/>
                </a:lnTo>
                <a:lnTo>
                  <a:pt x="631" y="281"/>
                </a:lnTo>
                <a:lnTo>
                  <a:pt x="629" y="277"/>
                </a:lnTo>
                <a:lnTo>
                  <a:pt x="628" y="275"/>
                </a:lnTo>
                <a:lnTo>
                  <a:pt x="626" y="274"/>
                </a:lnTo>
                <a:lnTo>
                  <a:pt x="623" y="272"/>
                </a:lnTo>
                <a:lnTo>
                  <a:pt x="621" y="271"/>
                </a:lnTo>
                <a:lnTo>
                  <a:pt x="617" y="271"/>
                </a:lnTo>
                <a:lnTo>
                  <a:pt x="496" y="271"/>
                </a:lnTo>
                <a:lnTo>
                  <a:pt x="494" y="271"/>
                </a:lnTo>
                <a:lnTo>
                  <a:pt x="491" y="272"/>
                </a:lnTo>
                <a:lnTo>
                  <a:pt x="489" y="274"/>
                </a:lnTo>
                <a:lnTo>
                  <a:pt x="487" y="275"/>
                </a:lnTo>
                <a:lnTo>
                  <a:pt x="484" y="277"/>
                </a:lnTo>
                <a:lnTo>
                  <a:pt x="482" y="281"/>
                </a:lnTo>
                <a:lnTo>
                  <a:pt x="482" y="283"/>
                </a:lnTo>
                <a:lnTo>
                  <a:pt x="481" y="286"/>
                </a:lnTo>
                <a:lnTo>
                  <a:pt x="481"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0" y="182"/>
                </a:lnTo>
                <a:lnTo>
                  <a:pt x="277" y="183"/>
                </a:lnTo>
                <a:lnTo>
                  <a:pt x="275" y="185"/>
                </a:lnTo>
                <a:lnTo>
                  <a:pt x="273" y="187"/>
                </a:lnTo>
                <a:lnTo>
                  <a:pt x="272" y="190"/>
                </a:lnTo>
                <a:lnTo>
                  <a:pt x="271" y="193"/>
                </a:lnTo>
                <a:lnTo>
                  <a:pt x="271" y="196"/>
                </a:lnTo>
                <a:lnTo>
                  <a:pt x="271" y="572"/>
                </a:lnTo>
                <a:lnTo>
                  <a:pt x="211" y="572"/>
                </a:lnTo>
                <a:lnTo>
                  <a:pt x="211" y="406"/>
                </a:lnTo>
                <a:lnTo>
                  <a:pt x="210" y="404"/>
                </a:lnTo>
                <a:lnTo>
                  <a:pt x="210" y="401"/>
                </a:lnTo>
                <a:lnTo>
                  <a:pt x="208" y="399"/>
                </a:lnTo>
                <a:lnTo>
                  <a:pt x="207" y="396"/>
                </a:lnTo>
                <a:lnTo>
                  <a:pt x="204" y="394"/>
                </a:lnTo>
                <a:lnTo>
                  <a:pt x="201" y="393"/>
                </a:lnTo>
                <a:lnTo>
                  <a:pt x="199" y="392"/>
                </a:lnTo>
                <a:lnTo>
                  <a:pt x="196" y="391"/>
                </a:lnTo>
                <a:lnTo>
                  <a:pt x="75" y="391"/>
                </a:lnTo>
                <a:lnTo>
                  <a:pt x="73" y="392"/>
                </a:lnTo>
                <a:lnTo>
                  <a:pt x="69" y="392"/>
                </a:lnTo>
                <a:lnTo>
                  <a:pt x="67" y="394"/>
                </a:lnTo>
                <a:lnTo>
                  <a:pt x="65" y="396"/>
                </a:lnTo>
                <a:lnTo>
                  <a:pt x="63" y="399"/>
                </a:lnTo>
                <a:lnTo>
                  <a:pt x="62" y="401"/>
                </a:lnTo>
                <a:lnTo>
                  <a:pt x="61" y="404"/>
                </a:lnTo>
                <a:lnTo>
                  <a:pt x="60" y="406"/>
                </a:lnTo>
                <a:lnTo>
                  <a:pt x="60" y="572"/>
                </a:lnTo>
                <a:lnTo>
                  <a:pt x="15" y="572"/>
                </a:lnTo>
                <a:lnTo>
                  <a:pt x="11" y="572"/>
                </a:lnTo>
                <a:lnTo>
                  <a:pt x="9" y="573"/>
                </a:lnTo>
                <a:lnTo>
                  <a:pt x="6" y="575"/>
                </a:lnTo>
                <a:lnTo>
                  <a:pt x="4" y="577"/>
                </a:lnTo>
                <a:lnTo>
                  <a:pt x="3" y="579"/>
                </a:lnTo>
                <a:lnTo>
                  <a:pt x="1" y="581"/>
                </a:lnTo>
                <a:lnTo>
                  <a:pt x="1" y="584"/>
                </a:lnTo>
                <a:lnTo>
                  <a:pt x="0" y="587"/>
                </a:lnTo>
                <a:lnTo>
                  <a:pt x="1" y="591"/>
                </a:lnTo>
                <a:lnTo>
                  <a:pt x="1" y="593"/>
                </a:lnTo>
                <a:lnTo>
                  <a:pt x="3" y="596"/>
                </a:lnTo>
                <a:lnTo>
                  <a:pt x="4" y="598"/>
                </a:lnTo>
                <a:lnTo>
                  <a:pt x="6" y="600"/>
                </a:lnTo>
                <a:lnTo>
                  <a:pt x="9" y="601"/>
                </a:lnTo>
                <a:lnTo>
                  <a:pt x="11" y="602"/>
                </a:lnTo>
                <a:lnTo>
                  <a:pt x="15" y="602"/>
                </a:lnTo>
                <a:lnTo>
                  <a:pt x="75" y="602"/>
                </a:lnTo>
                <a:lnTo>
                  <a:pt x="196" y="602"/>
                </a:lnTo>
                <a:lnTo>
                  <a:pt x="286" y="602"/>
                </a:lnTo>
                <a:lnTo>
                  <a:pt x="406" y="602"/>
                </a:lnTo>
                <a:lnTo>
                  <a:pt x="496" y="602"/>
                </a:lnTo>
                <a:lnTo>
                  <a:pt x="617" y="602"/>
                </a:lnTo>
                <a:lnTo>
                  <a:pt x="707" y="602"/>
                </a:lnTo>
                <a:lnTo>
                  <a:pt x="828" y="602"/>
                </a:lnTo>
                <a:lnTo>
                  <a:pt x="888" y="602"/>
                </a:lnTo>
                <a:lnTo>
                  <a:pt x="891" y="602"/>
                </a:lnTo>
                <a:lnTo>
                  <a:pt x="894" y="601"/>
                </a:lnTo>
                <a:lnTo>
                  <a:pt x="896" y="600"/>
                </a:lnTo>
                <a:lnTo>
                  <a:pt x="898" y="598"/>
                </a:lnTo>
                <a:lnTo>
                  <a:pt x="901" y="596"/>
                </a:lnTo>
                <a:lnTo>
                  <a:pt x="902" y="593"/>
                </a:lnTo>
                <a:lnTo>
                  <a:pt x="903" y="591"/>
                </a:lnTo>
                <a:lnTo>
                  <a:pt x="903" y="587"/>
                </a:lnTo>
                <a:lnTo>
                  <a:pt x="903" y="584"/>
                </a:lnTo>
                <a:lnTo>
                  <a:pt x="902" y="581"/>
                </a:lnTo>
                <a:lnTo>
                  <a:pt x="901" y="579"/>
                </a:lnTo>
                <a:lnTo>
                  <a:pt x="898" y="577"/>
                </a:lnTo>
                <a:lnTo>
                  <a:pt x="896" y="575"/>
                </a:lnTo>
                <a:lnTo>
                  <a:pt x="894" y="573"/>
                </a:lnTo>
                <a:lnTo>
                  <a:pt x="891" y="572"/>
                </a:lnTo>
                <a:lnTo>
                  <a:pt x="888" y="572"/>
                </a:lnTo>
                <a:close/>
              </a:path>
            </a:pathLst>
          </a:custGeom>
          <a:gradFill>
            <a:gsLst>
              <a:gs pos="0">
                <a:srgbClr val="006C92"/>
              </a:gs>
              <a:gs pos="10000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3C2D8B11-0F34-48E9-891B-AB6DD7FE6EA4}"/>
              </a:ext>
            </a:extLst>
          </p:cNvPr>
          <p:cNvPicPr>
            <a:picLocks noChangeAspect="1"/>
          </p:cNvPicPr>
          <p:nvPr/>
        </p:nvPicPr>
        <p:blipFill>
          <a:blip r:embed="rId3"/>
          <a:stretch>
            <a:fillRect/>
          </a:stretch>
        </p:blipFill>
        <p:spPr>
          <a:xfrm>
            <a:off x="5040833" y="1543875"/>
            <a:ext cx="7073570" cy="4792143"/>
          </a:xfrm>
          <a:prstGeom prst="rect">
            <a:avLst/>
          </a:prstGeom>
        </p:spPr>
      </p:pic>
      <p:sp>
        <p:nvSpPr>
          <p:cNvPr id="19" name="TextBox 18">
            <a:extLst>
              <a:ext uri="{FF2B5EF4-FFF2-40B4-BE49-F238E27FC236}">
                <a16:creationId xmlns:a16="http://schemas.microsoft.com/office/drawing/2014/main" id="{2A7F196C-66A4-48CD-A609-1A56DF12B056}"/>
              </a:ext>
            </a:extLst>
          </p:cNvPr>
          <p:cNvSpPr txBox="1"/>
          <p:nvPr/>
        </p:nvSpPr>
        <p:spPr>
          <a:xfrm>
            <a:off x="365970" y="2612080"/>
            <a:ext cx="4518656" cy="41975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are 20 M tweets in this dataset.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columns are features and are explained below:</a:t>
            </a:r>
          </a:p>
          <a:p>
            <a:pPr marL="742950" lvl="1" indent="-285750" algn="just">
              <a:lnSpc>
                <a:spcPct val="150000"/>
              </a:lnSpc>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tweetid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id of tweet </a:t>
            </a:r>
          </a:p>
          <a:p>
            <a:pPr marL="742950" lvl="1" indent="-285750"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 it represents the text of tweet.</a:t>
            </a:r>
          </a:p>
          <a:p>
            <a:pPr marL="742950" lvl="1" indent="-285750"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Hashtag: </a:t>
            </a:r>
            <a:r>
              <a:rPr lang="en-US" dirty="0">
                <a:latin typeface="Times New Roman" panose="02020603050405020304" pitchFamily="18" charset="0"/>
                <a:cs typeface="Times New Roman" panose="02020603050405020304" pitchFamily="18" charset="0"/>
              </a:rPr>
              <a:t>only relevant tweets on the selected topic</a:t>
            </a:r>
          </a:p>
          <a:p>
            <a:pPr marL="742950" lvl="1" indent="-285750" algn="just">
              <a:lnSpc>
                <a:spcPct val="150000"/>
              </a:lnSpc>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Emotin</a:t>
            </a:r>
            <a:r>
              <a:rPr lang="en-US" dirty="0">
                <a:latin typeface="Times New Roman" panose="02020603050405020304" pitchFamily="18" charset="0"/>
                <a:cs typeface="Times New Roman" panose="02020603050405020304" pitchFamily="18" charset="0"/>
              </a:rPr>
              <a:t>: it is target variable that is used to find response of tweet using machine learning.</a:t>
            </a:r>
          </a:p>
        </p:txBody>
      </p:sp>
    </p:spTree>
    <p:extLst>
      <p:ext uri="{BB962C8B-B14F-4D97-AF65-F5344CB8AC3E}">
        <p14:creationId xmlns:p14="http://schemas.microsoft.com/office/powerpoint/2010/main" val="3026063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619</Words>
  <Application>Microsoft Office PowerPoint</Application>
  <PresentationFormat>Widescreen</PresentationFormat>
  <Paragraphs>76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 </cp:lastModifiedBy>
  <cp:revision>88</cp:revision>
  <dcterms:created xsi:type="dcterms:W3CDTF">2019-07-17T08:23:29Z</dcterms:created>
  <dcterms:modified xsi:type="dcterms:W3CDTF">2022-04-22T13:38:35Z</dcterms:modified>
</cp:coreProperties>
</file>