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8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53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64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38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8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043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174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845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80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65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93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360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78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30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06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0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669D-1857-40A2-A6F4-E2B3213A6693}" type="datetimeFigureOut">
              <a:rPr lang="en-PK" smtClean="0"/>
              <a:t>06/10/2024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7D28F-371F-45BD-A9EB-B31B64526F0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4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m.wikipedia.org/wiki/File:Bismillah_Calligraphy23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otherboard-pc-computer-amd-68324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615846-BA93-43A9-BB87-1C127595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34" y="7440706"/>
            <a:ext cx="6840071" cy="1281953"/>
          </a:xfrm>
        </p:spPr>
        <p:txBody>
          <a:bodyPr>
            <a:noAutofit/>
          </a:bodyPr>
          <a:lstStyle/>
          <a:p>
            <a:endParaRPr lang="en-PK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C836D6-B53E-46F9-81E4-1066630E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140" y="1649484"/>
            <a:ext cx="8157882" cy="2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1D7-31D5-4D89-8391-21064A8A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75376" y="-1837765"/>
            <a:ext cx="26394580" cy="13208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8257-FB3D-43AB-A89D-7BB7A5BB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NAME: AMNA BIBI</a:t>
            </a:r>
          </a:p>
          <a:p>
            <a:pPr marL="0" indent="0">
              <a:buNone/>
            </a:pPr>
            <a:r>
              <a:rPr lang="en-GB" sz="2800" dirty="0"/>
              <a:t>PROGRAM:DATA SCIENCE</a:t>
            </a:r>
          </a:p>
          <a:p>
            <a:pPr marL="0" indent="0">
              <a:buNone/>
            </a:pPr>
            <a:r>
              <a:rPr lang="en-GB" sz="2800" dirty="0"/>
              <a:t>SUBJECT:ICT LAB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                               </a:t>
            </a:r>
            <a:r>
              <a:rPr lang="en-GB" sz="2400" dirty="0"/>
              <a:t>TOPIC</a:t>
            </a:r>
            <a:endParaRPr lang="en-GB" sz="2800" dirty="0"/>
          </a:p>
          <a:p>
            <a:pPr marL="0" indent="0">
              <a:buNone/>
            </a:pPr>
            <a:r>
              <a:rPr lang="en-GB" sz="5400" dirty="0"/>
              <a:t>        MOTHERBOARD</a:t>
            </a:r>
            <a:endParaRPr lang="en-PK" sz="5400" dirty="0"/>
          </a:p>
        </p:txBody>
      </p:sp>
      <p:pic>
        <p:nvPicPr>
          <p:cNvPr id="1026" name="Picture 2" descr="IMSciences (@IMSciences_Pesh) / X">
            <a:extLst>
              <a:ext uri="{FF2B5EF4-FFF2-40B4-BE49-F238E27FC236}">
                <a16:creationId xmlns:a16="http://schemas.microsoft.com/office/drawing/2014/main" id="{701E60AF-C0C6-41A8-B71D-A8781A56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94" y="-89927"/>
            <a:ext cx="658009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E6C1-F602-46DA-B9D8-824C696C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9812"/>
          </a:xfrm>
        </p:spPr>
        <p:txBody>
          <a:bodyPr/>
          <a:lstStyle/>
          <a:p>
            <a:r>
              <a:rPr lang="en-GB" dirty="0"/>
              <a:t>MOTHERBOARD: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The HEART OF Computer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The main Printed Circuit Board (PCB)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Connecting and supporting components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015A86-6559-48F8-A439-07AA2309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7999" y="3554507"/>
            <a:ext cx="3276614" cy="3016832"/>
          </a:xfrm>
        </p:spPr>
      </p:pic>
    </p:spTree>
    <p:extLst>
      <p:ext uri="{BB962C8B-B14F-4D97-AF65-F5344CB8AC3E}">
        <p14:creationId xmlns:p14="http://schemas.microsoft.com/office/powerpoint/2010/main" val="34111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6F0-779E-47D8-B178-5FEBDC3B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1702925" cy="7180729"/>
          </a:xfrm>
        </p:spPr>
        <p:txBody>
          <a:bodyPr/>
          <a:lstStyle/>
          <a:p>
            <a:r>
              <a:rPr lang="en-GB" dirty="0"/>
              <a:t>                    </a:t>
            </a:r>
            <a:r>
              <a:rPr lang="en-GB" sz="5400" dirty="0"/>
              <a:t>COMPONENTS</a:t>
            </a:r>
            <a:br>
              <a:rPr lang="en-GB" sz="5400" dirty="0"/>
            </a:br>
            <a:r>
              <a:rPr lang="en-GB" sz="4000" dirty="0"/>
              <a:t>CPU </a:t>
            </a:r>
            <a:br>
              <a:rPr lang="en-GB" sz="4000" dirty="0"/>
            </a:br>
            <a:r>
              <a:rPr lang="en-GB" sz="4000" dirty="0"/>
              <a:t>RAM</a:t>
            </a:r>
            <a:br>
              <a:rPr lang="en-GB" sz="4000" dirty="0"/>
            </a:br>
            <a:r>
              <a:rPr lang="en-GB" sz="4000" dirty="0"/>
              <a:t>Chipset (</a:t>
            </a:r>
            <a:r>
              <a:rPr lang="en-GB" sz="2400" dirty="0"/>
              <a:t>manage data flow between </a:t>
            </a:r>
            <a:r>
              <a:rPr lang="en-GB" sz="2400" dirty="0" err="1"/>
              <a:t>CPU,RAM,and</a:t>
            </a:r>
            <a:r>
              <a:rPr lang="en-GB" sz="2400" dirty="0"/>
              <a:t> peripherals)</a:t>
            </a:r>
            <a:br>
              <a:rPr lang="en-GB" sz="4000" dirty="0"/>
            </a:br>
            <a:r>
              <a:rPr lang="en-GB" sz="4000" dirty="0"/>
              <a:t>Power Supply </a:t>
            </a:r>
            <a:br>
              <a:rPr lang="en-GB" sz="4000" dirty="0"/>
            </a:br>
            <a:r>
              <a:rPr lang="en-GB" sz="4000" dirty="0"/>
              <a:t>Expansion slots:(</a:t>
            </a:r>
            <a:r>
              <a:rPr lang="en-GB" sz="2400" dirty="0"/>
              <a:t>for additional cards </a:t>
            </a:r>
            <a:r>
              <a:rPr lang="en-GB" sz="2400" dirty="0" err="1"/>
              <a:t>e.g</a:t>
            </a:r>
            <a:r>
              <a:rPr lang="en-GB" sz="2400" dirty="0"/>
              <a:t> </a:t>
            </a:r>
            <a:r>
              <a:rPr lang="en-GB" sz="2400" dirty="0" err="1"/>
              <a:t>graphics,sound</a:t>
            </a:r>
            <a:r>
              <a:rPr lang="en-GB" sz="2400" dirty="0"/>
              <a:t>)</a:t>
            </a:r>
            <a:br>
              <a:rPr lang="en-GB" sz="4000" dirty="0"/>
            </a:br>
            <a:r>
              <a:rPr lang="en-GB" sz="4000" dirty="0"/>
              <a:t>USB ports</a:t>
            </a:r>
            <a:br>
              <a:rPr lang="en-GB" sz="4000" dirty="0"/>
            </a:b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D547-98FF-41A1-9799-5F0DE582EF0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5" y="7422776"/>
            <a:ext cx="5418666" cy="367552"/>
          </a:xfrm>
        </p:spPr>
        <p:txBody>
          <a:bodyPr/>
          <a:lstStyle/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81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E112-6E53-41F2-B798-4E37C418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609600"/>
            <a:ext cx="8843696" cy="616771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</a:t>
            </a:r>
            <a:r>
              <a:rPr lang="en-GB" sz="5400" dirty="0"/>
              <a:t>FUNCTIONS</a:t>
            </a:r>
            <a:br>
              <a:rPr lang="en-GB" sz="5400" dirty="0"/>
            </a:br>
            <a:br>
              <a:rPr lang="en-GB" sz="5400" dirty="0"/>
            </a:br>
            <a:r>
              <a:rPr lang="en-GB" dirty="0"/>
              <a:t>Connectivity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Power distribution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Cooling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Data Management(</a:t>
            </a:r>
            <a:r>
              <a:rPr lang="en-GB" sz="2400" dirty="0"/>
              <a:t>facilitates communication between parts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53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7835-11A6-4D35-B897-37C84630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6248400"/>
          </a:xfrm>
        </p:spPr>
        <p:txBody>
          <a:bodyPr>
            <a:normAutofit/>
          </a:bodyPr>
          <a:lstStyle/>
          <a:p>
            <a:r>
              <a:rPr lang="en-GB" sz="6000" dirty="0"/>
              <a:t>         APPLICATIONS</a:t>
            </a:r>
            <a:br>
              <a:rPr lang="en-GB" sz="6000" dirty="0"/>
            </a:br>
            <a:r>
              <a:rPr lang="en-GB" sz="4400" dirty="0"/>
              <a:t>Desktop computers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Laptops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Smart home devices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  Servers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88451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429C-FEA7-4088-86F8-93DEF0AA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2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SUMMARY</a:t>
            </a:r>
            <a:b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GB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montherboard</a:t>
            </a: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foundation of computer   system.</a:t>
            </a:r>
            <a:b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provides connectivity and supports to hardware components .</a:t>
            </a:r>
            <a:b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enables communication and </a:t>
            </a:r>
            <a:r>
              <a:rPr lang="en-GB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</a:t>
            </a: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distribution.</a:t>
            </a:r>
            <a:endParaRPr lang="en-P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9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166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MOTHERBOARD:  The HEART OF Computer  The main Printed Circuit Board (PCB)  Connecting and supporting components     </vt:lpstr>
      <vt:lpstr>                    COMPONENTS CPU  RAM Chipset (manage data flow between CPU,RAM,and peripherals) Power Supply  Expansion slots:(for additional cards e.g graphics,sound) USB ports </vt:lpstr>
      <vt:lpstr>              FUNCTIONS  Connectivity  Power distribution  Cooling  Data Management(facilitates communication between parts)          </vt:lpstr>
      <vt:lpstr>         APPLICATIONS Desktop computers  Laptops  Smart home devices    Servers</vt:lpstr>
      <vt:lpstr>         SUMMARY   The montherboard is foundation of computer   system.  It provides connectivity and supports to hardware components .  It enables communication and power distribution.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Amna Sibghat</dc:creator>
  <cp:lastModifiedBy>Amna Sibghat</cp:lastModifiedBy>
  <cp:revision>9</cp:revision>
  <dcterms:created xsi:type="dcterms:W3CDTF">2024-10-06T02:07:05Z</dcterms:created>
  <dcterms:modified xsi:type="dcterms:W3CDTF">2024-10-06T04:21:17Z</dcterms:modified>
</cp:coreProperties>
</file>