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6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064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969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883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58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538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844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83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8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3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1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9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6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6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7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3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62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7767A9F-85BE-4387-A064-ADFDE893DB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38"/>
            <a:ext cx="12188825" cy="6826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3C20BE-9B40-455B-A7FE-5BBB46D79D80}"/>
              </a:ext>
            </a:extLst>
          </p:cNvPr>
          <p:cNvSpPr txBox="1"/>
          <p:nvPr/>
        </p:nvSpPr>
        <p:spPr>
          <a:xfrm>
            <a:off x="7357730" y="682674"/>
            <a:ext cx="458340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bs-Latn-BA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UNIVERZITET „DŽEMAL BIJEDIĆ“ U MOSTARU</a:t>
            </a:r>
            <a:endParaRPr lang="bs-Latn-BA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bs-Latn-BA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FAKULTET INFORMACIJSKIH TEHNOLOGIJA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264D9-638A-4F70-BC9E-9192D3EE6F2E}"/>
              </a:ext>
            </a:extLst>
          </p:cNvPr>
          <p:cNvSpPr txBox="1"/>
          <p:nvPr/>
        </p:nvSpPr>
        <p:spPr>
          <a:xfrm>
            <a:off x="659185" y="682674"/>
            <a:ext cx="445504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bs-Latn-BA" dirty="0"/>
              <a:t>Razvoj informacijskih sistema</a:t>
            </a:r>
            <a:endParaRPr lang="bs-Latn-BA"/>
          </a:p>
          <a:p>
            <a:pPr>
              <a:spcAft>
                <a:spcPts val="600"/>
              </a:spcAft>
            </a:pPr>
            <a:r>
              <a:rPr lang="bs-Latn-BA" dirty="0"/>
              <a:t>Akademska godina:2019/2020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789A0-595C-4927-A478-BD0B5B6E9048}"/>
              </a:ext>
            </a:extLst>
          </p:cNvPr>
          <p:cNvSpPr txBox="1"/>
          <p:nvPr/>
        </p:nvSpPr>
        <p:spPr>
          <a:xfrm>
            <a:off x="0" y="6200730"/>
            <a:ext cx="251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bs-Latn-BA" dirty="0"/>
              <a:t>Predmetni profesor: prof. dr Emina Junuz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2F566-7E59-4C3B-9D89-C714BFDAE8AB}"/>
              </a:ext>
            </a:extLst>
          </p:cNvPr>
          <p:cNvSpPr txBox="1"/>
          <p:nvPr/>
        </p:nvSpPr>
        <p:spPr>
          <a:xfrm>
            <a:off x="9572458" y="6114386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bs-Latn-BA" dirty="0"/>
              <a:t>Kandidat: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49B4A1-B107-4F7C-A160-E9C0FD55A319}"/>
              </a:ext>
            </a:extLst>
          </p:cNvPr>
          <p:cNvSpPr txBox="1"/>
          <p:nvPr/>
        </p:nvSpPr>
        <p:spPr>
          <a:xfrm>
            <a:off x="3675522" y="2454803"/>
            <a:ext cx="4837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bs-Latn-BA" sz="4000" b="1" dirty="0"/>
              <a:t>Informacijski sistem gradske parking mreže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B919-A983-4B78-8A69-5EA4D508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91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Fizički model procesa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thumbnail_fizicki">
            <a:extLst>
              <a:ext uri="{FF2B5EF4-FFF2-40B4-BE49-F238E27FC236}">
                <a16:creationId xmlns:a16="http://schemas.microsoft.com/office/drawing/2014/main" id="{040F4F33-6ED9-4DE8-B51C-CDABC53F6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0" y="1078651"/>
            <a:ext cx="8330250" cy="577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52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56C1-BD3E-4824-8E44-0D85E310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61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KONCEPTUALNI MODEL PODATAKA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 descr="model">
            <a:extLst>
              <a:ext uri="{FF2B5EF4-FFF2-40B4-BE49-F238E27FC236}">
                <a16:creationId xmlns:a16="http://schemas.microsoft.com/office/drawing/2014/main" id="{FB0DDC88-E9A1-418D-BDAA-A2C0C8585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4" y="1142447"/>
            <a:ext cx="10008022" cy="551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11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784-9838-4D96-A003-325FB053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78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FIZIČKI MODEL PODATAKA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 descr="fiz model">
            <a:extLst>
              <a:ext uri="{FF2B5EF4-FFF2-40B4-BE49-F238E27FC236}">
                <a16:creationId xmlns:a16="http://schemas.microsoft.com/office/drawing/2014/main" id="{426547EF-86FB-468F-B745-1887EABB1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77" y="1347787"/>
            <a:ext cx="8826301" cy="523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97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E357-C365-43D6-A3FD-8488C638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80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Shema baze podataka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thumbnail_dijagram">
            <a:extLst>
              <a:ext uri="{FF2B5EF4-FFF2-40B4-BE49-F238E27FC236}">
                <a16:creationId xmlns:a16="http://schemas.microsoft.com/office/drawing/2014/main" id="{BDB518D4-311F-4968-827E-A6A3D8E80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80" y="1456267"/>
            <a:ext cx="8739190" cy="516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12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B139-056B-4917-B389-B64942A0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1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Model arhitekture aplikacije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Model arhitekture aplikacije">
            <a:extLst>
              <a:ext uri="{FF2B5EF4-FFF2-40B4-BE49-F238E27FC236}">
                <a16:creationId xmlns:a16="http://schemas.microsoft.com/office/drawing/2014/main" id="{A9AF5BCF-4675-4115-935A-69EBF3FBF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35" y="1456267"/>
            <a:ext cx="2671559" cy="481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27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61B1-9474-46A8-AB7B-49E41C62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22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Model arhitekture mreže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219" name="Picture 3" descr="thumbnail_arhitektura">
            <a:extLst>
              <a:ext uri="{FF2B5EF4-FFF2-40B4-BE49-F238E27FC236}">
                <a16:creationId xmlns:a16="http://schemas.microsoft.com/office/drawing/2014/main" id="{8BCCCB45-D661-4F38-A050-B677E9F2D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2" y="1058059"/>
            <a:ext cx="10767044" cy="542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2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7122-0D3E-4F44-96FA-4E92D3BF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8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Korisnički interfejs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prijava na sistem">
            <a:extLst>
              <a:ext uri="{FF2B5EF4-FFF2-40B4-BE49-F238E27FC236}">
                <a16:creationId xmlns:a16="http://schemas.microsoft.com/office/drawing/2014/main" id="{4013308A-C49A-46E1-9DB8-EA9CB040D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38" y="1226294"/>
            <a:ext cx="10024437" cy="563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6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E174D7-A74C-4845-B4E2-D161F9C68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2F2985-810C-4ABC-9993-5D7821EE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mapa">
            <a:extLst>
              <a:ext uri="{FF2B5EF4-FFF2-40B4-BE49-F238E27FC236}">
                <a16:creationId xmlns:a16="http://schemas.microsoft.com/office/drawing/2014/main" id="{8555A381-6F9B-4577-BBB8-4A998AE8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4143" y="801793"/>
            <a:ext cx="8083713" cy="52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777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E174D7-A74C-4845-B4E2-D161F9C68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2F2985-810C-4ABC-9993-5D7821EE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humbnail_novi_uposlenik">
            <a:extLst>
              <a:ext uri="{FF2B5EF4-FFF2-40B4-BE49-F238E27FC236}">
                <a16:creationId xmlns:a16="http://schemas.microsoft.com/office/drawing/2014/main" id="{C7FBB952-1522-4403-81C9-B2E354CA1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5409" y="801793"/>
            <a:ext cx="9341181" cy="52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018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E174D7-A74C-4845-B4E2-D161F9C68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2F2985-810C-4ABC-9993-5D7821EE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postavljanje obavijesti">
            <a:extLst>
              <a:ext uri="{FF2B5EF4-FFF2-40B4-BE49-F238E27FC236}">
                <a16:creationId xmlns:a16="http://schemas.microsoft.com/office/drawing/2014/main" id="{BFAEA825-3E7F-4375-80D8-3934EC6FF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5409" y="801793"/>
            <a:ext cx="9341181" cy="52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91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045ECD3-B5E1-4CFE-81DD-83ABBFD21F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833ED8E-4362-4F1E-B6C2-E0DFE634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4000" dirty="0"/>
              <a:t>SADRŽAJ</a:t>
            </a:r>
            <a:endParaRPr lang="bs-Latn-BA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349F8-24ED-4D0B-A32C-3463E0C2DAB4}"/>
              </a:ext>
            </a:extLst>
          </p:cNvPr>
          <p:cNvSpPr txBox="1"/>
          <p:nvPr/>
        </p:nvSpPr>
        <p:spPr>
          <a:xfrm>
            <a:off x="3940238" y="1252022"/>
            <a:ext cx="368949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bs-Latn-BA" sz="2400" dirty="0"/>
              <a:t>Uvod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bs-Latn-BA" sz="24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bs-Latn-BA" sz="2400" dirty="0"/>
              <a:t>Analiza problema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bs-Latn-BA" sz="24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bs-Latn-BA" sz="2400" dirty="0"/>
              <a:t>Analiza cilja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bs-Latn-BA" sz="24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bs-Latn-BA" sz="2400" dirty="0"/>
              <a:t>Dijagrami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bs-Latn-BA" sz="24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bs-Latn-BA" sz="2400" dirty="0"/>
              <a:t>Prototip korisničkog sučelja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bs-Latn-BA" sz="24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bs-Latn-BA" sz="2400" dirty="0"/>
              <a:t>Zaključak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D1D8B8E-34D2-4DFD-9FB8-88C4A8D40E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A27FB-330F-40FD-B615-C047EDEB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bs-Latn-BA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18C7-230F-495F-BFA0-9A5B36F50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rmAutofit/>
          </a:bodyPr>
          <a:lstStyle/>
          <a:p>
            <a:r>
              <a:rPr lang="bs-Latn-BA"/>
              <a:t>Lakši pronalazak parking mjesta</a:t>
            </a:r>
          </a:p>
          <a:p>
            <a:endParaRPr lang="bs-Latn-BA"/>
          </a:p>
          <a:p>
            <a:r>
              <a:rPr lang="bs-Latn-BA"/>
              <a:t>Skraćeno vrijeme pronalaska</a:t>
            </a:r>
          </a:p>
          <a:p>
            <a:endParaRPr lang="bs-Latn-BA"/>
          </a:p>
          <a:p>
            <a:r>
              <a:rPr lang="bs-Latn-BA"/>
              <a:t>Poboljšana komunikacija među radnicima</a:t>
            </a:r>
          </a:p>
          <a:p>
            <a:endParaRPr lang="bs-Latn-BA"/>
          </a:p>
          <a:p>
            <a:r>
              <a:rPr lang="bs-Latn-BA"/>
              <a:t>Automatizovani procesi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65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6F1BE4D-95B4-4AC3-9D38-011E958A0F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491" b="118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0A33E9D-2C82-4668-A729-0D9AA1CB295E}"/>
              </a:ext>
            </a:extLst>
          </p:cNvPr>
          <p:cNvSpPr txBox="1"/>
          <p:nvPr/>
        </p:nvSpPr>
        <p:spPr>
          <a:xfrm>
            <a:off x="6646333" y="2032000"/>
            <a:ext cx="4513792" cy="28193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PITANJA?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60A20-9B9C-4DEC-BEAC-79C7819BAC57}"/>
              </a:ext>
            </a:extLst>
          </p:cNvPr>
          <p:cNvSpPr txBox="1"/>
          <p:nvPr/>
        </p:nvSpPr>
        <p:spPr>
          <a:xfrm>
            <a:off x="7693131" y="1058467"/>
            <a:ext cx="3437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bs-Latn-BA" sz="2800" dirty="0"/>
              <a:t>HVALA NA PAŽNJI!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39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27DE8BC-79F8-4A0C-A808-1B5BC0B954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2836B-4786-4F70-8915-C9AE9F6D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Uvod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F36EC-AD8E-4C3D-B4A5-57E582D10760}"/>
              </a:ext>
            </a:extLst>
          </p:cNvPr>
          <p:cNvSpPr txBox="1"/>
          <p:nvPr/>
        </p:nvSpPr>
        <p:spPr>
          <a:xfrm>
            <a:off x="1380067" y="2006601"/>
            <a:ext cx="9437159" cy="378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bs-Latn-BA" dirty="0"/>
              <a:t>Razvojem saobraćaja javila se potreba za razvojem IS-a koji će unaprijediti gradsku parking mrežu</a:t>
            </a:r>
            <a:endParaRPr lang="en-US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 err="1"/>
              <a:t>Digitalizacija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zastupljenija</a:t>
            </a:r>
            <a:endParaRPr lang="en-US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bs-Latn-BA" dirty="0"/>
              <a:t>Optimizacija vremena pronalaska parking mjesta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bs-Latn-BA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bs-Latn-BA" dirty="0"/>
              <a:t>Poboljšanje komunikacije između radnika na parking zonama u gradu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3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4B4DBE2-CB80-4153-98BF-12A366FF9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13B9B-D884-4144-A10A-80DB1186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bs-Latn-BA" dirty="0"/>
              <a:t>Analiza problema?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7695-7298-4A93-9803-1EF73A46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bs-Latn-BA" sz="1500" dirty="0"/>
              <a:t>Spor proces pronalaska slobodnog parking mjesta u gradu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bs-Latn-BA" sz="15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bs-Latn-BA" sz="1500" dirty="0"/>
              <a:t>Loša komunikacija između radnika na parking zonama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bs-Latn-BA" sz="15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bs-Latn-BA" sz="1500" dirty="0"/>
              <a:t>Optimizacija iskorištenosti resursa svakog parkinga unutar gradske parking mreže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833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3A2E197-AFEC-4B6B-8686-7E48CEE8FE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F3D7E-63C6-497A-8F82-E62B8D80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bs-Latn-BA" dirty="0"/>
              <a:t>Analiza cilja?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3AFD-D0FA-4227-8122-71B97187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rmAutofit/>
          </a:bodyPr>
          <a:lstStyle/>
          <a:p>
            <a:pPr lvl="0"/>
            <a:r>
              <a:rPr lang="bs-Latn-BA" dirty="0"/>
              <a:t>Jednostavniji način pronalaska parkinga</a:t>
            </a:r>
          </a:p>
          <a:p>
            <a:pPr lvl="0"/>
            <a:endParaRPr lang="en-US" dirty="0"/>
          </a:p>
          <a:p>
            <a:pPr lvl="0"/>
            <a:r>
              <a:rPr lang="bs-Latn-BA" dirty="0"/>
              <a:t>Poboljšana komunikacija među radnicima</a:t>
            </a:r>
          </a:p>
          <a:p>
            <a:pPr lvl="0"/>
            <a:endParaRPr lang="en-US" dirty="0"/>
          </a:p>
          <a:p>
            <a:pPr lvl="0"/>
            <a:r>
              <a:rPr lang="bs-Latn-BA" dirty="0"/>
              <a:t>Ažurirani podaci o stanju na parkingu u svakom trenutku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8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E94FBD-F024-4CC3-AB08-B1CC199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61767" cy="13760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>
                <a:solidFill>
                  <a:schemeClr val="bg1"/>
                </a:solidFill>
              </a:rPr>
              <a:t>Organizacijski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dijagram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organizacijski">
            <a:extLst>
              <a:ext uri="{FF2B5EF4-FFF2-40B4-BE49-F238E27FC236}">
                <a16:creationId xmlns:a16="http://schemas.microsoft.com/office/drawing/2014/main" id="{93D373CB-E678-4455-A6B6-31D39BC8B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50" y="2007774"/>
            <a:ext cx="8393597" cy="414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17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7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A15DD-5EE9-4AFA-BECF-C0876E37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730409" cy="992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HIJERARHIJSKI DIJAGRAM</a:t>
            </a:r>
          </a:p>
        </p:txBody>
      </p:sp>
      <p:pic>
        <p:nvPicPr>
          <p:cNvPr id="3" name="Picture 2" descr="hijerarhijski">
            <a:extLst>
              <a:ext uri="{FF2B5EF4-FFF2-40B4-BE49-F238E27FC236}">
                <a16:creationId xmlns:a16="http://schemas.microsoft.com/office/drawing/2014/main" id="{3AE051FD-E1DB-4FDC-AAC7-9ED99CDBB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01" y="1332352"/>
            <a:ext cx="6625108" cy="540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8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A027-BBD7-4409-B184-89698FFC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27" y="174181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KONTEKSTUALNI DIJAGRAM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thumbnail_kontekstni">
            <a:extLst>
              <a:ext uri="{FF2B5EF4-FFF2-40B4-BE49-F238E27FC236}">
                <a16:creationId xmlns:a16="http://schemas.microsoft.com/office/drawing/2014/main" id="{8885C996-27E2-48D6-A07B-8C4962316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10" y="1479977"/>
            <a:ext cx="8004514" cy="50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03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6041-4EFC-45FF-B607-3241B8B6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0" y="0"/>
            <a:ext cx="10131425" cy="1038225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Logički model procesa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thumbnail_log">
            <a:extLst>
              <a:ext uri="{FF2B5EF4-FFF2-40B4-BE49-F238E27FC236}">
                <a16:creationId xmlns:a16="http://schemas.microsoft.com/office/drawing/2014/main" id="{3BE647C4-1A9B-4432-95D0-959BA2EF7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30" y="845543"/>
            <a:ext cx="8575426" cy="587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850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Uvod</vt:lpstr>
      <vt:lpstr>Analiza problema?</vt:lpstr>
      <vt:lpstr>Analiza cilja?</vt:lpstr>
      <vt:lpstr>Organizacijski dijagram</vt:lpstr>
      <vt:lpstr>HIJERARHIJSKI DIJAGRAM</vt:lpstr>
      <vt:lpstr>KONTEKSTUALNI DIJAGRAM</vt:lpstr>
      <vt:lpstr>Logički model procesa</vt:lpstr>
      <vt:lpstr>Fizički model procesa</vt:lpstr>
      <vt:lpstr>KONCEPTUALNI MODEL PODATAKA</vt:lpstr>
      <vt:lpstr>FIZIČKI MODEL PODATAKA</vt:lpstr>
      <vt:lpstr>Shema baze podataka</vt:lpstr>
      <vt:lpstr>Model arhitekture aplikacije</vt:lpstr>
      <vt:lpstr>Model arhitekture mreže</vt:lpstr>
      <vt:lpstr>Korisnički interfejs</vt:lpstr>
      <vt:lpstr>PowerPoint Presentation</vt:lpstr>
      <vt:lpstr>PowerPoint Presentation</vt:lpstr>
      <vt:lpstr>PowerPoint Presentation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2020-01-18T01:37:17Z</dcterms:created>
  <dcterms:modified xsi:type="dcterms:W3CDTF">2020-03-20T17:55:57Z</dcterms:modified>
</cp:coreProperties>
</file>