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ECF4-66E8-4DE4-9684-2395D2430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0A60F-04D6-40E6-8CAB-45003DBB3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B70A-8D95-48D5-872D-2DDAC7C8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FBB6-5339-44DB-92E4-B05394BB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B173-C6C5-4891-9066-7BF8494B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3E12-2A35-4781-B641-946D9110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66702-2AA6-4EF5-B8CA-E97CD1B7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D01C-4A72-479F-816B-2257ADDD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E628-9F39-45EA-BE6E-E423021F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3EDE-C816-442F-810C-A08CB386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8E1FA-44A1-4095-8081-9B895525A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667B3-A2B6-4EFA-B12A-3325E4934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C28F-C597-47FA-80BA-AC92B9EE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D998-53E2-4E0F-BBA7-80F11500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3EDF-8B14-49C6-9600-4F27355E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AB6E-D272-4F2F-840C-866A0064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302A-527C-48F1-A3ED-05B75D0A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B76B-7E9C-4435-8F75-7DF054BD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6A54-D0D3-40E0-89C3-5C225B7C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9D22-BF95-4D25-828C-86114D63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461C-C82B-4025-8AA4-F0F1F207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6C62-7CCD-4064-8B12-43EFD06C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71CC-D0EE-47A8-BA81-40A4FB25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4F2C-C7B3-4365-A222-509B2B41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4949-C3BA-4CF7-8BC1-EC11135A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01B2-420F-4727-9246-E8D4C859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E98B-4441-460D-8C5B-6A46B91C7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1F2D-52C5-41CA-98DB-1BD173B9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1A5E3-1007-4F65-8139-8EA5DA30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8802E-4A43-448F-8909-27D5B8DA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AEC8-4B49-49DB-BA9A-274C2B3E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0191-4455-47EC-981D-6CA04010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16E97-53AC-4E05-BBD0-3CB8196C6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82B1C-8090-49CB-878A-2502AB65C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4197-5770-4A66-AB1D-D1EC1D83C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7DA1D-C1FF-4EFE-A7A1-3CB76F700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6834F-C4B4-4B55-96D8-568559C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7AFEC-AF04-425D-A7B0-063598B0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D7271-5E61-4632-9043-9ED4A1A8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DBDB-45CA-41FF-B629-33AC41D8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6B4FB-291C-47C4-9A61-587D9230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CC845-2700-48C2-AFF8-86A952C2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0ADEC-7957-47CF-A9FD-BF8894AC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6F8A8-CC65-404C-BA4D-535D4473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79C9F-DFDE-4FBE-83F3-212D5F89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ACFA5-34C7-430A-9764-23A2A748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62E3-A7C4-4795-909B-752FAAD7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8884-EA9A-46EE-9A81-405E0C40C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71ACF-4642-401D-9A5B-C0671CD6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48336-457C-41B9-B0D5-6A5CF4F7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0B37-9CDF-48E4-AA36-8DE18695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4855C-C594-4CC7-98B4-82E4473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5572-2340-4047-B424-87ECA9E5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7EDBE-F70C-4C81-8AAB-5FFBF343C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CF58-EBD7-4A9F-8D23-CCFA91E4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D44CD-4FF7-4D57-9524-1AEA90C5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BB35C-2846-4CAA-9116-3F5055FB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1D0D-CD31-4B74-90C3-B23F7F27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AC7F8-DF42-4A18-8A92-252FEAA5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E6CF-CC9F-4DF2-8257-277501E9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9D51-31BD-44B7-9456-DB496BFB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9DBD-6F77-4529-8076-5385F1B94FA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B791-384D-4C94-92ED-EEEC80FFC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29A7-0CBB-4451-BACD-ED297AF30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A094-D575-4E4D-9680-94293CF22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DCBB-CF05-45E2-885E-AF0291462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48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Informacijski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sistem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za </a:t>
            </a:r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podršku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rada</a:t>
            </a:r>
            <a:br>
              <a:rPr lang="en-US" dirty="0"/>
            </a:br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veleprodajnih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objekata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352AB-3AE2-439C-9CB8-888734D0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661"/>
            <a:ext cx="9144000" cy="1655762"/>
          </a:xfrm>
        </p:spPr>
        <p:txBody>
          <a:bodyPr>
            <a:normAutofit/>
          </a:bodyPr>
          <a:lstStyle/>
          <a:p>
            <a:r>
              <a:rPr lang="bs-Latn-BA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UNIVERZITET „DŽEMAL BIJEDIĆ“ U MOSTARU</a:t>
            </a:r>
          </a:p>
          <a:p>
            <a:r>
              <a:rPr lang="bs-Latn-BA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FAKULTET INFORMACIJSKIH TEHNOLOGIJA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bs-Latn-BA" sz="1800" dirty="0"/>
              <a:t>Razvoj informacijskih sistema</a:t>
            </a:r>
          </a:p>
          <a:p>
            <a:r>
              <a:rPr lang="bs-Latn-BA" sz="1800" dirty="0"/>
              <a:t>Akademska godina:2019/2020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72E58-4DB9-4CD7-BF4C-30BB5F3CB491}"/>
              </a:ext>
            </a:extLst>
          </p:cNvPr>
          <p:cNvSpPr txBox="1"/>
          <p:nvPr/>
        </p:nvSpPr>
        <p:spPr>
          <a:xfrm>
            <a:off x="340242" y="5645888"/>
            <a:ext cx="250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Predmetni profesor: prof. dr Emina Junuz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F50A7-C5AB-4E3F-B30E-C111D927A51F}"/>
              </a:ext>
            </a:extLst>
          </p:cNvPr>
          <p:cNvSpPr txBox="1"/>
          <p:nvPr/>
        </p:nvSpPr>
        <p:spPr>
          <a:xfrm>
            <a:off x="9165265" y="5645888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Kandidat:</a:t>
            </a:r>
          </a:p>
        </p:txBody>
      </p:sp>
    </p:spTree>
    <p:extLst>
      <p:ext uri="{BB962C8B-B14F-4D97-AF65-F5344CB8AC3E}">
        <p14:creationId xmlns:p14="http://schemas.microsoft.com/office/powerpoint/2010/main" val="231438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4F8E-F89B-471A-ADBA-69B7EA05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Fizički model procesa</a:t>
            </a:r>
            <a:endParaRPr lang="en-US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FE33AFB0-DD19-406A-A28E-79CCCB7B59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0" y="1329070"/>
            <a:ext cx="8612372" cy="55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4E03-8D60-4AD4-8FA9-F9FA57D7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Konceptualni model podataka</a:t>
            </a:r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B7879E1-457B-48A2-B210-762E12C3D7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21" y="1594884"/>
            <a:ext cx="8574186" cy="45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2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E9D8-DC82-42BF-B280-2235FD1E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Fizički model podataka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D386A22-4B7D-4C0B-AF6C-DB1E793F97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8" y="1467293"/>
            <a:ext cx="8313598" cy="47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8AD8-89D6-40AC-85A2-794C506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Shema baze podataka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7C29FA-2FBC-4AB2-A54F-8E83775741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2233"/>
            <a:ext cx="8869326" cy="51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8E6-549B-4D55-AF84-AB9A64FB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Model arhitekture aplikacije</a:t>
            </a:r>
            <a:endParaRPr lang="en-US" dirty="0"/>
          </a:p>
        </p:txBody>
      </p:sp>
      <p:pic>
        <p:nvPicPr>
          <p:cNvPr id="4" name="Picture 2" descr="Model arhitekture aplikacije">
            <a:extLst>
              <a:ext uri="{FF2B5EF4-FFF2-40B4-BE49-F238E27FC236}">
                <a16:creationId xmlns:a16="http://schemas.microsoft.com/office/drawing/2014/main" id="{56F5ABC6-2570-4972-98B5-21F16907A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73" y="1690688"/>
            <a:ext cx="2488580" cy="447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9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533C-9E47-4BFE-9736-2595190B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Model arhitekture mreže</a:t>
            </a:r>
            <a:endParaRPr lang="en-US" dirty="0"/>
          </a:p>
        </p:txBody>
      </p:sp>
      <p:pic>
        <p:nvPicPr>
          <p:cNvPr id="4" name="Picture 2" descr="Model arhitekture mreze">
            <a:extLst>
              <a:ext uri="{FF2B5EF4-FFF2-40B4-BE49-F238E27FC236}">
                <a16:creationId xmlns:a16="http://schemas.microsoft.com/office/drawing/2014/main" id="{57B58D0E-EDB4-4CE9-BB14-3F534CEC2D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93" y="1996001"/>
            <a:ext cx="9050013" cy="401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6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6C0F-FAC0-48FB-8FAF-290042A2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Korisnički interfejs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C73F3-9804-4DF3-8064-32866A2740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38" y="1690688"/>
            <a:ext cx="76234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9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C0FEC4-367B-4585-A96B-35FF26AEAC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27" y="1021338"/>
            <a:ext cx="8094353" cy="48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05A77C-4C13-415D-A482-35CC96138B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91" y="864915"/>
            <a:ext cx="7865199" cy="51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8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5FD0EF-F9C4-4FF1-B638-46AFC46190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02" y="1063546"/>
            <a:ext cx="7928995" cy="47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0615-21BF-4A45-B188-5266CE63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</a:t>
            </a:r>
            <a:br>
              <a:rPr lang="bs-Latn-BA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16D9F-3103-4859-B5BB-567569AA2B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s-Latn-BA" sz="2400" dirty="0"/>
              <a:t>Uvod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Analiza problema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Analiza cilja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Dijagrami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Prototip korisničkog sučelja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Zaključak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10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5C07-A0BF-4800-AB0A-73472A03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E466-D0E2-4701-B8FD-88925F82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Evidencija preglednija</a:t>
            </a:r>
          </a:p>
          <a:p>
            <a:pPr marL="0" indent="0">
              <a:buNone/>
            </a:pPr>
            <a:endParaRPr lang="bs-Latn-BA" dirty="0"/>
          </a:p>
          <a:p>
            <a:r>
              <a:rPr lang="bs-Latn-BA" dirty="0"/>
              <a:t>Olakšano praćenje napretka poslovanja</a:t>
            </a:r>
          </a:p>
          <a:p>
            <a:endParaRPr lang="bs-Latn-BA" dirty="0"/>
          </a:p>
          <a:p>
            <a:r>
              <a:rPr lang="bs-Latn-BA" dirty="0"/>
              <a:t>Olakšano praćenje napretka radnika</a:t>
            </a:r>
          </a:p>
          <a:p>
            <a:endParaRPr lang="bs-Latn-BA" dirty="0"/>
          </a:p>
          <a:p>
            <a:r>
              <a:rPr lang="bs-Latn-BA" dirty="0"/>
              <a:t>Online narudžbe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6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48C4-0BFC-462F-B63D-91A452B9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Pitanja?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ED1A-C5D7-49BF-A73F-3CEE428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608-9558-4454-811C-30E30E29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08B2-AE9C-43D3-B446-64F9BDE2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s-Latn-BA" dirty="0"/>
          </a:p>
          <a:p>
            <a:pPr marL="285750" indent="-285750">
              <a:lnSpc>
                <a:spcPct val="100000"/>
              </a:lnSpc>
            </a:pPr>
            <a:r>
              <a:rPr lang="bs-Latn-BA" dirty="0"/>
              <a:t>Digitalizacija sve zastupljenija</a:t>
            </a:r>
          </a:p>
          <a:p>
            <a:pPr>
              <a:lnSpc>
                <a:spcPct val="100000"/>
              </a:lnSpc>
            </a:pPr>
            <a:r>
              <a:rPr lang="bs-Latn-BA" dirty="0"/>
              <a:t>Projekat nastoji izgraditi platformu koja će unaprijediti poslovanje firme i olakšati administrativne poslove</a:t>
            </a:r>
          </a:p>
          <a:p>
            <a:pPr>
              <a:lnSpc>
                <a:spcPct val="100000"/>
              </a:lnSpc>
            </a:pPr>
            <a:r>
              <a:rPr lang="bs-Latn-BA" dirty="0"/>
              <a:t>Omogućiti online narudžbu</a:t>
            </a:r>
          </a:p>
          <a:p>
            <a:endParaRPr lang="bs-Latn-BA" dirty="0"/>
          </a:p>
          <a:p>
            <a:pPr marL="285750" indent="-285750"/>
            <a:endParaRPr lang="bs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3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66BF-24D4-481E-AA74-88990AFB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Analiza problema?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3FE1-BE6A-4A9F-A2DA-ACFEA5E8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s-Latn-BA" dirty="0"/>
          </a:p>
          <a:p>
            <a:r>
              <a:rPr lang="bs-Latn-BA" dirty="0"/>
              <a:t>Spora evidencija</a:t>
            </a:r>
          </a:p>
          <a:p>
            <a:endParaRPr lang="bs-Latn-BA" dirty="0"/>
          </a:p>
          <a:p>
            <a:r>
              <a:rPr lang="bs-Latn-BA" dirty="0"/>
              <a:t>Previše papirologije</a:t>
            </a:r>
          </a:p>
          <a:p>
            <a:endParaRPr lang="bs-Latn-BA" dirty="0"/>
          </a:p>
          <a:p>
            <a:r>
              <a:rPr lang="bs-Latn-BA" dirty="0"/>
              <a:t>Spor proces evaluacije napretka firme</a:t>
            </a:r>
          </a:p>
          <a:p>
            <a:endParaRPr lang="bs-Latn-BA" dirty="0"/>
          </a:p>
          <a:p>
            <a:r>
              <a:rPr lang="bs-Latn-BA" dirty="0"/>
              <a:t>Loša komunikacija sa kupcima</a:t>
            </a:r>
          </a:p>
          <a:p>
            <a:endParaRPr lang="bs-Latn-BA" dirty="0"/>
          </a:p>
          <a:p>
            <a:r>
              <a:rPr lang="bs-Latn-BA" dirty="0"/>
              <a:t>Slaba mogućnost praćenja napretka radnika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0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A8E4-D461-496F-BA2F-DCFFC67C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Analiza cilja?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F487-3478-4FEE-9BF8-82D733FE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bs-Latn-BA" dirty="0"/>
              <a:t>Digitalizacija poslovanja veleprodajnih objekata</a:t>
            </a:r>
          </a:p>
          <a:p>
            <a:pPr lvl="0"/>
            <a:endParaRPr lang="en-US" dirty="0"/>
          </a:p>
          <a:p>
            <a:pPr lvl="0"/>
            <a:r>
              <a:rPr lang="bs-Latn-BA" dirty="0"/>
              <a:t>Online naručivanje</a:t>
            </a:r>
          </a:p>
          <a:p>
            <a:pPr lvl="0"/>
            <a:endParaRPr lang="en-US" dirty="0"/>
          </a:p>
          <a:p>
            <a:pPr lvl="0"/>
            <a:r>
              <a:rPr lang="bs-Latn-BA" dirty="0"/>
              <a:t>Evidencija kupaca</a:t>
            </a:r>
          </a:p>
          <a:p>
            <a:pPr lvl="0"/>
            <a:endParaRPr lang="en-US" dirty="0"/>
          </a:p>
          <a:p>
            <a:pPr lvl="0"/>
            <a:r>
              <a:rPr lang="bs-Latn-BA" dirty="0"/>
              <a:t>Praćenje napretka radnika</a:t>
            </a:r>
          </a:p>
          <a:p>
            <a:pPr lvl="0"/>
            <a:endParaRPr lang="bs-Latn-BA" dirty="0"/>
          </a:p>
          <a:p>
            <a:pPr lvl="0"/>
            <a:r>
              <a:rPr lang="bs-Latn-BA" dirty="0"/>
              <a:t>Praćenje stanja skladišta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2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B705-527C-4D70-A7A7-3C90CA50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Organizacijski</a:t>
            </a:r>
            <a:r>
              <a:rPr lang="en-US" dirty="0"/>
              <a:t> </a:t>
            </a:r>
            <a:r>
              <a:rPr lang="en-US" dirty="0" err="1"/>
              <a:t>dijagram</a:t>
            </a:r>
            <a:endParaRPr lang="en-US" dirty="0"/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F11B8085-8077-4AAA-83D3-EB0B270C32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61" y="2681897"/>
            <a:ext cx="10231278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4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524-18AD-4B32-BBA6-28D7174E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Hijerarhijski dijagram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B02E98-EAAA-4863-9DB6-1D0D155BB9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22" y="1804360"/>
            <a:ext cx="81871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7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0BFF-6B81-41B0-96E5-C8D6840E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Kontekstualni dijagram</a:t>
            </a:r>
            <a:endParaRPr lang="en-US" dirty="0"/>
          </a:p>
        </p:txBody>
      </p:sp>
      <p:pic>
        <p:nvPicPr>
          <p:cNvPr id="4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8855119-0FE8-44C3-A371-52DBED2AF1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16" y="1825625"/>
            <a:ext cx="773118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9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DDE0-A893-453E-A3F6-68BF167C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Logički model procesa</a:t>
            </a:r>
            <a:endParaRPr lang="en-US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FD3CF027-2375-4415-BAF7-AE35278902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1233376"/>
            <a:ext cx="7985052" cy="56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7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154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Informacijski sistem za podršku rada veleprodajnih objekata </vt:lpstr>
      <vt:lpstr>Sadržaj </vt:lpstr>
      <vt:lpstr>Uvod</vt:lpstr>
      <vt:lpstr>Analiza problema?</vt:lpstr>
      <vt:lpstr>Analiza cilja?</vt:lpstr>
      <vt:lpstr>Organizacijski dijagram</vt:lpstr>
      <vt:lpstr>Hijerarhijski dijagram</vt:lpstr>
      <vt:lpstr>Kontekstualni dijagram</vt:lpstr>
      <vt:lpstr>Logički model procesa</vt:lpstr>
      <vt:lpstr>Fizički model procesa</vt:lpstr>
      <vt:lpstr>Konceptualni model podataka</vt:lpstr>
      <vt:lpstr>Fizički model podataka</vt:lpstr>
      <vt:lpstr>Shema baze podataka</vt:lpstr>
      <vt:lpstr>Model arhitekture aplikacije</vt:lpstr>
      <vt:lpstr>Model arhitekture mreže</vt:lpstr>
      <vt:lpstr>Korisnički interfejs</vt:lpstr>
      <vt:lpstr>PowerPoint Presentation</vt:lpstr>
      <vt:lpstr>PowerPoint Presentation</vt:lpstr>
      <vt:lpstr>PowerPoint Presentation</vt:lpstr>
      <vt:lpstr>Zaključak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Informacijski sistem za podršku rada veleprodajnih objekata </dc:title>
  <dc:creator>Amna Đelihođić</dc:creator>
  <cp:lastModifiedBy>Amna Đelihođić</cp:lastModifiedBy>
  <cp:revision>4</cp:revision>
  <dcterms:created xsi:type="dcterms:W3CDTF">2020-01-14T16:09:17Z</dcterms:created>
  <dcterms:modified xsi:type="dcterms:W3CDTF">2020-03-20T18:14:46Z</dcterms:modified>
</cp:coreProperties>
</file>