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07ea8779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07ea8779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07ea87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07ea87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07ea877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07ea877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07ea877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07ea877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07ea877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07ea877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07ea877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07ea877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07ea877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07ea877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07ea877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07ea877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07ea877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07ea877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07ea877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07ea877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07ea877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07ea877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://ai.stanford.edu/blog/weak-supervis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://ai.stanford.edu/blog/weak-supervis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Classifying Brexit Tweets using Weak Social Supervision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CS-579 Project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Aman Agrawal (A20446346)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7800" y="620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Labeling functions 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325" y="1538100"/>
            <a:ext cx="7194000" cy="28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labeling functions used in this project 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Hashtag lookup for ‘stay’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Hashtag lookup for ‘leave’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Keyword lookup for ‘stay’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Keyword lookup for ‘leave’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synonyms of keywords being looked 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7800" y="554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Labeling functions’ performance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2511875"/>
            <a:ext cx="44386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450" y="3862875"/>
            <a:ext cx="194310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727800" y="1604550"/>
            <a:ext cx="162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Polarity: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⇒ 0: stay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⇒ 1: leave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7800" y="554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performance</a:t>
            </a:r>
            <a:endParaRPr/>
          </a:p>
        </p:txBody>
      </p:sp>
      <p:cxnSp>
        <p:nvCxnSpPr>
          <p:cNvPr id="160" name="Google Shape;160;p25"/>
          <p:cNvCxnSpPr/>
          <p:nvPr/>
        </p:nvCxnSpPr>
        <p:spPr>
          <a:xfrm>
            <a:off x="4616900" y="1352150"/>
            <a:ext cx="0" cy="3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5"/>
          <p:cNvSpPr txBox="1"/>
          <p:nvPr/>
        </p:nvSpPr>
        <p:spPr>
          <a:xfrm>
            <a:off x="977225" y="1466150"/>
            <a:ext cx="301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Without weak social supervision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243975" y="1466150"/>
            <a:ext cx="301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weak social supervision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25" y="2153750"/>
            <a:ext cx="2676750" cy="20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452" y="2153750"/>
            <a:ext cx="2676750" cy="2007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775" y="4492875"/>
            <a:ext cx="40576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375" y="4497638"/>
            <a:ext cx="39052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472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know, most Machine Learning models are being trained on the datasets, that have been carefully prepared by the researchers all over the world.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getting these datasets and making them ready for an ML model to consume is quite a tedious process. This can be because of the following reasons: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Expensive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consuming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Weak supervision is a new programming paradigm suggested, to overcome this bottleneck for a large variety of problems  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03730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2095650" y="4259050"/>
            <a:ext cx="4952700" cy="35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 source: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http://ai.stanford.edu/blog/weak-supervision/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800" y="6131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supervision in Social Media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1640850"/>
            <a:ext cx="7688400" cy="22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supervision finds its applications in tasks that require labeled dataset, but only an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unlabeled data is available, probably along with some form of supervision. This supervision can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noisy, biased or both. In social media context, depending on the task at hand, examples of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social supervision may include: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Credibility and reliability of a user or a community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of generated posts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Comments, likes, dislikes, etc., on the generated post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kind of audience targeted by the author of a post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Relationship between different entities in a social media network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Other heuristics and / or constraints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Brexit Tweets...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7800" y="59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727800" y="1668550"/>
            <a:ext cx="56967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small sample of tweets (~800) taken from Twitter during the events of EU-Referendum in 2016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 of these, only 130 (approximately) tweets are labeled.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tweets are labeled with either ‘stay’ or ‘leave’, suggesting the intent of the tweet.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800" y="570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followed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7800" y="1611525"/>
            <a:ext cx="75945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implement the project, these steps were followed: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labeling functions and train a labeling model using these labeling functions and the labeled subset (ground_truth) of the dataset.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labeling model is in turn used to generate labels (albeit noisy) for the unlabeled subset of the dataset.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Fine-tune the labeling model/functions as necessary to maximize the coverage, and minimize the conflicts.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 the datasets (ground_truth and noisy labeled) to get a noisy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 the tweets to truncate informations such as: URLs, @mentions, #hashtags,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a classifier first </a:t>
            </a:r>
            <a:r>
              <a:rPr lang="en"/>
              <a:t>using </a:t>
            </a:r>
            <a:r>
              <a:rPr lang="en"/>
              <a:t>only the ground_truth labels and then the combined dataset obtained above.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Obtain the results and compare their performance.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7800" y="592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Snorkel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7800" y="1521025"/>
            <a:ext cx="74091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Snorkel project started at Stanford in 2016, is a platform to build training data programmatically. This is done by providing weak supervision sources through Labeling Functions.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0" y="2153550"/>
            <a:ext cx="7409001" cy="218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095650" y="4259050"/>
            <a:ext cx="4952700" cy="35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 source: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http://ai.stanford.edu/blog/weak-supervision/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