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0"/>
    <p:restoredTop sz="96327"/>
  </p:normalViewPr>
  <p:slideViewPr>
    <p:cSldViewPr snapToGrid="0">
      <p:cViewPr varScale="1">
        <p:scale>
          <a:sx n="120" d="100"/>
          <a:sy n="120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098E-A5FF-2165-F71C-7F1EAF647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B278B-3453-F5E5-77B4-703979FCC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CC67-1530-0D9F-FF79-7A7BE029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B0A7-9E8F-DB54-7BCE-878DA3BD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54F7-F9AC-890E-B76F-E59CC7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3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C9E6-19F6-34B3-73D7-077FE8FC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1612-7533-739D-5ACD-1F82BA69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5E29-032C-C62E-7F9D-4139755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6E5B-40D2-EA7D-9260-8A9853FC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35EB-14A6-F994-7561-2C558AB6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ED568-8521-AE76-6926-7147C7B4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85DC3-FB80-BAC8-3041-E7195E8CA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53C7-0870-ED3F-8577-DA57F696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05E4-B2EB-D839-BD4F-5B96B1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7DB7-FE75-E882-E816-F16743A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088C-A7FC-A47D-E871-66876B60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F197-2F90-666A-F403-B66B1F41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A40D6-3DD7-F192-4C32-937F3E3D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D6252-7510-88E8-C703-42E4D338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E551-0E19-6464-85F4-78064960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8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2037-454E-47C7-8EB4-A3A55C03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F73C6-1FC9-6C09-E15D-0F77291C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C79A-94C6-A29A-8ED5-59204FBC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F30B-24C0-82D7-AB73-4973A2DA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0CB3-D1F0-C142-1648-764ECF1F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3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97C6-D8C9-EC3E-0959-A6354119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6D1E-2744-FE78-41E2-DF50971B3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D5CFC-EE0D-F49C-420E-14504BFB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C6EE3-75C5-54AF-2AAE-186C2A72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F5605-4CE0-847A-0EF3-29A7AC89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417D2-15EF-DB57-9833-4952B0A6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45E6-C8D1-BC99-A172-8683D888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40D2-5618-18CD-1360-0693384C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49D7F-FBA6-D9C3-B06E-1CDB6D58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679CC-B149-C045-8699-C156B6FBE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10A00-C27B-D61B-3A92-35A90775C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329E1-F651-DC29-6E87-689E04CB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6BCAF-0993-05E2-C81D-5E8D4411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7F8F4-32EA-F98C-2D2F-DD68AFE2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833-1E76-109E-16E1-17CFE598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BD8B4-EBD6-F6B8-213E-296E4BF6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C4259-A4DC-803C-9DD4-7D6DD807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D57F5-72BC-6340-A264-258752B9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E764B-CAFF-F10E-B160-E51EA033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C85A4-CE37-7657-62E8-D9DF6D2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77186-5F95-1E9F-4967-21E590E5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E483-E311-B5A7-EFF1-84F6EC4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432B-A9E8-1F02-65E3-A80D8C3F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CC5D3-610C-16DE-13CA-87AC20BB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1BC7E-CA38-9F44-DC29-79EFF53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D172F-86A6-7825-782C-E75E9C21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47572-93B8-363D-A29C-45CEB499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A5D1-DA8B-D2BD-3511-07BC759B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C53CD-9054-52C4-19BE-D03AA959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480DD-EAB4-95FD-81B8-BCE0DAD1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E651-ACB3-BAC3-F0A6-E18B11DF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095D7-EF48-72E5-9673-4F78C82E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D064-A982-A383-6115-64004A8A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9A8E6-BED7-4D22-A919-8CCC23EE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55B1A-5971-082C-6D6B-422BFFB1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F447-A1A5-F5AC-CCCC-70F2A6826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31A2-D7A6-C8EC-E4C4-41519DADC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D004-5ED7-133A-31FD-6968BE885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9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8A9A-CFAC-EDE8-4847-5BC78B1AD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</a:t>
            </a:r>
            <a:r>
              <a:rPr lang="en-US" sz="4000" dirty="0" err="1"/>
              <a:t>Github</a:t>
            </a:r>
            <a:r>
              <a:rPr lang="en-US" sz="4000" dirty="0"/>
              <a:t> pages with R </a:t>
            </a:r>
            <a:r>
              <a:rPr lang="en-US" sz="4000" dirty="0" err="1"/>
              <a:t>bookdown</a:t>
            </a:r>
            <a:r>
              <a:rPr lang="en-US" sz="4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6B3F0-3610-F08F-145E-5FF797A61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Amnah</a:t>
            </a:r>
            <a:r>
              <a:rPr lang="en-US" dirty="0"/>
              <a:t> </a:t>
            </a:r>
            <a:r>
              <a:rPr lang="en-US" dirty="0" err="1"/>
              <a:t>Siddiqa</a:t>
            </a:r>
            <a:endParaRPr lang="en-US" dirty="0"/>
          </a:p>
          <a:p>
            <a:r>
              <a:rPr lang="en-US" dirty="0"/>
              <a:t>November 17, 2022</a:t>
            </a:r>
          </a:p>
        </p:txBody>
      </p:sp>
    </p:spTree>
    <p:extLst>
      <p:ext uri="{BB962C8B-B14F-4D97-AF65-F5344CB8AC3E}">
        <p14:creationId xmlns:p14="http://schemas.microsoft.com/office/powerpoint/2010/main" val="353087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03B4-FA3D-C899-B6A1-F713925D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book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7F1B-E1DF-2F23-C588-0D839046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/jules32/</a:t>
            </a:r>
            <a:r>
              <a:rPr lang="en-US" dirty="0" err="1"/>
              <a:t>bookdown</a:t>
            </a:r>
            <a:r>
              <a:rPr lang="en-US" dirty="0"/>
              <a:t>-tutorial</a:t>
            </a:r>
          </a:p>
        </p:txBody>
      </p:sp>
    </p:spTree>
    <p:extLst>
      <p:ext uri="{BB962C8B-B14F-4D97-AF65-F5344CB8AC3E}">
        <p14:creationId xmlns:p14="http://schemas.microsoft.com/office/powerpoint/2010/main" val="94968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5CDD-A4CD-67EE-690D-991D3938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1-Download </a:t>
            </a:r>
          </a:p>
        </p:txBody>
      </p:sp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610F08E9-3A15-C5B3-6831-A057C6DA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1690688"/>
            <a:ext cx="7772400" cy="41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9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D38C58-8040-887D-C320-E9DDDD1F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2-Open .</a:t>
            </a:r>
            <a:r>
              <a:rPr lang="en-US" dirty="0" err="1"/>
              <a:t>Rproj</a:t>
            </a:r>
            <a:r>
              <a:rPr lang="en-US" dirty="0"/>
              <a:t> and run 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use_git</a:t>
            </a:r>
            <a:r>
              <a:rPr lang="en-US" dirty="0"/>
              <a:t>() say 2 to prompt 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A0D6DC-A7A5-16B4-18F3-F46B3963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7506"/>
            <a:ext cx="4284771" cy="35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4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FDC5-10F2-C766-FEF9-C5AC2FD5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Open </a:t>
            </a:r>
            <a:r>
              <a:rPr lang="en-US" dirty="0" err="1"/>
              <a:t>dir</a:t>
            </a:r>
            <a:r>
              <a:rPr lang="en-US" dirty="0"/>
              <a:t> in </a:t>
            </a:r>
            <a:r>
              <a:rPr lang="en-US" dirty="0" err="1"/>
              <a:t>Vscode</a:t>
            </a:r>
            <a:r>
              <a:rPr lang="en-US" dirty="0"/>
              <a:t> ; publish branch on public </a:t>
            </a:r>
            <a:br>
              <a:rPr lang="en-US" dirty="0"/>
            </a:br>
            <a:r>
              <a:rPr lang="en-US" dirty="0"/>
              <a:t>rename before publishing to main then master 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223DF1-EAB4-78B6-82C9-5E8855E0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8" y="5005416"/>
            <a:ext cx="3987209" cy="1666938"/>
          </a:xfrm>
          <a:prstGeom prst="rect">
            <a:avLst/>
          </a:prstGeom>
        </p:spPr>
      </p:pic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89175B4-B04A-33EA-696E-EF2E861A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74" y="3000872"/>
            <a:ext cx="4210493" cy="228365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0B83EB0-BDF9-DA20-3629-352633DFE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38" y="2080023"/>
            <a:ext cx="3790512" cy="26979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10BA0-817B-4B0A-36AC-C8439283B515}"/>
              </a:ext>
            </a:extLst>
          </p:cNvPr>
          <p:cNvCxnSpPr>
            <a:cxnSpLocks/>
          </p:cNvCxnSpPr>
          <p:nvPr/>
        </p:nvCxnSpPr>
        <p:spPr>
          <a:xfrm flipH="1" flipV="1">
            <a:off x="925033" y="4777976"/>
            <a:ext cx="1148316" cy="11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36805A-C5BD-91DC-1B3A-E39CEEC9DA6B}"/>
              </a:ext>
            </a:extLst>
          </p:cNvPr>
          <p:cNvSpPr txBox="1"/>
          <p:nvPr/>
        </p:nvSpPr>
        <p:spPr>
          <a:xfrm>
            <a:off x="2073349" y="470631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rename before publishing--&gt; to main </a:t>
            </a:r>
          </a:p>
        </p:txBody>
      </p:sp>
    </p:spTree>
    <p:extLst>
      <p:ext uri="{BB962C8B-B14F-4D97-AF65-F5344CB8AC3E}">
        <p14:creationId xmlns:p14="http://schemas.microsoft.com/office/powerpoint/2010/main" val="283127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62F3-E4E8-918D-F3B7-3A1608C4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Go to </a:t>
            </a:r>
            <a:r>
              <a:rPr lang="en-US" dirty="0" err="1"/>
              <a:t>github</a:t>
            </a:r>
            <a:r>
              <a:rPr lang="en-US" dirty="0"/>
              <a:t> pages and change following settings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34517E-D0D4-1EBD-A31E-04089BF4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07" y="2535482"/>
            <a:ext cx="7772400" cy="31455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D1BC6A-8D22-EDC0-6D4A-B5C5F85EBF12}"/>
              </a:ext>
            </a:extLst>
          </p:cNvPr>
          <p:cNvCxnSpPr/>
          <p:nvPr/>
        </p:nvCxnSpPr>
        <p:spPr>
          <a:xfrm>
            <a:off x="2594344" y="3429000"/>
            <a:ext cx="680484" cy="1206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174731-A605-4969-A837-4952583CFA61}"/>
              </a:ext>
            </a:extLst>
          </p:cNvPr>
          <p:cNvCxnSpPr>
            <a:cxnSpLocks/>
          </p:cNvCxnSpPr>
          <p:nvPr/>
        </p:nvCxnSpPr>
        <p:spPr>
          <a:xfrm flipH="1" flipV="1">
            <a:off x="4816549" y="4348715"/>
            <a:ext cx="74428" cy="265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CAD895-D64B-3C6D-253E-34649B301281}"/>
              </a:ext>
            </a:extLst>
          </p:cNvPr>
          <p:cNvCxnSpPr>
            <a:cxnSpLocks/>
          </p:cNvCxnSpPr>
          <p:nvPr/>
        </p:nvCxnSpPr>
        <p:spPr>
          <a:xfrm flipH="1" flipV="1">
            <a:off x="5273748" y="4348715"/>
            <a:ext cx="83288" cy="276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93FC46-C7BE-0CFA-699E-D9BFA4D5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09" y="3838047"/>
            <a:ext cx="4263656" cy="219532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F127FC-CFB3-B9AD-EF9B-E81F3F9681AF}"/>
              </a:ext>
            </a:extLst>
          </p:cNvPr>
          <p:cNvCxnSpPr>
            <a:cxnSpLocks/>
          </p:cNvCxnSpPr>
          <p:nvPr/>
        </p:nvCxnSpPr>
        <p:spPr>
          <a:xfrm flipH="1" flipV="1">
            <a:off x="9705752" y="4659264"/>
            <a:ext cx="83288" cy="276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0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74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Create Github pages with R bookdown </vt:lpstr>
      <vt:lpstr>Create Github book </vt:lpstr>
      <vt:lpstr>1-Download </vt:lpstr>
      <vt:lpstr>2-Open .Rproj and run usethis::use_git() say 2 to prompt </vt:lpstr>
      <vt:lpstr>3. Open dir in Vscode ; publish branch on public  rename before publishing to main then master </vt:lpstr>
      <vt:lpstr>4- Go to github pages and change following settings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Github pages with R bookdown </dc:title>
  <dc:creator>Microsoft Office User</dc:creator>
  <cp:lastModifiedBy>Microsoft Office User</cp:lastModifiedBy>
  <cp:revision>2</cp:revision>
  <dcterms:created xsi:type="dcterms:W3CDTF">2022-11-17T10:43:16Z</dcterms:created>
  <dcterms:modified xsi:type="dcterms:W3CDTF">2022-11-17T12:00:17Z</dcterms:modified>
</cp:coreProperties>
</file>