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/>
    <p:restoredTop sz="96327"/>
  </p:normalViewPr>
  <p:slideViewPr>
    <p:cSldViewPr snapToGrid="0">
      <p:cViewPr varScale="1">
        <p:scale>
          <a:sx n="101" d="100"/>
          <a:sy n="101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C354-D613-89DD-04FE-B9875EE83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C7E32-F536-BEAB-3FE5-650809323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3939-2668-CDC2-B607-AB02D0F9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D2B7-1E7D-0538-27AD-236DA8D5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781B-B0F6-93ED-76EC-EAD4CE61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9A92-9564-876B-E955-2EA02C5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EB62E-594E-3171-699E-09615103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9C4D-6585-C318-711B-EB36B458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191C-3208-4560-ECAC-7F9BA25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33E1-0CAA-A34F-B644-D08EA4E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7D6B6-7443-B6EA-09C8-44CB5D13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324E3-1CB6-FF23-0C7A-C890F6836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A51E-54CA-F12D-5B01-C5DA1864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07C7-014B-7B08-0914-C0518B1B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A3BC-F0C3-13B9-7E16-856F5539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8BC-3228-E97D-54DD-546768F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4074-BB19-EE7E-887A-D26F71AA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F1BE-81EA-8398-D575-233216E3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014F-5EDB-4B6E-EE39-554227E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F446-5655-1132-72C2-89D6D67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69D1-127A-1008-D244-64B9AA07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57AE6-73DD-6888-10EC-E589CB4FE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BAE3-60ED-014F-A426-529D88B4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3559-A66A-13EC-5832-30FF201E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0CC6-A60F-F63E-A679-A1DFD92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235-FE9A-27F1-8403-E64DCBCA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7524-223C-0FD9-466A-11E11A799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4F81C-8ADF-9028-AA9F-7F39E5BF6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085E-3437-D1FE-4FAC-7995B17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4BB9-7584-6C08-1F20-45711CC0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CDD3-F913-FDF1-80B6-336F295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76C-E397-7C25-FC14-D3FE00F7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26F2-1E0F-36FD-5ACF-114568859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DC573-F7C6-9F89-C79A-5121DE45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6A7C3-9F78-242B-0418-C00936808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3044E-6622-1F32-EB8E-F986956AD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6D5AE-2323-B76C-13DF-BFFB6739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FE237-2E76-5EA9-6CB3-E68EA9A8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947CA-99D2-9175-772D-85AF95C1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41E7-E469-7AA4-5BA1-FAC9BC9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7BC1A-BF51-3716-E1CA-A30CED7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58937-CE87-37CB-17D4-1178CDC0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15CBA-4189-0C1C-D7D3-26AC7E9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691F9-B637-EE83-B13B-3C4A5F7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50A7E-B5F5-1D7B-E381-388AF2C2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0868C-747A-6F0B-40C6-F07BEDD1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EE04-7EB4-D56C-FB42-F782406F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B997-3AC6-35D7-63C8-A7C93259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9E87-FA1E-A634-7689-5A3FAABF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9BC5-0B7C-44B4-3B2D-BA81D80B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022C0-26AF-70B0-1440-DA64902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E93B-5390-5C87-9C13-0130B3E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1B32-5223-972B-541C-999BA943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2BD00-3E13-BCD0-CD6E-CFFBCA2E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EE83-0E9D-2B36-F24D-C22A9F773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E789A-1E6E-1D3F-90A5-C99CFDC2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C52F0-1452-E1D5-F26D-A809BA97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544F-5921-674D-BD71-F749F79A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9356F-477F-083F-2FC4-AA48A1E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905D-4ABC-A378-650F-4BFCC000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8BDC-A963-805A-8839-358E914D4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E37E-8AD4-8440-9163-4A799EFADEF6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9FB0-E99E-C286-11F3-7E3F0AD4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5CA7-81F7-FD86-CECD-698DAB83D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C5D9D-732E-9C40-B235-4BCA8C56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2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BAED-C9F9-04CB-4AED-D6D9E485A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Engineering with Papermill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C45E4-CB43-A8DF-8F13-824909C4C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Amnah</a:t>
            </a:r>
            <a:r>
              <a:rPr lang="en-US" dirty="0"/>
              <a:t> </a:t>
            </a:r>
            <a:r>
              <a:rPr lang="en-US" dirty="0" err="1"/>
              <a:t>Siddiqa</a:t>
            </a:r>
            <a:r>
              <a:rPr lang="en-US" dirty="0"/>
              <a:t> - 30</a:t>
            </a:r>
            <a:r>
              <a:rPr lang="en-US" baseline="30000" dirty="0"/>
              <a:t>th</a:t>
            </a:r>
            <a:r>
              <a:rPr lang="en-US" dirty="0"/>
              <a:t> Oct, 2022 </a:t>
            </a:r>
          </a:p>
        </p:txBody>
      </p:sp>
    </p:spTree>
    <p:extLst>
      <p:ext uri="{BB962C8B-B14F-4D97-AF65-F5344CB8AC3E}">
        <p14:creationId xmlns:p14="http://schemas.microsoft.com/office/powerpoint/2010/main" val="319662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4A06-6176-3835-2C4B-0659F82A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120" y="-156321"/>
            <a:ext cx="5650288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Papermill for data science workflows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90018-A20E-4B64-0EF7-32CA38898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253" y="2230310"/>
            <a:ext cx="698500" cy="698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BB7DE-B48F-0AAA-8A93-A36DEEBD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41" y="3340622"/>
            <a:ext cx="346077" cy="40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1E73E4-46C6-7592-B910-4889E37AA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986" y="3774563"/>
            <a:ext cx="913147" cy="70604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8FAE2-8A58-3AB9-628E-78F29652F51E}"/>
              </a:ext>
            </a:extLst>
          </p:cNvPr>
          <p:cNvCxnSpPr/>
          <p:nvPr/>
        </p:nvCxnSpPr>
        <p:spPr>
          <a:xfrm>
            <a:off x="5115654" y="1702842"/>
            <a:ext cx="0" cy="439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67F9F-13FF-212A-8C1B-00C8CB6DF166}"/>
              </a:ext>
            </a:extLst>
          </p:cNvPr>
          <p:cNvSpPr txBox="1"/>
          <p:nvPr/>
        </p:nvSpPr>
        <p:spPr>
          <a:xfrm>
            <a:off x="3889532" y="1253997"/>
            <a:ext cx="378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Developers/Data scientist (SL, AS, MG)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E3728B-FCFC-CD5C-2E0D-C883DF0B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41" y="3822975"/>
            <a:ext cx="346077" cy="402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B14F38-3FC1-EE6E-69F6-F85ADB68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40" y="2829960"/>
            <a:ext cx="346077" cy="4028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B01896-25BB-D814-7F20-B0E9D31951EB}"/>
              </a:ext>
            </a:extLst>
          </p:cNvPr>
          <p:cNvCxnSpPr/>
          <p:nvPr/>
        </p:nvCxnSpPr>
        <p:spPr>
          <a:xfrm>
            <a:off x="5652368" y="2579560"/>
            <a:ext cx="4829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49C991-CE41-FF69-11B4-280FF39716E3}"/>
              </a:ext>
            </a:extLst>
          </p:cNvPr>
          <p:cNvSpPr txBox="1"/>
          <p:nvPr/>
        </p:nvSpPr>
        <p:spPr>
          <a:xfrm>
            <a:off x="6135311" y="2393618"/>
            <a:ext cx="27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is MQC Notebooks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D53E9F-F0B0-EE3D-A7D0-9001CDDBFC92}"/>
              </a:ext>
            </a:extLst>
          </p:cNvPr>
          <p:cNvCxnSpPr/>
          <p:nvPr/>
        </p:nvCxnSpPr>
        <p:spPr>
          <a:xfrm>
            <a:off x="5893839" y="3031408"/>
            <a:ext cx="4829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026B24-486F-4F04-7735-74AC3140674F}"/>
              </a:ext>
            </a:extLst>
          </p:cNvPr>
          <p:cNvCxnSpPr/>
          <p:nvPr/>
        </p:nvCxnSpPr>
        <p:spPr>
          <a:xfrm>
            <a:off x="5910023" y="3521816"/>
            <a:ext cx="4829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55EA72-65B3-DF2E-7022-C0E8C3B26F9F}"/>
              </a:ext>
            </a:extLst>
          </p:cNvPr>
          <p:cNvCxnSpPr/>
          <p:nvPr/>
        </p:nvCxnSpPr>
        <p:spPr>
          <a:xfrm>
            <a:off x="5893838" y="4014108"/>
            <a:ext cx="4829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C1E85F-2343-7A53-E945-4ED26C4AEE4F}"/>
              </a:ext>
            </a:extLst>
          </p:cNvPr>
          <p:cNvCxnSpPr>
            <a:cxnSpLocks/>
          </p:cNvCxnSpPr>
          <p:nvPr/>
        </p:nvCxnSpPr>
        <p:spPr>
          <a:xfrm flipH="1">
            <a:off x="5893838" y="2572936"/>
            <a:ext cx="4812" cy="14411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02F29B-CF2F-AA9D-DFD0-BE3A796BE87A}"/>
              </a:ext>
            </a:extLst>
          </p:cNvPr>
          <p:cNvSpPr txBox="1"/>
          <p:nvPr/>
        </p:nvSpPr>
        <p:spPr>
          <a:xfrm>
            <a:off x="1825046" y="4984077"/>
            <a:ext cx="93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Users</a:t>
            </a:r>
          </a:p>
          <a:p>
            <a:pPr algn="ctr"/>
            <a:r>
              <a:rPr lang="en-US" dirty="0"/>
              <a:t>(MT, SZ)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BB4323-C9F6-95E6-93D6-6AFB635E58AB}"/>
              </a:ext>
            </a:extLst>
          </p:cNvPr>
          <p:cNvCxnSpPr>
            <a:cxnSpLocks/>
          </p:cNvCxnSpPr>
          <p:nvPr/>
        </p:nvCxnSpPr>
        <p:spPr>
          <a:xfrm>
            <a:off x="2784360" y="5307243"/>
            <a:ext cx="3543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7DB690-A92A-7489-4C96-E474E07AAB6C}"/>
              </a:ext>
            </a:extLst>
          </p:cNvPr>
          <p:cNvCxnSpPr/>
          <p:nvPr/>
        </p:nvCxnSpPr>
        <p:spPr>
          <a:xfrm>
            <a:off x="6673978" y="4380275"/>
            <a:ext cx="0" cy="439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3328E0F-512B-CC24-0655-8E1D77E5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37" y="4689668"/>
            <a:ext cx="346077" cy="40289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468B2E-B66D-314C-635B-FF0A5B7F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37" y="5215156"/>
            <a:ext cx="346077" cy="4028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610C27-8EEC-5E5C-38A0-EE8E01DA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284" y="5740644"/>
            <a:ext cx="346077" cy="40289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4A4D58-529B-F615-9220-4D578DBAEFEC}"/>
              </a:ext>
            </a:extLst>
          </p:cNvPr>
          <p:cNvCxnSpPr>
            <a:cxnSpLocks/>
          </p:cNvCxnSpPr>
          <p:nvPr/>
        </p:nvCxnSpPr>
        <p:spPr>
          <a:xfrm>
            <a:off x="7690608" y="4933340"/>
            <a:ext cx="256057" cy="79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B82BEA-70B2-78A5-66B4-D03492D3B585}"/>
              </a:ext>
            </a:extLst>
          </p:cNvPr>
          <p:cNvCxnSpPr>
            <a:cxnSpLocks/>
          </p:cNvCxnSpPr>
          <p:nvPr/>
        </p:nvCxnSpPr>
        <p:spPr>
          <a:xfrm>
            <a:off x="7699648" y="5416604"/>
            <a:ext cx="23987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57648E-0704-6328-B2A1-66E3461A0180}"/>
              </a:ext>
            </a:extLst>
          </p:cNvPr>
          <p:cNvCxnSpPr>
            <a:cxnSpLocks/>
          </p:cNvCxnSpPr>
          <p:nvPr/>
        </p:nvCxnSpPr>
        <p:spPr>
          <a:xfrm>
            <a:off x="7683463" y="5908896"/>
            <a:ext cx="2560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4648D1-2FAA-2A15-4531-B64A1BC4A341}"/>
              </a:ext>
            </a:extLst>
          </p:cNvPr>
          <p:cNvCxnSpPr>
            <a:cxnSpLocks/>
          </p:cNvCxnSpPr>
          <p:nvPr/>
        </p:nvCxnSpPr>
        <p:spPr>
          <a:xfrm flipH="1">
            <a:off x="7683463" y="4934168"/>
            <a:ext cx="16185" cy="9747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A5C3B5-4BB7-3F07-DF71-2FFFACF322BD}"/>
              </a:ext>
            </a:extLst>
          </p:cNvPr>
          <p:cNvCxnSpPr>
            <a:cxnSpLocks/>
          </p:cNvCxnSpPr>
          <p:nvPr/>
        </p:nvCxnSpPr>
        <p:spPr>
          <a:xfrm>
            <a:off x="7258142" y="5301685"/>
            <a:ext cx="243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2520CD0-BFD1-8829-6708-C834DE9BF6C1}"/>
              </a:ext>
            </a:extLst>
          </p:cNvPr>
          <p:cNvSpPr txBox="1"/>
          <p:nvPr/>
        </p:nvSpPr>
        <p:spPr>
          <a:xfrm>
            <a:off x="125378" y="6269507"/>
            <a:ext cx="4197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Minimum user intervention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E9BB0C9-9F4E-E116-D20F-ED54390C2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986" y="4909206"/>
            <a:ext cx="3848100" cy="7747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40D7E83-42B4-6E96-7E46-27CF6E261582}"/>
              </a:ext>
            </a:extLst>
          </p:cNvPr>
          <p:cNvSpPr txBox="1"/>
          <p:nvPr/>
        </p:nvSpPr>
        <p:spPr>
          <a:xfrm>
            <a:off x="7245142" y="3419393"/>
            <a:ext cx="1888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Notebooks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908372-7336-3C53-CAF9-AC67084B03F0}"/>
              </a:ext>
            </a:extLst>
          </p:cNvPr>
          <p:cNvSpPr txBox="1"/>
          <p:nvPr/>
        </p:nvSpPr>
        <p:spPr>
          <a:xfrm>
            <a:off x="8617312" y="5037575"/>
            <a:ext cx="1888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Executed </a:t>
            </a:r>
          </a:p>
          <a:p>
            <a:r>
              <a:rPr lang="en-US" b="1" dirty="0">
                <a:solidFill>
                  <a:srgbClr val="FF0000"/>
                </a:solidFill>
              </a:rPr>
              <a:t>Notebooks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5590E1-F07C-1065-84B3-7E4BEF275663}"/>
              </a:ext>
            </a:extLst>
          </p:cNvPr>
          <p:cNvCxnSpPr>
            <a:cxnSpLocks/>
          </p:cNvCxnSpPr>
          <p:nvPr/>
        </p:nvCxnSpPr>
        <p:spPr>
          <a:xfrm>
            <a:off x="3749875" y="4544339"/>
            <a:ext cx="0" cy="275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A3E8A29-FABD-03A3-5DCD-ED9CCA1891D6}"/>
              </a:ext>
            </a:extLst>
          </p:cNvPr>
          <p:cNvSpPr txBox="1"/>
          <p:nvPr/>
        </p:nvSpPr>
        <p:spPr>
          <a:xfrm>
            <a:off x="4121071" y="5706939"/>
            <a:ext cx="17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Single command </a:t>
            </a:r>
          </a:p>
        </p:txBody>
      </p:sp>
    </p:spTree>
    <p:extLst>
      <p:ext uri="{BB962C8B-B14F-4D97-AF65-F5344CB8AC3E}">
        <p14:creationId xmlns:p14="http://schemas.microsoft.com/office/powerpoint/2010/main" val="268416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79C5-F936-8CC3-0981-E908E0F1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B47-70C0-2043-0123-B3DB814D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Json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for parametrization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nf-co.re</a:t>
            </a:r>
            <a:r>
              <a:rPr lang="en-US" dirty="0"/>
              <a:t>/modules/</a:t>
            </a:r>
            <a:r>
              <a:rPr lang="en-US" dirty="0" err="1"/>
              <a:t>jupyternotebook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Science Engineering with Papermill </vt:lpstr>
      <vt:lpstr>Papermill for data science workflows </vt:lpstr>
      <vt:lpstr>Wishlist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Engineering with Papermill </dc:title>
  <dc:creator>Microsoft Office User</dc:creator>
  <cp:lastModifiedBy>Microsoft Office User</cp:lastModifiedBy>
  <cp:revision>13</cp:revision>
  <dcterms:created xsi:type="dcterms:W3CDTF">2022-10-31T01:31:09Z</dcterms:created>
  <dcterms:modified xsi:type="dcterms:W3CDTF">2022-11-05T18:41:46Z</dcterms:modified>
</cp:coreProperties>
</file>