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8E6-E305-48C6-AD03-6B726086394A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6A7D-0CB7-4B46-BA4F-B5CD492D23C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91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8E6-E305-48C6-AD03-6B726086394A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6A7D-0CB7-4B46-BA4F-B5CD492D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72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8E6-E305-48C6-AD03-6B726086394A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6A7D-0CB7-4B46-BA4F-B5CD492D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54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8E6-E305-48C6-AD03-6B726086394A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6A7D-0CB7-4B46-BA4F-B5CD492D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71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8E6-E305-48C6-AD03-6B726086394A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6A7D-0CB7-4B46-BA4F-B5CD492D23C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5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8E6-E305-48C6-AD03-6B726086394A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6A7D-0CB7-4B46-BA4F-B5CD492D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83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8E6-E305-48C6-AD03-6B726086394A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6A7D-0CB7-4B46-BA4F-B5CD492D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27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8E6-E305-48C6-AD03-6B726086394A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6A7D-0CB7-4B46-BA4F-B5CD492D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40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8E6-E305-48C6-AD03-6B726086394A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6A7D-0CB7-4B46-BA4F-B5CD492D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70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D0C8E6-E305-48C6-AD03-6B726086394A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AA6A7D-0CB7-4B46-BA4F-B5CD492D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3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8E6-E305-48C6-AD03-6B726086394A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6A7D-0CB7-4B46-BA4F-B5CD492D2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9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D0C8E6-E305-48C6-AD03-6B726086394A}" type="datetimeFigureOut">
              <a:rPr lang="en-IN" smtClean="0"/>
              <a:t>24-01-2017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AA6A7D-0CB7-4B46-BA4F-B5CD492D23C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2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55123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Review-1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1555845"/>
            <a:ext cx="10541489" cy="4042776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98987"/>
              </p:ext>
            </p:extLst>
          </p:nvPr>
        </p:nvGraphicFramePr>
        <p:xfrm>
          <a:off x="1310184" y="1687000"/>
          <a:ext cx="9608024" cy="4157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012"/>
                <a:gridCol w="4804012"/>
              </a:tblGrid>
              <a:tr h="1253151">
                <a:tc gridSpan="2">
                  <a:txBody>
                    <a:bodyPr/>
                    <a:lstStyle/>
                    <a:p>
                      <a:pPr algn="ctr"/>
                      <a:r>
                        <a:rPr lang="en-IN" sz="3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ID: 14A13</a:t>
                      </a:r>
                      <a:endParaRPr lang="en-IN" sz="3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726032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Roll No.</a:t>
                      </a:r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26032">
                <a:tc>
                  <a:txBody>
                    <a:bodyPr/>
                    <a:lstStyle/>
                    <a:p>
                      <a:r>
                        <a:rPr lang="en-IN" dirty="0" smtClean="0"/>
                        <a:t>AM.EN.U4CSE14007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Amrita Raghunath</a:t>
                      </a:r>
                      <a:endParaRPr lang="en-IN" dirty="0"/>
                    </a:p>
                  </a:txBody>
                  <a:tcPr/>
                </a:tc>
              </a:tr>
              <a:tr h="726032">
                <a:tc>
                  <a:txBody>
                    <a:bodyPr/>
                    <a:lstStyle/>
                    <a:p>
                      <a:r>
                        <a:rPr lang="en-IN" dirty="0" smtClean="0"/>
                        <a:t>AM.EN.U4CSE14020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Devi </a:t>
                      </a:r>
                      <a:r>
                        <a:rPr lang="en-IN" dirty="0" err="1" smtClean="0"/>
                        <a:t>Priya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Madhu</a:t>
                      </a:r>
                      <a:endParaRPr lang="en-IN" dirty="0"/>
                    </a:p>
                  </a:txBody>
                  <a:tcPr/>
                </a:tc>
              </a:tr>
              <a:tr h="726032">
                <a:tc gridSpan="2">
                  <a:txBody>
                    <a:bodyPr/>
                    <a:lstStyle/>
                    <a:p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Guide: </a:t>
                      </a:r>
                      <a:r>
                        <a:rPr lang="en-I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Krishna</a:t>
                      </a:r>
                      <a:r>
                        <a:rPr lang="en-IN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lang="en-I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rasad</a:t>
                      </a:r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8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97431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Discovery in a Peer-to-Peer Network based on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Substructure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558" y="2138283"/>
            <a:ext cx="10890913" cy="3756173"/>
          </a:xfrm>
        </p:spPr>
        <p:txBody>
          <a:bodyPr>
            <a:normAutofit/>
          </a:bodyPr>
          <a:lstStyle/>
          <a:p>
            <a:r>
              <a:rPr lang="en-I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large </a:t>
            </a:r>
            <a:r>
              <a:rPr lang="en-I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 peer-to-peer </a:t>
            </a:r>
            <a:r>
              <a:rPr lang="en-I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system, content location is a challenge.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Practicality of modelling user’s diverse interests.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exploration of user’s interests based on the modelling.</a:t>
            </a:r>
            <a:endParaRPr lang="en-IN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Area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Accurate, fast and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 of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number of nodes visited per query.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work involving mobile users.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9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Bandara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M. N. D; A. P.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Jayasumana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(2012). "Collaborative Applications over Peer-to-Peer Systems – Challenges and Solutions". 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Networking and Applications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 David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Liben-Nowell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Hari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Balakrishnan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David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Karger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Analysis of the evolution of peer-to-peer systems. In PODC ’02: Proceedings of the twenty-ﬁrst annual symposium on Principles of distributed computing, pages 233–242. ACM Press, 2002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Ion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Stoica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Robert Morris, David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Karger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Frans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Kaashoek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Hari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Balakrishnan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Chord: A scalable Peer-To-Peer lookup service for internet applications. In Proceedings of the 2001 ACM SIGCOMM Conference, pages 149–160,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</TotalTime>
  <Words>125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Courier New</vt:lpstr>
      <vt:lpstr>Times New Roman</vt:lpstr>
      <vt:lpstr>Retrospect</vt:lpstr>
      <vt:lpstr>Review-1</vt:lpstr>
      <vt:lpstr>Efficient Solution Discovery in a Peer-to-Peer Network based on Optimal Substructure</vt:lpstr>
      <vt:lpstr>Relevance of the Area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 K R</dc:creator>
  <cp:lastModifiedBy>amritar</cp:lastModifiedBy>
  <cp:revision>21</cp:revision>
  <dcterms:created xsi:type="dcterms:W3CDTF">2017-01-20T09:22:02Z</dcterms:created>
  <dcterms:modified xsi:type="dcterms:W3CDTF">2017-01-24T09:01:17Z</dcterms:modified>
</cp:coreProperties>
</file>