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E9E67-676A-5D6D-2114-85A81AAF2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30505C-7FB6-2E96-EF3F-7EE84FBEC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C1CA58-E4D3-FF17-6D22-B9DB00E9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7DC-0098-4A4E-830C-B0D4E0F8B2FC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AB07D-8CE5-3B94-CB01-7D1C5F4D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3AA863-1F73-A2AC-20AE-2ABAD1CB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6F83-7ADF-4C62-8032-2F9A4F71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44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66788-CBCA-08BE-25C0-09ECED6C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C302E7-204B-1258-D04D-DD42C8538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6EE26-C49A-4C63-A56F-C9C8EC79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7DC-0098-4A4E-830C-B0D4E0F8B2FC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79D87E-E2CC-578C-0BC8-37C83496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812969-3C5E-9D05-2253-731502F6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6F83-7ADF-4C62-8032-2F9A4F71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19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F579BE-7061-CDCE-E04E-835C407BB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4F8D24-1F95-0B20-3F79-AE54E22A1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B0B736-41C2-D152-C779-6CEC4B4E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7DC-0098-4A4E-830C-B0D4E0F8B2FC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5DF86A-4798-2F90-ABF0-8AC22927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4775CE-FB5C-2AA4-ACB8-171B512A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6F83-7ADF-4C62-8032-2F9A4F71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02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80D81-DCF8-6FF6-9AE1-B7F962A9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C710E-53D8-5A22-2A45-EC05B2AC2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639BA-48BF-95C5-9B26-D183FC4E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7DC-0098-4A4E-830C-B0D4E0F8B2FC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640F6-DAFD-35FC-13FF-E7EA2A0F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5DEAC-35C9-63D2-1C60-426DE65D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6F83-7ADF-4C62-8032-2F9A4F71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60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E8359-789E-C217-2914-5C99851F5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5DED0A-4F2C-BB1A-CE86-F380816EC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7A7A0-2991-0471-995F-F28F3C94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7DC-0098-4A4E-830C-B0D4E0F8B2FC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D59E9A-D69F-711B-E817-E0D62B9A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4C0D00-749D-013B-CD99-B487866D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6F83-7ADF-4C62-8032-2F9A4F71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2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E07E3-4F85-2768-DA3F-8450FDCE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CBDB6-95E5-F603-7464-255961E3E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B0D927-5290-01E5-840A-D2C3BE8DE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EED376-639A-4BE3-FEC9-E41A8EC3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7DC-0098-4A4E-830C-B0D4E0F8B2FC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23A5DD-609F-4DD8-793C-FBCD0878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C2D24-4B4F-1902-0615-80A52AE6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6F83-7ADF-4C62-8032-2F9A4F71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82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B92B5-3097-6098-C2FB-0F7EAA722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B8AF0E-309C-535C-0910-13396DBB8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B57533-560B-985D-922C-A5B391AC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8A7590-3D0E-4590-C3EF-A587B0940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6BA504-1FB6-01D8-1591-9D6FE80FA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1BBF94-F6D2-6D86-9108-981AA2D8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7DC-0098-4A4E-830C-B0D4E0F8B2FC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3D4D16-A3E5-F7D7-DC70-21110226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0ED425-E6D1-15BA-02C4-9CB5671E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6F83-7ADF-4C62-8032-2F9A4F71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17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C1FAE-6972-38C5-D369-EEE0A072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84170C-999D-AF28-A324-351AF60A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7DC-0098-4A4E-830C-B0D4E0F8B2FC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9BD8F4-4AAC-98C3-1B32-FE29E449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974003-21ED-8766-638D-F4A7A58F7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6F83-7ADF-4C62-8032-2F9A4F71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70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58E881-F55D-5D63-7A51-23043DD75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7DC-0098-4A4E-830C-B0D4E0F8B2FC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E8DADF-398B-1D10-E58C-7641D02B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6AC1DF-23E7-F951-97F4-43DB75BC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6F83-7ADF-4C62-8032-2F9A4F71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3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77691-EF4E-1851-1B0C-85231391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441A0-FDF6-D139-6E4E-42CD329E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86689C-2E29-9F52-1863-5E34BCD1F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4DE5C4-D681-232D-8D73-B33A5F103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7DC-0098-4A4E-830C-B0D4E0F8B2FC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5AEC38-A630-CD58-7C76-E287D95C7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E1B162-29C5-D5A8-2E92-FF2D5AEC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6F83-7ADF-4C62-8032-2F9A4F71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99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28B63-3F4A-1E12-3125-34CC85D1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FC15D1-0156-D332-75B6-0E095310D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7F7BD3-8DB9-BE0A-1854-CD84BEFEF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E79B9C-5950-A0B5-2948-B1DCFBB1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7DC-0098-4A4E-830C-B0D4E0F8B2FC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1A2361-2902-6EB4-9A84-39BB0FF1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CC8865-123B-4C4F-4EDF-0F038F90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6F83-7ADF-4C62-8032-2F9A4F71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06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6D6184-DC03-F0B6-EF6F-A1AF7115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C5AD14-622C-72C5-DC0B-3AE929B12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DCBD0-FD8E-63A9-9400-45F3A2E30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D7DC-0098-4A4E-830C-B0D4E0F8B2FC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2B0AAB-A2F6-A34B-C67C-D01936147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C4E792-8709-064A-9716-0A227D5C3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36F83-7ADF-4C62-8032-2F9A4F71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59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B9B85-44A6-1EFE-8941-241FABB10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Particle Tracking team meeting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6FB91D-1CD5-6123-D0C7-73AD1A8B1D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Contents from Sicong Lin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41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B14764-AB10-1BA0-C2EA-A3D48B0CD17D}"/>
              </a:ext>
            </a:extLst>
          </p:cNvPr>
          <p:cNvSpPr txBox="1"/>
          <p:nvPr/>
        </p:nvSpPr>
        <p:spPr>
          <a:xfrm>
            <a:off x="540775" y="294968"/>
            <a:ext cx="9173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and recent progress from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Sicong Lin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EFF25F-9240-3D53-9C52-E8B18C962D95}"/>
              </a:ext>
            </a:extLst>
          </p:cNvPr>
          <p:cNvSpPr txBox="1"/>
          <p:nvPr/>
        </p:nvSpPr>
        <p:spPr>
          <a:xfrm>
            <a:off x="629265" y="746350"/>
            <a:ext cx="8721212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 master student at TU Delft in applied mathematics;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Doing my master thesis at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Deltares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Prof. Martin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Verlaan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bachelor degree in mechanics; thesis project about turbulence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8929C5-C401-775F-D9CF-457D8E748ACA}"/>
              </a:ext>
            </a:extLst>
          </p:cNvPr>
          <p:cNvSpPr txBox="1"/>
          <p:nvPr/>
        </p:nvSpPr>
        <p:spPr>
          <a:xfrm>
            <a:off x="629265" y="2535782"/>
            <a:ext cx="10009238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Thesis topic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model salt intrusion using a 3D particle model in the Rhine-Meuse delta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 particle models to large-scale parallel computation;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the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surpressed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vertical mixing;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the model to understand the physics of the intrusion phenomena.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FFBDD1-5D9B-364C-8F14-DE6C1D0CF8FC}"/>
              </a:ext>
            </a:extLst>
          </p:cNvPr>
          <p:cNvSpPr txBox="1"/>
          <p:nvPr/>
        </p:nvSpPr>
        <p:spPr>
          <a:xfrm>
            <a:off x="629265" y="4655850"/>
            <a:ext cx="893752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work on literature review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particle model to track drifters: Ruiter(2020) &amp;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Meyerjürgens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(2018)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knowledge about a particle model: Sebille et. al.(2018) and several other reports from previous student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the particle model: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Particles.jl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07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62F90C5-F707-DC2D-1D8E-68B13858F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168" y="0"/>
            <a:ext cx="7282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C85EB749-1161-739A-1F56-A905191CDFCE}"/>
              </a:ext>
            </a:extLst>
          </p:cNvPr>
          <p:cNvGrpSpPr/>
          <p:nvPr/>
        </p:nvGrpSpPr>
        <p:grpSpPr>
          <a:xfrm>
            <a:off x="1041912" y="1435415"/>
            <a:ext cx="8555787" cy="1331349"/>
            <a:chOff x="1539945" y="939901"/>
            <a:chExt cx="8555787" cy="133134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E716111-C98C-8D24-7F3E-01C71501C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9226" y="939901"/>
              <a:ext cx="7006506" cy="1331349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7CD8E44-7961-9EE3-0D08-89C0B3971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9945" y="939901"/>
              <a:ext cx="1677099" cy="967557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D484AAEB-FDE4-0A4C-B306-E8AD0C633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912" y="361644"/>
            <a:ext cx="9434356" cy="8480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E0CCDE3-67D7-CDEF-8CD5-CC1AD5231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912" y="3398063"/>
            <a:ext cx="6643955" cy="70654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87FF671-870B-C4FA-06E8-714C9D67BC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912" y="4438956"/>
            <a:ext cx="97345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0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65A2B-8F43-0F5B-EC3E-59C712577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345" y="0"/>
            <a:ext cx="8272655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CF5B5D2-745D-12F8-94E8-52C66243F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753"/>
            <a:ext cx="8855331" cy="231648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E39DAA1-34DB-D29B-5131-E00A734905DF}"/>
              </a:ext>
            </a:extLst>
          </p:cNvPr>
          <p:cNvSpPr txBox="1"/>
          <p:nvPr/>
        </p:nvSpPr>
        <p:spPr>
          <a:xfrm>
            <a:off x="104429" y="2787992"/>
            <a:ext cx="38149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julia&gt; filename = "data\\dcsm-fm_201703\\DCSM-FM_05nm_0001_map.nc"</a:t>
            </a:r>
          </a:p>
          <a:p>
            <a:r>
              <a:rPr lang="zh-CN" altLang="en-US" dirty="0"/>
              <a:t>"data\\dcsm-fm_201703\\DCSM-FM_05nm_0001_map.nc"</a:t>
            </a:r>
          </a:p>
          <a:p>
            <a:endParaRPr lang="zh-CN" altLang="en-US" dirty="0"/>
          </a:p>
          <a:p>
            <a:r>
              <a:rPr lang="zh-CN" altLang="en-US" dirty="0"/>
              <a:t>julia&gt; filepath = joinpath(@__DIR__, filename)</a:t>
            </a:r>
          </a:p>
          <a:p>
            <a:r>
              <a:rPr lang="zh-CN" altLang="en-US" dirty="0"/>
              <a:t>"I:\\Master_Thesis\\particles.jl\\case_drifters_german_bight\\data\\dcsm-fm_201703\\DCSM-FM_05nm_0001_map.nc"</a:t>
            </a:r>
          </a:p>
          <a:p>
            <a:endParaRPr lang="zh-CN" altLang="en-US" dirty="0"/>
          </a:p>
          <a:p>
            <a:r>
              <a:rPr lang="zh-CN" altLang="en-US" dirty="0"/>
              <a:t>julia&gt; ncinfo(filename)</a:t>
            </a:r>
          </a:p>
        </p:txBody>
      </p:sp>
    </p:spTree>
    <p:extLst>
      <p:ext uri="{BB962C8B-B14F-4D97-AF65-F5344CB8AC3E}">
        <p14:creationId xmlns:p14="http://schemas.microsoft.com/office/powerpoint/2010/main" val="187573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D023327-A418-CD32-B045-C58DFE818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38" y="4210510"/>
            <a:ext cx="8648700" cy="18192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214EEB2-7F73-6301-EF6F-1DDB4E3D0EDB}"/>
              </a:ext>
            </a:extLst>
          </p:cNvPr>
          <p:cNvSpPr txBox="1"/>
          <p:nvPr/>
        </p:nvSpPr>
        <p:spPr>
          <a:xfrm>
            <a:off x="1132861" y="943897"/>
            <a:ext cx="9301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adding Brownian process correctly here?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BE2ACD9-DABD-DDC8-37D8-2AF5C78F0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861" y="1449489"/>
            <a:ext cx="101346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1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241</Words>
  <Application>Microsoft Office PowerPoint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Microsoft YaHei UI</vt:lpstr>
      <vt:lpstr>等线</vt:lpstr>
      <vt:lpstr>等线 Light</vt:lpstr>
      <vt:lpstr>Arial</vt:lpstr>
      <vt:lpstr>Times New Roman</vt:lpstr>
      <vt:lpstr>Office 主题​​</vt:lpstr>
      <vt:lpstr>Particle Tracking team meeting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Tracking team meeting</dc:title>
  <dc:creator>林 思聪</dc:creator>
  <cp:lastModifiedBy>林 思聪</cp:lastModifiedBy>
  <cp:revision>6</cp:revision>
  <dcterms:created xsi:type="dcterms:W3CDTF">2022-11-01T14:52:30Z</dcterms:created>
  <dcterms:modified xsi:type="dcterms:W3CDTF">2022-11-03T19:59:14Z</dcterms:modified>
</cp:coreProperties>
</file>