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6" r:id="rId11"/>
    <p:sldId id="261" r:id="rId12"/>
    <p:sldId id="267" r:id="rId13"/>
    <p:sldId id="268" r:id="rId14"/>
    <p:sldId id="269" r:id="rId15"/>
    <p:sldId id="272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10:1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24575,'493'0'0,"-477"2"19,0-1 0,0 2 0,-1 0 0,1 1 0,28 11 0,28 8-1498,-52-19-5347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24575,'2'0'0,"-1"0"0,0 1 0,1-1 0,-1 0 0,0 1 0,1 0 0,-1-1 0,0 1 0,0 0 0,0 0 0,1 0 0,-1-1 0,0 1 0,0 0 0,0 0 0,-1 1 0,1-1 0,0 0 0,1 2 0,14 29 0,-14-27 0,22 57 0,-17-41 0,0-1 0,2 0 0,19 33 0,-24-48 0,0 1 0,0-1 0,0 0 0,0 0 0,1-1 0,0 0 0,0 1 0,0-2 0,1 1 0,-1-1 0,1 1 0,0-1 0,0-1 0,0 1 0,0-1 0,13 2 0,-11-2 0,0-1 0,1-1 0,-1 0 0,0 0 0,1 0 0,-1-1 0,0-1 0,0 1 0,0-1 0,0 0 0,0-1 0,0 0 0,9-5 0,-1-1 0,0-1 0,-1-1 0,0 0 0,25-25 0,9-3 0,-47 37 0,1 0 0,0 0 0,1 0 0,-1 1 0,0-1 0,0 1 0,1 0 0,-1 0 0,1 0 0,-1 0 0,1 1 0,-1-1 0,1 1 0,5 0 0,-7 1 0,0-1 0,-1 1 0,1 0 0,-1 0 0,1 0 0,-1 0 0,1 1 0,-1-1 0,1 0 0,-1 1 0,0-1 0,0 1 0,0-1 0,0 1 0,0-1 0,0 1 0,0 0 0,0-1 0,-1 1 0,1 0 0,-1 0 0,1 0 0,-1-1 0,1 5 0,2 50 0,-3-45 0,0 3 0,-1 1 0,-1 0 0,0-1 0,-1 0 0,-1 1 0,0-1 0,0 0 0,-2-1 0,-12 25 0,-4-2 0,-2-1 0,-28 33 0,-22 30 0,47-50 0,23-38 0,-1-1 0,0 1 0,-1-1 0,0-1 0,-9 11 0,12-16 0,0 0 0,0-1 0,-1 1 0,1-1 0,-1 0 0,0 0 0,1 0 0,-1 0 0,0-1 0,0 0 0,0 0 0,0 0 0,0 0 0,-1 0 0,1-1 0,0 0 0,-6 0 0,-13-2 0,0-2 0,1 0 0,-1-2 0,1 0 0,-28-13 0,-8-1 0,1 6-68,35 10 155,-37-14 0,53 16-210,1 0 1,-1-1-1,1 1 1,0-1-1,0-1 1,0 1-1,0-1 0,1 0 1,-1 0-1,1 0 1,-5-7-1,-3-7-6703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4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7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1094 138 24575,'-3'-5'0,"1"0"0,-1 0 0,0 1 0,-1-1 0,1 1 0,-1-1 0,0 1 0,0 0 0,0 1 0,-5-4 0,-5-4 0,-1 0 0,0 1 0,0 1 0,-1 0 0,0 1 0,-18-5 0,25 9 0,-1 1 0,1 1 0,0 0 0,-1 0 0,1 1 0,-1 0 0,1 1 0,-1 0 0,0 0 0,1 1 0,-1 1 0,1-1 0,-10 4 0,1 2 0,2 0 0,-1 1 0,1 1 0,0 1 0,1 0 0,0 1 0,1 0 0,0 1 0,-19 22 0,-6 12 0,-52 82 0,-3 5 0,70-100 0,1 2 0,1 1 0,3 0 0,0 2 0,-21 66 0,33-79 0,1 0 0,1 0 0,2 1 0,0-1 0,2 1 0,2 37 0,-4 64 0,1-112 0,0-1 0,-1 1 0,-1-1 0,0 0 0,-1 0 0,-12 23 0,-48 67 0,43-72 0,1 1 0,-18 39 0,34-60 0,0 0 0,1 0 0,1 0 0,-1 1 0,2-1 0,0 1 0,0 0 0,2-1 0,-1 1 0,3 19 0,4 5 0,2 0 0,20 53 0,-15-51 0,14 74 0,-25-101 0,1 0 0,1-1 0,-1 1 0,2 0 0,0-1 0,0 0 0,8 11 0,53 69 0,-13-19 0,60 86 0,-108-151 0,1 1 0,0-1 0,0-1 0,0 1 0,1-1 0,-1-1 0,2 1 0,-1-1 0,10 5 0,29 23 0,-40-27 0,1 1 0,-1 0 0,9 13 0,-13-16 0,1 0 0,-1 0 0,1 0 0,0 0 0,1-1 0,-1 1 0,1-1 0,-1 0 0,1 0 0,0 0 0,0 0 0,0-1 0,1 1 0,-1-1 0,1 0 0,7 2 0,12-1 0,-1-1 0,0-1 0,0-1 0,45-5 0,-59 3 0,0 0 0,0-1 0,1 0 0,-1 0 0,-1-1 0,1 0 0,-1-1 0,12-7 0,62-51 0,-66 49 0,-5 5 0,-2-1 0,1 0 0,-1 0 0,-1-1 0,14-22 0,27-64 0,-34 62 0,24-38 0,-11 27 0,-2-2 0,23-60 0,-33 60 0,17-80 0,-7 20 0,-21 93 0,0-1 0,-1 0 0,-1 0 0,-1 0 0,0 0 0,-1-1 0,-1 1 0,-1-1 0,-2-19 0,-38-310 0,38 318 0,-2 0 0,-2 1 0,-16-47 0,-1-4 0,-19-57 0,-3-12 0,14 36 0,26 96 0,0 0 0,-1 0 0,-1 1 0,0-1 0,-11-13 0,14 23-72,1 1 1,-1 0-1,0 0 0,0 0 0,-1 1 0,1-1 0,0 1 0,-1 1 1,0-1-1,0 1 0,0 0 0,0 0 0,0 1 0,0 0 0,0 0 1,-1 0-1,1 1 0,-12 0 0,-11 0-6754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7:2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1364 304 24575,'-4'-1'0,"0"-1"0,0 0 0,-1 0 0,2 0 0,-1-1 0,0 1 0,0-1 0,1 0 0,0 0 0,-1 0 0,1 0 0,-4-7 0,-5-3 0,-17-15 0,-1 2 0,-2 1 0,0 2 0,-1 1 0,-2 1 0,0 2 0,-56-22 0,64 31 0,0 1 0,-1 1 0,0 2 0,0 1 0,-1 1 0,0 1 0,1 2 0,-33 2 0,51 0 0,1 1 0,-1 0 0,1 1 0,0 0 0,0 0 0,0 1 0,0 0 0,-15 11 0,-5 5 0,-30 26 0,19-12 0,-85 53 0,73-53 0,-82 71 0,114-83 0,2 0 0,0 1 0,1 1 0,1 0 0,2 2 0,-17 37 0,26-52 0,1 2 0,-1-1 0,2 0 0,0 1 0,0 0 0,1-1 0,0 23 0,3-2 0,10 60 0,-5-51 0,2-1 0,14 42 0,-16-67 0,0 1 0,2-1 0,0 0 0,0-1 0,1 0 0,1-1 0,20 23 0,-7-14 0,1-2 0,0-1 0,53 33 0,-31-22 0,33 33 0,-30-22 0,-12-11 0,-21-17 0,1 0 0,34 21 0,-43-31 0,-1 0 0,1-1 0,0 0 0,0 0 0,0-1 0,0 0 0,1-1 0,-1 1 0,1-2 0,-1 1 0,10-1 0,86-11-475,146-33-1,-53 7 84,342-7 392,-507 42 65,0 0 1,0-3-1,0 0 0,-1-2 0,31-11 1,-48 13-14,0 0 0,-1-1 0,0-1 0,0 0 0,0-1 0,-1 0 0,0-1 0,-1 0 0,0-1 0,0 0-1,-1-1 1,-1 0 0,10-15 0,-15 18-25,0 0 0,0-1-1,-1 0 1,-1 1 0,1-1-1,-2 0 1,1 0 0,-1 0-1,0-17 1,3-23-1435,1 26-5418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32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810 143 24575,'-2'0'0,"-1"0"0,0 1 0,1 0 0,-1-1 0,0 1 0,1 0 0,-1 0 0,1 1 0,0-1 0,-1 0 0,1 1 0,-4 3 0,-25 25 0,24-23 0,-25 23 0,-41 30 0,42-37 0,2 1 0,-28 31 0,28-19 0,2 2 0,1 0 0,-31 64 0,-35 54 0,60-123 0,27-29 0,0 1 0,0 0 0,1-1 0,0 2 0,0-1 0,-6 10 0,0 2 0,-22 29 0,9-13 0,22-32 0,0 1 0,0 0 0,0 0 0,0 0 0,1 0 0,-1 0 0,1 0 0,-1 1 0,1-1 0,0 0 0,0 0 0,0 0 0,0 0 0,0 0 0,0 1 0,1-1 0,-1 0 0,1 0 0,-1 0 0,1 0 0,0 0 0,0 0 0,0 0 0,0 0 0,0-1 0,0 1 0,1 0 0,-1 0 0,1-1 0,2 3 0,6 6 0,1 0 0,1 0 0,18 11 0,-9-6 0,-21-15 0,1 1 0,-1-1 0,1 0 0,-1 1 0,1-1 0,-1 1 0,1-1 0,-1 0 0,1 1 0,-1-1 0,0 1 0,1-1 0,-1 1 0,0-1 0,1 1 0,-1 0 0,0-1 0,0 1 0,0-1 0,1 1 0,-1-1 0,0 1 0,0 0 0,0-1 0,0 1 0,0 0 0,0-1 0,0 1 0,0-1 0,0 1 0,-1 0 0,1-1 0,0 1 0,0-1 0,0 1 0,-1-1 0,1 1 0,-1 0 0,-22 18 0,5-5 0,16-11 0,0 0 0,0 0 0,1 0 0,-1 0 0,1 0 0,0 0 0,0 1 0,0-1 0,0 0 0,0 1 0,1-1 0,-1 1 0,1-1 0,0 4 0,8 54 0,-2-20 0,-4-9 0,-1 1 0,-5 55 0,2-76 0,0 0 0,-1 0 0,0 0 0,-1 0 0,0-1 0,-1 1 0,0-1 0,-1 0 0,0 0 0,-10 13 0,9-15 0,1 0 0,0 1 0,0 0 0,1 0 0,1 0 0,-1 1 0,2 0 0,-5 20 0,5-21 0,-1 1 0,-1-1 0,0 1 0,0-1 0,-1-1 0,0 1 0,-9 10 0,6-7 0,0-1 0,-11 23 0,18-30 0,0 0 0,0 0 0,1 0 0,-1 1 0,1-1 0,0 0 0,1 0 0,-1 1 0,1-1 0,0 0 0,2 9 0,6 51 0,1 81 0,-7-112 0,3-1 0,0 1 0,3-1 0,0 0 0,17 41 0,-4-11 0,-5-20 0,-11-34 0,-1 0 0,-1 1 0,0 0 0,0-1 0,-1 1 0,0 0 0,1 15 0,-3-25 0,0 1 0,0-1 0,0 1 0,0-1 0,0 1 0,0-1 0,0 0 0,-1 1 0,1-1 0,0 1 0,0-1 0,0 1 0,-1-1 0,1 0 0,0 1 0,0-1 0,-1 0 0,1 1 0,0-1 0,-1 0 0,1 1 0,0-1 0,-1 0 0,1 0 0,0 1 0,-1-1 0,1 0 0,-1 0 0,1 0 0,0 0 0,-1 1 0,1-1 0,-1 0 0,1 0 0,-1 0 0,1 0 0,-1 0 0,1 0 0,0 0 0,-1 0 0,0-1 0,0 1 0,1 0 0,-1 0 0,0 0 0,1 0 0,-1 0 0,0 0 0,1 1 0,-1-1 0,0 0 0,1 0 0,-1 0 0,1 0 0,-1 1 0,0-1 0,1 0 0,-1 1 0,1-1 0,-1 1 0,1-1 0,-1 0 0,1 1 0,-1-1 0,1 1 0,-1-1 0,1 1 0,0 0 0,-1-1 0,1 1 0,0-1 0,-1 1 0,1 0 0,-1 3 0,0 1 0,1-1 0,-1 0 0,1 1 0,0-1 0,0 0 0,1 1 0,-1-1 0,1 0 0,0 0 0,2 8 0,23 49 0,-14-33 0,7 26 0,-16-42 0,0-1 0,1 0 0,1 1 0,-1-1 0,2-1 0,-1 1 0,2-1 0,-1 0 0,1-1 0,1 1 0,11 10 0,6 1 0,2-1 0,0-1 0,1-2 0,0 0 0,2-3 0,-1 0 0,2-1 0,48 12 0,-68-23 0,19 6 0,0-1 0,60 5 0,-64-10 0,0 1 0,-1 1 0,43 13 0,74 32 0,-86-27 0,282 73 0,-115-27 0,-79-21 0,-120-41 0,1-1 0,0-1 0,0-1 0,44 0 0,101-15 0,-79 4 0,183-2 0,-249 7 0,-1-1 0,44-14 0,-44 10 0,0 2 0,44-6 0,-55 12 0,-1-1 0,1-1 0,-1 0 0,1-1 0,-1 0 0,0-1 0,0 0 0,0-1 0,-1-1 0,1 0 0,-1 0 0,-1-1 0,14-11 0,3-3 0,1-3 0,1 2 0,1 0 0,65-33 0,-77 46 0,-1 0 0,0-2 0,0 0 0,-1-1 0,0 0 0,26-29 0,72-99 0,-95 114 0,9-10 0,-4 2 0,51-53 0,-69 80 0,0-1 0,0-1 0,-1 1 0,0-1 0,0 0 0,-1-1 0,4-11 0,15-30 0,-11 30 0,-1-1 0,0-1 0,-2 0 0,-1 0 0,-1-1 0,8-43 0,-13 54 0,-1 1 0,0 0 0,-1-1 0,0 1 0,-1 0 0,-1-1 0,0 1 0,0 0 0,-1 0 0,-1 0 0,0 0 0,0 1 0,-1-1 0,-1 1 0,-9-15 0,-74-106 0,72 103 0,-27-57 0,6 7 0,4 13 0,15 29 0,0 2 0,-34-45 0,30 45 0,1 0 0,2-2 0,-31-76 0,-5-13 0,-51-65 0,103 182 0,1 0 0,0-1 0,0 1 0,0 0 0,1-1 0,1 0 0,-1-12 0,1 11 0,-1-1 0,1 1 0,-2 0 0,-6-21 0,-2 8 0,-9-22 0,1-1 0,-23-92 0,38 116 0,-1 1 0,-1 0 0,-1 1 0,-1-1 0,-1 1 0,-15-26 0,20 43 0,0 0 0,1 0 0,-2 1 0,1 0 0,0-1 0,-1 1 0,1 1 0,-1-1 0,0 1 0,0-1 0,0 1 0,0 1 0,0-1 0,0 1 0,-7-1 0,5 0 0,-1 1 0,1-2 0,0 1 0,0-1 0,0 0 0,0 0 0,-11-9 0,-85-87 0,36 32 0,14 9 0,46 47 0,-1 1 0,-1 0 0,0 0 0,-1 1 0,0 0 0,0 1 0,0 0 0,-18-10 0,5 8 0,0 0 0,0 2 0,0 1 0,-1 0 0,0 2 0,-1 1 0,1 1 0,-34 0 0,24 4 0,1 1 0,0 1 0,0 2 0,0 2 0,-53 17 0,86-24 0,-26 9 0,1-1 0,-50 8 0,67-15 0,0-1 0,0 1 0,0-1 0,0-1 0,0 0 0,0 0 0,0 0 0,1-1 0,-1 0 0,0 0 0,1-1 0,-1 0 0,1-1 0,-8-4 0,-3-4 0,-2 0 0,1 1 0,-1 1 0,-1 1 0,0 1 0,-27-6 0,40 12 0,1 1 0,-1-1 0,0 2 0,0-1 0,1 1 0,-1 0 0,0 1 0,1 0 0,-1 0 0,1 1 0,-1 0 0,1 0 0,-1 1 0,1-1 0,0 2 0,0-1 0,1 1 0,-1 0 0,1 0 0,0 1 0,-11 9 0,-23 28-1365,28-31-5461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10:1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40:1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24575,'659'0'0,"-643"-1"0,0-1 0,-1-1 0,1 0 0,-1-1 0,26-10 0,-24 8 0,1 0 0,1 1 0,28-4 0,30 7 0,-55 3 0,-1-2 0,0 0 0,1-1 0,20-5 0,50-22-16,-67 19-208,0 2-1,0 1 0,1 1 0,-1 1 0,38-2 0,-39 7-6601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8:32.6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78 24575,'9'-1'0,"0"-1"0,0 1 0,0-2 0,0 1 0,0-1 0,0 0 0,16-9 0,-15 6 0,0 2 0,1 0 0,-1 0 0,1 0 0,15-1 0,49 0 0,102 6 0,-59 1 0,47 0 0,193-5 0,-261-7 0,-71 6 0,0 0 0,0 2 0,0 2 0,0 0 0,29 4 0,3 4 0,0-2 0,71-2 0,-69 2 0,-49-4 0,0 0 0,-1-1 0,1-1 0,0 1 0,0-2 0,12-1 0,13-3 237,-19 2-771,1 0 0,23-7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8:45.2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10 332 24575,'83'-21'0,"33"1"0,0-5 0,152-54 0,-222 65 0,9-2 0,0 2 0,0 3 0,1 2 0,0 2 0,98 2 0,-108 7 0,-24 0 0,1-1 0,0-1 0,-1-1 0,1-1 0,32-8 0,-50 9 0,0-1 0,1 1 0,-1 0 0,0 1 0,1-1 0,-1 1 0,0 0 0,1 0 0,-1 1 0,7 1 0,-4 0 0,1 1 0,-1 1 0,0-1 0,0 2 0,10 6 0,-3-2 0,0 0 0,1-2 0,0 0 0,0 0 0,0-2 0,1 0 0,-1-1 0,1 0 0,0-2 0,0 0 0,1-1 0,-1 0 0,0-1 0,22-4 0,-1 1 0,1 1 0,-1 2 0,41 5 0,-62-3 0,-1 1 0,1 0 0,-1 1 0,0 1 0,0 0 0,-1 2 0,0 0 0,0 0 0,23 16 0,-35-21 0,-1 0 0,1 0 0,-1 1 0,1-1 0,-1 1 0,0-1 0,0 1 0,0 0 0,0 0 0,-1 0 0,1 0 0,1 5 0,-3-7 0,0 0 0,1 0 0,-1 0 0,0 1 0,0-1 0,0 0 0,0 0 0,0 0 0,-1 1 0,1-1 0,0 0 0,0 0 0,-1 0 0,1 0 0,-1 1 0,1-1 0,-1 0 0,1 0 0,-1 0 0,0 0 0,0 0 0,1 0 0,-1-1 0,0 1 0,0 0 0,0 0 0,0 0 0,0-1 0,0 1 0,0 0 0,0-1 0,0 1 0,0-1 0,-1 0 0,1 1 0,0-1 0,-2 1 0,-36 9 0,0-2 0,-71 6 0,-20 4 0,23 7 0,-117 46 0,210-66 0,-1 0 0,1-1 0,-1 0 0,0-1 0,0-1 0,0-1 0,0 0 0,0-1 0,0 0 0,0-1 0,0-1 0,-23-5 0,13 1 0,0 1 0,0 1 0,-1 2 0,1 0 0,-32 3 0,-42-3 0,48-8 0,48 10 0,1-1 0,-1 1 0,1-1 0,-1 0 0,1 0 0,0 0 0,-1 0 0,1 0 0,0-1 0,0 1 0,0-1 0,0 1 0,0-1 0,0 0 0,0 0 0,-2-3 0,4 3 0,0 1 0,0 0 0,0-1 0,1 1 0,-1 0 0,0-1 0,1 1 0,-1 0 0,1 0 0,-1-1 0,1 1 0,0 0 0,-1 0 0,1 0 0,0 0 0,0 0 0,0 0 0,0 0 0,0 0 0,0 0 0,1-1 0,24-18 0,-11 12 0,0 0 0,1 2 0,-1-1 0,1 2 0,0 0 0,30-4 0,106-6 0,-77 10 0,62-6 0,155 8 0,-234 8 0,0 4 0,74 20 0,-14-3 0,192 48 0,70 12 0,-38-12 0,-106-20 0,-159-42 0,87 3 0,-103-12 0,0 3 0,0 2 0,60 17 0,-75-9 0,-38-12 0,1-1 0,-1 0 0,1 0 0,0 0 0,-1-1 0,1-1 0,0 0 0,0 0 0,0-1 0,0 0 0,15-1 0,5-5 0,0 1 0,0 2 0,1 1 0,-1 1 0,35 4 0,-8 3 0,-4 0 0,0-1 0,98-6 0,-138 0 0,-1-1 0,1-1 0,-1 0 0,0-1 0,0 0 0,0-1 0,-1 0 0,15-9 0,3-6 0,41-34 0,-61 47 0,0 2 0,1-1 0,0 1 0,0 1 0,0-1 0,0 1 0,1 1 0,0 0 0,-1 0 0,1 1 0,17-1 0,-67-14 0,-40-7 0,-1 3 0,0 4 0,-2 4 0,0 3 0,-132 1 0,-280 29 0,233-9 0,224-13 0,-1-1 0,1-2 0,0-1 0,-65-21 0,-40-29 0,104 38 0,0 1 0,-1 3 0,-1 1 0,0 2 0,-58-7 0,-215 14 0,186 6 0,122-2 0,3 0 0,0-1 0,0 1 0,0 0 0,0 0 0,0 1 0,0-1 0,0 1 0,0-1 0,0 1 0,0 0 0,0 0 0,0 0 0,1 0 0,-1 1 0,-3 1 0,6-2 0,0-1 0,0 0 0,0 0 0,0 1 0,0-1 0,0 0 0,0 0 0,0 1 0,0-1 0,0 0 0,0 0 0,0 1 0,0-1 0,0 0 0,0 0 0,0 1 0,0-1 0,0 0 0,1 0 0,-1 0 0,0 1 0,0-1 0,0 0 0,0 0 0,0 0 0,1 1 0,-1-1 0,0 0 0,0 0 0,0 0 0,1 0 0,-1 0 0,0 1 0,0-1 0,1 0 0,-1 0 0,0 0 0,0 0 0,0 0 0,1 0 0,-1 0 0,0 0 0,0 0 0,1 0 0,-1 0 0,1 0 0,14 3 0,29 3 0,-1-3 0,1-1 0,0-3 0,57-7 0,-82 5 0,0-2 0,26-10 0,-29 9 0,0 1 0,0 0 0,1 1 0,23-2 0,274 4 0,-27 1 0,-153-11 0,17-2 0,-72 14 0,-23 0 0,58-7 0,-97 5 0,0-1 0,-1-1 0,1 0 0,-1-1 0,1-1 0,-1-1 0,26-14 0,-20 5 0,29-25 0,-13 10 0,89-73 0,-126 104 0,0-1 0,0 1 0,0-1 0,0 1 0,-1-1 0,1 0 0,0 1 0,-1-1 0,1 0 0,0 0 0,-1 0 0,1 0 0,-1 1 0,0-1 0,1 0 0,-1 0 0,1 0 0,-1 0 0,0 0 0,0-2 0,0 3 0,0-1 0,-1 0 0,1 1 0,0-1 0,-1 1 0,1-1 0,-1 1 0,1 0 0,-1-1 0,1 1 0,-1-1 0,0 1 0,1 0 0,-1-1 0,1 1 0,-1 0 0,0 0 0,1 0 0,-1-1 0,0 1 0,1 0 0,-2 0 0,-50-1 0,43 2 0,-1-1 0,-1 0 0,1 1 0,0 1 0,0-1 0,0 2 0,0-1 0,0 1 0,1 1 0,-11 5 0,19-9 0,0 1 0,0-1 0,0 0 0,1 1 0,-1-1 0,0 1 0,0-1 0,1 1 0,-1 0 0,0-1 0,1 1 0,-1 0 0,1-1 0,-1 1 0,1 0 0,-1 0 0,1-1 0,-1 1 0,1 0 0,0 0 0,-1 0 0,1 0 0,0 0 0,0 0 0,0-1 0,0 1 0,0 2 0,0-1 0,1-1 0,0 0 0,-1 1 0,1-1 0,0 1 0,0-1 0,0 0 0,0 0 0,0 0 0,1 1 0,-1-1 0,0 0 0,0 0 0,3 1 0,6 4 0,1-1 0,0 0 0,13 5 0,-22-10 0,54 18 0,0-2 0,2-4 0,-1-1 0,74 3 0,236-8 0,-272-7 0,-48 0 0,1-2 0,-1-2 0,-1-3 0,79-22 0,-91 21 0,1 1 0,0 2 0,1 2 0,-1 0 0,1 3 0,-1 1 0,1 1 0,-1 3 0,1 0 0,-1 2 0,0 2 0,44 16 0,-53-16 0,0-1 0,0-2 0,51 5 0,79-8 0,-93-3 0,-22 1 0,-1-1 0,1-2 0,-1-2 0,71-18 0,-51 5 0,100-15 0,-149 30 0,1 0 0,-2 0 0,1-1 0,19-9 0,-19 7 0,1 1 0,0 1 0,16-5 0,-21 8 0,-10 1 0,-25 6 0,-43 13 0,19 6 0,33-15 0,0-1 0,-1-1 0,-34 10 0,-14-4-61,0-4 1,-73 3-1,-140-8-305,216-5 282,-263-17-65,51 1 153,204 15 321,-129 16 1,153-5-292,0 2 0,1 2 0,-67 29-1,59-21-42,26-13 9,0-1 0,-1-2 0,0-1 0,-1-2 0,1-1 0,-33-2 0,13 1 0,-52 7 0,50 3 0,-72 23 0,77-18 0,-89 14 0,91-28 0,43-2 0,1 0 0,-1 0 0,1 0 0,-1-1 0,0 1 0,1-1 0,-1 0 0,1 0 0,-1 0 0,1 0 0,0 0 0,-1 0 0,1-1 0,-3-2 0,5 4 0,0 0 0,-1 0 0,1-1 0,0 1 0,0 0 0,0 0 0,0 0 0,0 0 0,0-1 0,0 1 0,0 0 0,0 0 0,0 0 0,0 0 0,0-1 0,0 1 0,0 0 0,0 0 0,0 0 0,0-1 0,0 1 0,0 0 0,0 0 0,0 0 0,0 0 0,0-1 0,0 1 0,0 0 0,1 0 0,-1 0 0,0 0 0,0 0 0,0-1 0,0 1 0,0 0 0,0 0 0,1 0 0,-1 0 0,0 0 0,0 0 0,0 0 0,0 0 0,1-1 0,-1 1 0,0 0 0,0 0 0,0 0 0,0 0 0,1 0 0,-1 0 0,0 0 0,1 0 0,12-2 0,36-3 0,0 2 0,88 7 0,-119-1 0,1 1 0,-2 0 0,1 2 0,0 0 0,-1 1 0,0 0 0,-1 1 0,30 21 0,13 5 0,-38-25 0,0 0 0,1-1 0,0 0 0,0-2 0,1-1 0,39 4 0,-12-6 0,0-1 0,52-6 0,145-34 0,-185 24 0,2 3 0,0 3 0,82 1 0,-21 13 0,-47-1 0,144-9 0,-199 2 0,1-2 0,-1 2 0,1 0 0,0 2 0,0 0 0,47 9 0,-45-4 0,0-1 0,0 0 0,0-2 0,1-2 0,-1 0 0,0-1 0,1-2 0,33-7 0,-37 6 0,44-12 0,-63 14 0,1 1 0,-1-1 0,0 0 0,1-1 0,-1 1 0,0-1 0,-1 0 0,1 0 0,0 0 0,-1 0 0,0-1 0,3-3 0,-5 7 0,-1-1 0,1 0 0,-1 1 0,1-1 0,-1 1 0,0-1 0,1 0 0,-1 1 0,0-1 0,1 0 0,-1 1 0,0-1 0,0 0 0,0 0 0,0 1 0,0-1 0,0 0 0,0 0 0,0 1 0,0-1 0,0 0 0,0 1 0,0-1 0,-1 0 0,1 0 0,0 1 0,0-1 0,-1 0 0,1 1 0,0-1 0,-1 1 0,1-1 0,-1 0 0,1 1 0,-1-1 0,1 1 0,-1-1 0,1 1 0,-1-1 0,0 1 0,1 0 0,-1-1 0,1 1 0,-1 0 0,0-1 0,0 1 0,1 0 0,-1 0 0,0 0 0,-1-1 0,-1 0 0,-1 1 0,0-1 0,1 0 0,-1 1 0,0 0 0,1 0 0,-1 0 0,0 0 0,-4 2 0,-162 59 0,111-47-111,0-3 0,-101 6 1,-125-12-313,227-5 403,-380 13-34,428-12 54,-6 1 0,0-1 0,0-1 0,-1 0 0,1-1 0,-23-4 0,38 5 10,0 0 0,0 0 0,0 0 0,0 0 0,1-1 0,-1 1 1,0 0-1,0 0 0,0-1 0,0 1 0,0 0 0,0-1 0,1 1 0,-1-1 0,0 1 0,0-1 0,1 1 0,-1-1 0,0 0 0,1 1 1,-1-1-1,1 0 0,-1 0 0,1 1 0,-1-1 0,1 0 0,-1 0 0,1 0 0,0 0 0,-1 1 0,1-1 0,0 0 0,0 0 0,0 0 1,0 0-1,0 0 0,0 0 0,0 0 0,0-1 0,1 0 14,0 0 1,0 0-1,0 0 1,0 1 0,1-1-1,-1 0 1,1 1-1,-1-1 1,1 1-1,-1 0 1,1-1-1,0 1 1,0 0-1,-1 0 1,1 0-1,4-1 1,23-7-22,-1 2-1,1 1 1,43-3 0,12-3-5,-13-1 2,213-32 0,-63 5 0,-167 27 0,1 3 0,0 1 0,83-1 0,-128 11 0,0 1 0,0 0 0,0 1 0,-1 0 0,1 1 0,-1 0 0,0 0 0,0 1 0,0 0 0,0 1 0,-1 0 0,10 9 0,35 21 0,18 0 0,92 32 0,-70-31 0,-55-21 0,70 19 0,-95-32 0,0 0 0,0-1 0,0-1 0,0 0 0,0-1 0,0 0 0,0-1 0,0-1 0,21-4 0,-18 1 0,5-2 0,1 1 0,0 2 0,1 0 0,-1 1 0,35 0 0,18 9 0,116 28 0,-43-7 0,-136-25 0,-1 0 0,0-1 0,0-1 0,1 0 0,-1-1 0,0 0 0,1 0 0,-1-1 0,0-1 0,0 0 0,0 0 0,-1-1 0,19-9 0,-24 10 0,1 1 0,0-1 0,0 2 0,0-1 0,0 1 0,0-1 0,0 2 0,0-1 0,0 1 0,0 0 0,0 0 0,1 1 0,7 1 0,5 3 0,-1 0 0,35 16 0,-42-15 0,0-1 0,1-1 0,-1 1 0,1-2 0,0 0 0,0 0 0,0-1 0,0 0 0,1-1 0,20-1 0,-6-6 0,0-2 0,-1-1 0,0 0 0,-1-2 0,36-21 0,0-7 0,-41 26 0,35-20 0,-13 17 0,0 1 0,0 2 0,1 3 0,1 1 0,-1 2 0,56-2 0,6-4 0,-99 12 0,1 1 0,-1 0 0,1 0 0,-1 1 0,8 1 0,7 7 0,-20-8 0,-1-1 0,0 0 0,1 1 0,-1-1 0,0 1 0,1 0 0,-1-1 0,0 1 0,0-1 0,1 1 0,-1-1 0,0 1 0,0 0 0,0-1 0,0 1 0,0-1 0,0 1 0,0 0 0,0-1 0,0 1 0,0 0 0,0-1 0,0 1 0,0-1 0,-1 1 0,1 0 0,0-1 0,0 1 0,-1 0 0,0 1 0,0-1 0,0 0 0,0 0 0,0 0 0,0 1 0,0-1 0,0 0 0,0 0 0,-1 0 0,1-1 0,0 1 0,-1 0 0,1 0 0,-1-1 0,1 1 0,-1-1 0,1 1 0,-1-1 0,-2 1 0,-36 0 0,-329-47-18,273 30-128,-338-57-2142,-210-30 3,-7 52 2024,388 54 143,58 0 4636,198-3-4392,3 0-96,0-1-1,0 1 1,0 0-1,0 0 1,-1 1-1,1-1 1,0 1-1,0 0 1,0 0-1,1 0 1,-1 1-1,0-1 1,0 1-1,1 0 1,-5 3-1,7-5-29,1 0 0,0 1 0,-1-1 0,1 0 0,0 1 0,-1-1 0,1 0 0,0 1 0,0-1 0,0 1 0,-1-1 0,1 1 0,0-1 0,0 0 0,0 1 0,0-1 0,0 1 0,0-1 0,0 1 0,0-1 0,0 1 0,0-1 0,0 1 0,0-1 0,0 0 0,0 1 0,0-1 0,0 1 0,1-1 0,-1 1 0,0-1 0,0 0 0,0 1 0,1-1 0,-1 1 0,0-1 0,1 0 0,-1 1 0,0-1 0,1 0 0,-1 0 0,0 1 0,1-1 0,-1 0 0,0 0 0,1 1 0,-1-1 0,1 0 0,24 7 0,35-6 0,-31-1 0,52 6 0,37 11 0,213 2 0,-108-7 0,-132-5 0,109-5 0,-123-6-34,41-5-183,1 6 0,135 13 1,142 50 216,-134-17 0,-236-40 0,-1 1 0,1 1 0,-1 1 0,0 2 0,42 17 0,-17-5 684,-50-20-684,0 0 0,0 0 0,1 0 0,-1 0 0,0 0 0,0 1 0,0-1 0,0 0 0,0 0 0,0 0 0,0 0 0,0 1 0,1-1 0,-1 0 0,0 0 0,0 0 0,0 0 0,0 1 0,0-1 0,0 0 0,0 0 0,0 0 0,0 1 0,0-1 0,0 0 0,0 0 0,0 0 0,0 0 0,0 1 0,-1-1 0,1 0 0,0 0 0,0 0 0,0 1 0,0-1 0,0 0 0,0 0 0,0 0 0,0 0 0,-1 0 0,1 0 0,0 1 0,0-1 0,0 0 0,0 0 0,0 0 0,-1 0 0,1 0 0,0 0 0,0 0 0,0 0 0,0 0 0,-1 0 0,1 0 0,0 0 0,-11 6 0,-21 7 0,-1-2 0,-69 12 0,-69-1 0,155-20 0,-36 6 0,48-7 0,1 0 0,-1 0 0,1 0 0,0 0 0,0 1 0,-1-1 0,1 1 0,0 0 0,1 0 0,-1 0 0,0 0 0,-3 4 0,6-6 0,0 0 0,0 1 0,0-1 0,0 1 0,-1-1 0,1 0 0,0 1 0,0-1 0,0 1 0,0-1 0,0 1 0,0-1 0,0 1 0,0-1 0,0 0 0,0 1 0,1-1 0,-1 1 0,0-1 0,0 0 0,0 1 0,0-1 0,1 1 0,-1-1 0,0 0 0,0 1 0,1-1 0,-1 0 0,0 1 0,1-1 0,-1 0 0,0 1 0,1-1 0,-1 0 0,0 0 0,1 1 0,-1-1 0,1 0 0,-1 0 0,0 0 0,1 0 0,-1 0 0,1 1 0,24 7 0,-22-7 0,34 8 0,1-2 0,0-1 0,1-2 0,-1-2 0,1-1 0,-1-2 0,0-2 0,1-1 0,48-13 0,-46 5 0,-1-2 0,0-2 0,40-23 0,-64 32 0,9-4 0,1 1 0,1 2 0,-1 1 0,1 1 0,0 1 0,1 1 0,50 0 0,-76 4 0,-1 0 0,1 0 0,-1 0 0,0 0 0,1 0 0,-1 0 0,1 0 0,-1 1 0,1-1 0,-1 1 0,0-1 0,1 1 0,-1-1 0,0 1 0,0 0 0,1-1 0,-1 1 0,0 0 0,0 0 0,0 0 0,2 2 0,-3-2 0,0 0 0,0 0 0,0 0 0,0 0 0,0 0 0,0 0 0,-1-1 0,1 1 0,0 0 0,0 0 0,-1 0 0,1 0 0,-1 0 0,1 0 0,-1 0 0,1 0 0,-1-1 0,1 1 0,-1 0 0,0 0 0,1-1 0,-1 1 0,0 0 0,0-1 0,1 1 0,-1-1 0,0 1 0,0-1 0,0 1 0,-1-1 0,-37 22 0,-1-2 0,-46 15 0,-40 20 0,37-15 0,112-54 0,0 1 0,0 1 0,1 0 0,1 2 0,43-11 0,-64 19 0,248-71 0,-169 46-93,2 4-1,0 3 0,1 4 0,1 4 1,91-1-1,264 14 94,-222 2 0,-125 2 166,101 18 0,31 3 64,-114-23-230,-71-4 0,0 2 0,-1 2 0,1 2 0,70 18 0,-84-16 0,1 0 0,0-2 0,58 3 0,87-13 0,-155 3 0,-1 0 0,1-2 0,-1 0 0,0-1 0,29-13 0,81-47 0,-19 8 0,-51 28 0,-39 19 0,0 0 0,1 1 0,40-12 0,-7 9 0,-1 2 0,1 2 0,84-1 0,-94 9 0,-15 2 0,0-2 0,0-1 0,0-1 0,0-2 0,46-11 0,-33 4 0,1 3 0,0 1 0,0 2 0,1 1 0,63 5 0,-89-2 0,1 1 0,-1-2 0,0 0 0,0-1 0,-1-1 0,20-7 0,-3-2 0,-2-1 0,31-19 0,-56 30 0,0 0 0,1 0 0,-1 1 0,1 0 0,-1 0 0,1 1 0,0 0 0,-1 0 0,1 1 0,0-1 0,0 1 0,0 1 0,-1 0 0,13 2 0,-7-2 0,19 1 0,-26-2 0,0 0 0,1 0 0,-1 0 0,0 1 0,0 0 0,8 2 0,-11-2 0,0 0 0,0 0 0,0 1 0,0-1 0,0 0 0,-1 1 0,1-1 0,0 1 0,-1 0 0,1-1 0,-1 1 0,0 0 0,0 0 0,1 0 0,-1 0 0,-1 0 0,1 0 0,0 0 0,1 4 0,12 49 0,-13-54 0,-1 0 0,1 0 0,0-1 0,-1 1 0,1 0 0,0-1 0,0 1 0,0-1 0,0 1 0,-1-1 0,1 1 0,0-1 0,0 0 0,0 1 0,0-1 0,0 0 0,0 0 0,0 0 0,0 0 0,0 0 0,0 0 0,0 0 0,0 0 0,0 0 0,0 0 0,0 0 0,0-1 0,1 1 0,4-1 0,36 2 0,0 1 0,0 3 0,-1 1 0,75 21 0,-22-5 0,-58-14 0,8 2 0,0-2 0,1-1 0,53 0 0,610-9 0,-701 2 0,-4 0 0,1 0 0,-1 1 0,0-1 0,1-1 0,-1 1 0,0 0 0,1-1 0,-1 0 0,0 1 0,0-1 0,1-1 0,-1 1 0,0 0 0,3-3 0,-6 4 0,1-1 0,-1 1 0,0 0 0,0-1 0,0 1 0,0 0 0,0-1 0,0 1 0,0 0 0,-1-1 0,1 1 0,0-1 0,0 1 0,0 0 0,0 0 0,0-1 0,0 1 0,-1 0 0,1-1 0,0 1 0,0 0 0,-1-1 0,1 1 0,0 0 0,0 0 0,-1 0 0,1-1 0,0 1 0,0 0 0,-1 0 0,1 0 0,0 0 0,-1-1 0,1 1 0,0 0 0,-1 0 0,1 0 0,0 0 0,-1 0 0,1 0 0,-1 0 0,1 0 0,0 0 0,-1 0 0,0 0 0,-18-4 0,0 4 0,1 0 0,-1 2 0,0 0 0,1 1 0,0 1 0,0 0 0,-23 9 0,-42 10 0,-12-2 0,53-10 0,0-2 0,-1-2 0,-52 1 0,3-2 0,-156 29 0,154-18 0,-142 7 0,-144-25 0,355 0 0,-1-2 0,1-1 0,-39-11 0,-41-6 0,66 18 0,0 2 0,0 1 0,0 3 0,0 1 0,0 2 0,-63 17 0,5 7 0,-128 58 0,171-67 0,-73 17 0,-5 2 0,58-15 0,0-4 0,-2-2 0,-141 14 0,129-24 0,-130 7 0,150-12 0,0 2 0,0 3 0,0 4 0,2 2 0,-65 24 0,115-33 0,0-2 0,0 0 0,0-1 0,-1-1 0,1 0 0,-1-2 0,1 1 0,-1-2 0,1 0 0,-1-1 0,1-1 0,0 0 0,0-1 0,-27-11 0,13 6 0,0 2 0,-1 1 0,0 1 0,1 2 0,-37 1 0,-21-3 0,11 0 0,29 2 0,-50-9 0,82 9 0,1-1 0,0 0 0,0-1 0,0-1 0,1 0 0,0-1 0,-18-11 0,7 1 0,-42-21 0,56 33 0,-1 1 0,1 0 0,-1 0 0,0 1 0,0 1 0,-22-2 0,-97 3 0,92 3 0,1-2 0,-1-1 0,-73-13 0,107 13 0,1 0 0,0-1 0,0 1 0,0-1 0,1 1 0,-1-1 0,-4-3 0,8 5 0,-1 0 0,1-1 0,-1 0 0,1 1 0,-1-1 0,1 1 0,-1-1 0,1 1 0,0-1 0,-1 0 0,1 1 0,0-1 0,-1 0 0,1 1 0,0-1 0,0 0 0,0 1 0,0-1 0,0 0 0,0 0 0,0 1 0,0-1 0,0 0 0,0 0 0,0 1 0,0-1 0,0 0 0,0 1 0,1-1 0,-1 0 0,0 1 0,1-1 0,-1 0 0,0 1 0,1-1 0,-1 1 0,1-1 0,-1 0 0,1 1 0,-1-1 0,1 1 0,-1 0 0,1-1 0,0 1 0,-1-1 0,2 0 0,5-4 0,0 0 0,0 1 0,1-1 0,-1 1 0,1 1 0,0-1 0,0 1 0,0 1 0,12-3 0,14-1 0,37-2 0,5-1 0,82-19 0,167-7 0,420 31-1039,-18 62 1028,-495-32 295,-192-24-148,0-2 1,0-1-1,70-13 1,-83 7-18,48-19 0,-53 17-124,-1 1 1,2 1 0,32-5-1,203-18 5,-190 18 0,21 0 0,209-20 0,-270 29 0,1-2 0,-1-1 0,44-15 0,78-40 0,-52 19 0,-79 35 0,0 0 0,0 2 0,34-6 0,-45 9 0,0 2 0,0-1 0,0 1 0,0 1 0,0-1 0,0 1 0,0 1 0,0 0 0,0 0 0,-1 0 0,15 7 0,13 11 0,40 30 0,-51-32 0,0-2 0,1 0 0,54 23 0,-16-12 0,-2 3 0,59 38 0,-103-57 0,-4-5 0,0 0 0,0-1 0,1-1 0,-1 0 0,20 3 0,-21-5 0,0 1 0,0 0 0,1 1 0,-2 0 0,1 1 0,0 0 0,12 9 0,-11-6 0,0-1 0,1 0 0,0-1 0,24 7 0,-22-8 0,0 1 0,-1 0 0,21 12 0,-21-10 0,0-1 0,31 11 0,13 6 0,-53-19 0,-14-5 0,-15-5 0,-37-12 0,-90-14 0,85 21 0,24 3 0,-73-3 0,-30 12 0,-120-3 0,250-1 0,1 0 0,0-1 0,0-1 0,0 0 0,0 0 0,1-2 0,-1 1 0,1-1 0,1-1 0,-18-13 0,15 11 0,9 6 0,0 1 0,0-1 0,-1 1 0,1 0 0,-1 0 0,0 1 0,1 0 0,-1 0 0,0 0 0,0 0 0,0 1 0,-9 1 0,-5 1 0,0 1 0,-26 8 0,-15 3 0,21-6 0,0 2 0,1 2 0,0 2 0,-45 22 0,-55 19 0,114-47 3,-56 19-70,-95 46 1,-143 90-1020,-103 49-600,305-157 1660,-14 8 24,-176 56 0,239-102 96,0-3 0,-95 7 0,65-10 486,-62 3 329,-205-10 1,202-6-659,150 3-251,0 1 0,1 0 0,-1 1 0,1 1 0,-1 0 0,1 0 0,0 1 0,1 1 0,-1 0 0,-17 12 0,16-9 0,0-2 0,0 1 0,-1-2 0,0 0 0,-1 0 0,1-2 0,-16 4 0,-10-4 0,-80-3 0,83-3 0,0 2 0,-68 9 0,73-3 0,-46 9 0,-122 8 0,170-21 0,0 1 0,1 1 0,-1 2 0,-30 11 0,-109 46 0,118-42 0,0-1 0,-1-3 0,-74 14 0,77-25 0,0-2 0,-61-3 0,-97-16 0,-50 0 0,232 16 0,-1 1 0,1 1 0,0 1 0,-29 9 0,-93 38 0,0-1 0,100-37 0,-2-2 0,-50 5 0,77-14 0,0-1 0,0-1 0,-1-1 0,1-1 0,0-1 0,-42-11 0,-15-7 0,0 4 0,-1 4 0,0 3 0,-1 3 0,-84 5 0,-104-18 0,241 16 0,-15-2 0,30 3 0,0 1 0,0 0 0,0 2 0,0-1 0,0 1 0,0 1 0,-17 3 0,6 1 0,-19 5 0,-1-1 0,-53 2 0,84-10 0,-1-1 0,0-1 0,0 0 0,1 0 0,-1-2 0,1 0 0,-1 0 0,1-1 0,0-1 0,1 0 0,-19-11 0,16 6 0,-1 1 0,0 1 0,-1 0 0,0 1 0,0 1 0,0 0 0,-1 1 0,-18-2 0,20 5 0,9 2 0,0-1 0,1 1 0,-1-2 0,0 1 0,-7-3 0,13 3 0,0 1 0,0-1 0,0 1 0,0-1 0,0 1 0,0-1 0,0 0 0,0 1 0,0-1 0,1 0 0,-1 0 0,0 0 0,0 0 0,1 1 0,-1-1 0,1 0 0,-1 0 0,1 0 0,-1 0 0,1-1 0,-1 1 0,1 0 0,0 0 0,0 0 0,0 0 0,-1 0 0,1 0 0,0 0 0,0-1 0,1 1 0,-1 0 0,0 0 0,0 0 0,0 0 0,1 0 0,0-2 0,-1 2 0,0 0 0,0 0 0,1 0 0,-1 0 0,0 0 0,0 0 0,-1-1 0,1 1 0,0 0 0,0 0 0,0 0 0,-1 0 0,1 0 0,-1 0 0,1 0 0,-1 0 0,1 0 0,-1 0 0,1 0 0,-1 0 0,0 0 0,1 0 0,-1 1 0,0-1 0,0 0 0,0 0 0,0 1 0,0-1 0,0 1 0,0-1 0,0 1 0,0-1 0,0 1 0,0-1 0,0 1 0,0 0 0,0 0 0,0 0 0,-2-1 0,-7-1 0,0 1 0,-1-1 0,-12 1 0,15 1 0,-55-1 0,41 2 0,1-2 0,-1 0 0,1-1 0,0-1 0,-41-11 0,51 10 0,0 0 0,0 1 0,-1 1 0,1-1 0,0 2 0,-1 0 0,0 0 0,1 1 0,-1 0 0,1 1 0,-1 1 0,1 0 0,-1 0 0,1 1 0,-12 5 0,-7 2 0,5-1 0,0 0 0,-52 8 0,68-15 0,1-2 0,0 1 0,0-1 0,-1-1 0,1 1 0,0-2 0,0 1 0,-1-1 0,1 0 0,0 0 0,1-1 0,-1 0 0,-13-8 0,3-2 0,0 0 0,2-2 0,-1 1 0,-19-26 0,-28-24 0,60 61 0,-1-1 0,0 1 0,0 0 0,0 0 0,-1 0 0,1 1 0,-1 0 0,1 0 0,-10-2 0,-54-4 0,53 8 0,1-2 0,0 0 0,-25-6 0,27 4 0,-22-6 0,0-3 0,-51-25 0,81 36 0,0 0 0,0-1 0,-1 2 0,1-1 0,-1 0 0,1 1 0,-1 0 0,1 1 0,-1-1 0,0 1 0,1 0 0,-1 0 0,0 1 0,1-1 0,-7 3 0,-20 1 0,27-4 0,1-1 0,-1 1 0,0-1 0,1 0 0,-1 0 0,0 0 0,1 0 0,0-1 0,-1 0 0,1 0 0,0 0 0,-8-6 0,-46-39 0,35 27 0,14 11 0,-2 2 0,1-1 0,-1 1 0,0 1 0,0 0 0,0 1 0,-1 0 0,0 0 0,0 1 0,0 1 0,-21-3 0,-13-3 0,0-2 0,-73-27 0,70 21 0,8 6 0,-82-13 0,77 17 0,-56-16 0,39 3 0,-91-24 0,143 43 0,0 0 0,0 1 0,1 0 0,-1 0 0,0 1 0,0 1 0,0 0 0,1 0 0,-1 1 0,-20 8 0,13-4 0,-2-2 0,-22 5 0,-257 44 0,288-53 0,0-1 0,0 0 0,0 0 0,0-1 0,0-1 0,0 0 0,0 0 0,1-1 0,-13-5 0,-16-8 0,-40-22 0,26 11 0,35 18 0,-20-10 0,-1 2 0,0 2 0,-1 1 0,-46-9 0,34 16 0,-87-2 0,36 5 0,90 2 0,0 0 0,1 0 0,0-1 0,-1-1 0,1 0 0,-20-10 0,-63-42 0,19 9 0,54 37 0,-1 0 0,0 2 0,-1 1 0,0 1 0,0 0 0,0 2 0,-1 1 0,-25 0 0,39 3 0,0 1 0,1 0 0,-1 1 0,0 0 0,1 1 0,0 0 0,-1 0 0,-17 10 0,-7 1 0,23-11 0,0-1 0,-1 0 0,1-1 0,-1 0 0,1-1 0,-1 0 0,1-1 0,-1 0 0,1-1 0,-18-5 0,-50-5 0,-18 13 0,-20-2 0,105-2 0,1 1 0,0-1 0,1-1 0,-1 0 0,1-1 0,0 0 0,0-1 0,-11-7 0,-30-14 0,38 20 0,2 2 0,0-1 0,0 2 0,0 0 0,-1 0 0,-24-3 0,19 4 0,-1-1 0,1 0 0,-30-12 0,31 9 0,0 2 0,0 0 0,-1 1 0,-24-3 0,24 6 0,-5-2 0,1 2 0,-1 1 0,1 0 0,-1 2 0,-38 7 0,57-7 0,0 0 0,0 0 0,0 1 0,0-1 0,1 1 0,-1 0 0,1 0 0,0 0 0,0 1 0,0-1 0,0 1 0,1 0 0,-1-1 0,1 1 0,0 0 0,0 1 0,0-1 0,1 0 0,-1 0 0,1 1 0,0-1 0,0 1 0,1-1 0,-1 1 0,1 8 0,0-7 0,0 1 0,0 0 0,0-1 0,1 1 0,0 0 0,0-1 0,1 1 0,0-1 0,0 1 0,0-1 0,1 0 0,0 0 0,0 0 0,0 0 0,1 0 0,0-1 0,5 6 0,11 6 0,1 0 0,0-2 0,2 0 0,28 14 0,-36-22 0,0-1 0,1 0 0,-1-2 0,1 1 0,0-2 0,0 0 0,0-1 0,19 0 0,28-3 0,38 1 0,-96 1 0,-1 0 0,0 0 0,1 0 0,-1 1 0,0-1 0,0 1 0,0 0 0,7 5 0,-8-5 0,0 0 0,0 0 0,1-1 0,-1 1 0,1-1 0,-1 1 0,1-1 0,0 0 0,-1 0 0,1-1 0,0 1 0,6-1 0,-2 0 0,0 0 0,0 1 0,0 0 0,-1 0 0,1 1 0,0 0 0,-1 0 0,1 0 0,-1 1 0,0 0 0,0 1 0,11 7 0,-18-11 0,0 0 0,1 0 0,-1 0 0,0 0 0,1 0 0,-1 1 0,0-1 0,0 0 0,1 0 0,-1 1 0,0-1 0,0 0 0,1 0 0,-1 1 0,0-1 0,0 0 0,0 0 0,1 1 0,-1-1 0,0 0 0,0 1 0,0-1 0,0 0 0,0 1 0,0-1 0,0 0 0,0 1 0,0-1 0,0 0 0,0 1 0,0-1 0,0 1 0,-10 4 0,-19-2 0,28-3 0,-14 0 0,-1-2 0,1 0 0,0-1 0,0 0 0,1-1 0,-1-1 0,1 0 0,0-1 0,-15-9 0,5 3 0,-44-13 0,40 17 0,0 1 0,0 2 0,0 0 0,-51 0 0,61 5 0,-1 1 0,1 1 0,-28 7 0,37-7 0,0 1 0,0 0 0,0 0 0,0 1 0,0 1 0,1-1 0,0 1 0,-13 10 0,18-11 0,0 0 0,-1 0 0,1 1 0,1-1 0,-1 1 0,1 0 0,0-1 0,0 1 0,0 0 0,1 0 0,-1 1 0,1-1 0,1 0 0,-1 0 0,1 10 0,-1-5 0,1-1 0,1 1 0,0 0 0,0-1 0,1 0 0,0 1 0,7 17 0,-5-21 0,0 1 0,0-1 0,1 0 0,0 0 0,0 0 0,0 0 0,0-1 0,1 0 0,0 0 0,11 6 0,9 4 0,37 17 0,-37-20 0,-7-2 0,1-1 0,1-1 0,34 8 0,-45-13 0,0-2 0,0 0 0,0 0 0,0-1 0,0 0 0,0 0 0,0-1 0,0-1 0,0 0 0,12-3 0,18-7 0,-30 10 0,-1 0 0,0 0 0,0-1 0,0-1 0,0 0 0,0 0 0,-1 0 0,0-1 0,13-11 0,-8 7 0,0-1 0,1 2 0,0 0 0,19-8 0,10-6 0,-32 17 0,-1 1 0,1 0 0,0 1 0,0 0 0,1 0 0,-1 1 0,0 1 0,16 0 0,-8-1 0,-1 0 0,22-5 0,8-4 0,-35 9 0,0-1 0,0 0 0,-1 0 0,1-1 0,-1-1 0,0 0 0,0-1 0,21-14 0,-5 0 0,49-27 0,-3 4 0,-44 26 26,1 1 0,0 2 0,1 1 0,36-10 0,15-6-1521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2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24575,'8'7'0,"0"-1"0,1 0 0,0 0 0,0-1 0,0 0 0,12 5 0,-11-6 0,0 1 0,-1 0 0,0 0 0,0 1 0,16 13 0,44 56 0,13 14 0,-71-78 0,-1 0 0,-1 0 0,0 1 0,-1 0 0,9 18 0,9 13 0,-21-36 0,1-1 0,0 0 0,0 0 0,6 6 0,-4-6 0,-12-10 0,3 3 0,0-1 0,-1 0 0,1 0 0,-1 1 0,1-1 0,-1 1 0,0 0 0,0-1 0,0 1 0,0 0 0,0 0 0,0 0 0,0 0 0,0 0 0,0 1 0,0-1 0,0 1 0,-1-1 0,1 1 0,-3 0 0,-5 0 0,0 1 0,0 1 0,0 0 0,0 0 0,0 1 0,0 0 0,1 1 0,0 0 0,-1 0 0,1 1 0,1 0 0,-15 11 0,-4 7 0,2 0 0,-33 39 0,11-11 0,38-41-243,1 0 0,1 1 0,-10 17 0,15-24-150,-7 11-6433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3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24575,'1'-3'0,"0"-1"0,0 1 0,1-1 0,-1 1 0,1 0 0,0 0 0,0-1 0,0 1 0,4-4 0,7-13 0,-7 4 0,0 0 0,4-19 0,-8 25 0,1 1 0,-1-1 0,2 0 0,0 1 0,0-1 0,0 1 0,1 0 0,1 1 0,8-12 0,-7 12 0,1 1 0,1-1 0,-1 1 0,1 1 0,0 0 0,0 0 0,19-8 0,-22 12 0,0-1 0,0 1 0,0 1 0,0-1 0,0 1 0,0 0 0,0 0 0,0 1 0,1-1 0,-1 1 0,0 1 0,0-1 0,1 1 0,-1 0 0,7 3 0,-7-1 0,0 1 0,0 0 0,-1 1 0,0-1 0,1 1 0,-1 0 0,-1 0 0,1 0 0,-1 1 0,0 0 0,0 0 0,-1 0 0,5 9 0,22 31 0,-18-31 0,74 94 0,-79-99 0,0-1 0,-1 1 0,-1 1 0,1-1 0,-2 1 0,0 0 0,0 0 0,-1 0 0,0 0 0,-1 1 0,0-1 0,0 14 0,-3 91 0,1 21 0,2-125-227,0 0-1,1 0 1,0 0-1,1 0 1,7 15-1,-1-8-6598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24575,'-1'0'0,"0"0"0,0 0 0,0 1 0,0-1 0,0 1 0,0-1 0,0 0 0,0 1 0,0 0 0,1-1 0,-1 1 0,0-1 0,0 1 0,0 0 0,1 0 0,-1 0 0,0-1 0,1 1 0,-1 0 0,1 0 0,-2 1 0,-9 25 0,8-20 0,-30 87 0,-12 27 0,39-111 0,-1 0 0,0-1 0,0 1 0,-1-2 0,-1 1 0,1-1 0,-1 0 0,-1-1 0,1 0 0,-1 0 0,-14 6 0,11-6 0,1 1 0,0 0 0,0 1 0,1 0 0,0 1 0,-16 19 0,22-22 0,1-1 0,0 1 0,1 1 0,-1-1 0,2 0 0,-1 1 0,1 0 0,-2 8 0,4-14 0,-1-1 0,1 1 0,0-1 0,0 1 0,-1-1 0,1 1 0,0 0 0,0-1 0,1 1 0,-1-1 0,0 1 0,0-1 0,1 1 0,-1 0 0,1-1 0,-1 1 0,1-1 0,0 0 0,0 1 0,-1-1 0,1 0 0,0 1 0,0-1 0,0 0 0,1 0 0,-1 0 0,0 0 0,0 0 0,1 0 0,-1 0 0,0 0 0,1 0 0,-1-1 0,1 1 0,-1 0 0,1-1 0,-1 0 0,1 1 0,-1-1 0,1 0 0,0 0 0,-1 0 0,1 0 0,-1 0 0,1 0 0,1 0 0,1-1 13,0 0 0,0 1 0,0-1 0,0-1 0,-1 1 0,1-1 0,0 1 0,-1-1-1,6-3 1,19-9-1507,-16 11-5332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29:3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48 315 24575,'-1'-1'0,"-1"1"0,0-1 0,0 0 0,1 0 0,-1 0 0,1 0 0,-1-1 0,1 1 0,-1 0 0,1-1 0,0 1 0,-1-1 0,1 1 0,0-1 0,0 1 0,0-1 0,-1-3 0,-15-32 0,16 32 0,0 0 0,0-1 0,0 1 0,0-1 0,1 1 0,0-1 0,0 0 0,1 1 0,-1-1 0,1 1 0,1-1 0,-1 1 0,1 0 0,0-1 0,3-5 0,4-8 0,2 1 0,21-29 0,-23 34 0,-3 6 0,0 0 0,0 0 0,1 1 0,7-6 0,-11 9 0,-1 1 0,1 0 0,0 0 0,1 0 0,-1 0 0,0 0 0,0 1 0,1-1 0,-1 1 0,1 0 0,-1 0 0,7 0 0,-9 1 0,0 1 0,1-1 0,-1 1 0,0-1 0,0 1 0,1-1 0,-1 1 0,0 0 0,0 0 0,0 0 0,0 0 0,0 0 0,0 0 0,0 0 0,0 0 0,0 0 0,-1 0 0,1 0 0,0 1 0,-1-1 0,1 0 0,-1 0 0,1 1 0,-1-1 0,0 0 0,1 1 0,-1-1 0,0 1 0,0 1 0,3 47 0,-3-43 0,-2 20 43,0-1 0,-10 39 0,6-36-790,-4 50 0,10-55-6079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9E67-676A-5D6D-2114-85A81AAF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0505C-7FB6-2E96-EF3F-7EE84FBE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1CA58-E4D3-FF17-6D22-B9DB00E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AB07D-8CE5-3B94-CB01-7D1C5F4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AA863-1F73-A2AC-20AE-2ABAD1C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6788-CBCA-08BE-25C0-09ECED6C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302E7-204B-1258-D04D-DD42C853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6EE26-C49A-4C63-A56F-C9C8EC79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9D87E-E2CC-578C-0BC8-37C8349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2969-3C5E-9D05-2253-731502F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579BE-7061-CDCE-E04E-835C407B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F8D24-1F95-0B20-3F79-AE54E22A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B736-41C2-D152-C779-6CEC4B4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DF86A-4798-2F90-ABF0-8AC2292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775CE-FB5C-2AA4-ACB8-171B512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0D81-DCF8-6FF6-9AE1-B7F962A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C710E-53D8-5A22-2A45-EC05B2A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639BA-48BF-95C5-9B26-D183FC4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40F6-DAFD-35FC-13FF-E7EA2A0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DEAC-35C9-63D2-1C60-426DE65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8359-789E-C217-2914-5C99851F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DED0A-4F2C-BB1A-CE86-F380816E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7A0-2991-0471-995F-F28F3C9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59E9A-D69F-711B-E817-E0D62B9A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C0D00-749D-013B-CD99-B487866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07E3-4F85-2768-DA3F-8450FDC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BDB6-95E5-F603-7464-255961E3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0D927-5290-01E5-840A-D2C3BE8D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ED376-639A-4BE3-FEC9-E41A8EC3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3A5DD-609F-4DD8-793C-FBCD0878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C2D24-4B4F-1902-0615-80A52AE6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B92B5-3097-6098-C2FB-0F7EAA72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8AF0E-309C-535C-0910-13396DBB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B57533-560B-985D-922C-A5B391AC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A7590-3D0E-4590-C3EF-A587B094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BA504-1FB6-01D8-1591-9D6FE80F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BBF94-F6D2-6D86-9108-981AA2D8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D4D16-A3E5-F7D7-DC70-21110226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ED425-E6D1-15BA-02C4-9CB5671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1FAE-6972-38C5-D369-EEE0A07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4170C-999D-AF28-A324-351AF60A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BD8F4-4AAC-98C3-1B32-FE29E44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74003-21ED-8766-638D-F4A7A58F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8E881-F55D-5D63-7A51-23043DD7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8DADF-398B-1D10-E58C-7641D02B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AC1DF-23E7-F951-97F4-43DB75B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77691-EF4E-1851-1B0C-85231391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441A0-FDF6-D139-6E4E-42CD329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6689C-2E29-9F52-1863-5E34BCD1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DE5C4-D681-232D-8D73-B33A5F1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AEC38-A630-CD58-7C76-E287D95C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1B162-29C5-D5A8-2E92-FF2D5AE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9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8B63-3F4A-1E12-3125-34CC85D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15D1-0156-D332-75B6-0E095310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F7BD3-8DB9-BE0A-1854-CD84BEFE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79B9C-5950-A0B5-2948-B1DCFBB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A2361-2902-6EB4-9A84-39BB0FF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C8865-123B-4C4F-4EDF-0F038F9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D6184-DC03-F0B6-EF6F-A1AF7115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5AD14-622C-72C5-DC0B-3AE929B1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DCBD0-FD8E-63A9-9400-45F3A2E3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7DC-0098-4A4E-830C-B0D4E0F8B2FC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B0AAB-A2F6-A34B-C67C-D0193614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E792-8709-064A-9716-0A227D5C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9.xml"/><Relationship Id="rId18" Type="http://schemas.openxmlformats.org/officeDocument/2006/relationships/image" Target="../media/image3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7.png"/><Relationship Id="rId17" Type="http://schemas.openxmlformats.org/officeDocument/2006/relationships/customXml" Target="../ink/ink11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7.xml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1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9B85-44A6-1EFE-8941-241FABB1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Particle Tracking team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FB91D-1CD5-6123-D0C7-73AD1A8B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Contents from Sicong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660003-6D17-241F-BBF4-343FDA1D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343025"/>
            <a:ext cx="8543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023327-A418-CD32-B045-C58DFE81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3429000"/>
            <a:ext cx="8648700" cy="181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14EEB2-7F73-6301-EF6F-1DDB4E3D0EDB}"/>
              </a:ext>
            </a:extLst>
          </p:cNvPr>
          <p:cNvSpPr txBox="1"/>
          <p:nvPr/>
        </p:nvSpPr>
        <p:spPr>
          <a:xfrm>
            <a:off x="648930" y="196646"/>
            <a:ext cx="93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adding Brownian process done correctly here?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E2ACD9-DABD-DDC8-37D8-2AF5C78F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751399"/>
            <a:ext cx="10134600" cy="25431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0C37DD-36BF-5918-9C8A-5B560A31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5382701"/>
            <a:ext cx="7038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BEBA-4495-D78E-EB4C-666E5A98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186813"/>
            <a:ext cx="2671916" cy="1325563"/>
          </a:xfrm>
        </p:spPr>
        <p:txBody>
          <a:bodyPr/>
          <a:lstStyle/>
          <a:p>
            <a:r>
              <a:rPr lang="en-US" altLang="zh-CN" dirty="0"/>
              <a:t>22.12.01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7E2FE-DC2D-3F00-FAC1-7A9581A3B560}"/>
              </a:ext>
            </a:extLst>
          </p:cNvPr>
          <p:cNvSpPr txBox="1"/>
          <p:nvPr/>
        </p:nvSpPr>
        <p:spPr>
          <a:xfrm>
            <a:off x="717755" y="1622323"/>
            <a:ext cx="771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Reproducing Nelleke’s experiment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Plot the lock-exchange flow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4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CDC0B3-83B2-5E9B-67AB-8C1E78DD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94"/>
            <a:ext cx="12192000" cy="64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23D1E9AC-3C22-F4F0-7555-E0085F71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8BF1A4-EEB5-B32B-4260-6FFBAB6F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2" y="1695450"/>
            <a:ext cx="5943600" cy="468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3CA7F7C-84E1-5694-0B1D-67C9443906EE}"/>
                  </a:ext>
                </a:extLst>
              </p14:cNvPr>
              <p14:cNvContentPartPr/>
              <p14:nvPr/>
            </p14:nvContentPartPr>
            <p14:xfrm>
              <a:off x="1002530" y="2459861"/>
              <a:ext cx="664920" cy="28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3CA7F7C-84E1-5694-0B1D-67C9443906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890" y="2397221"/>
                <a:ext cx="790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7FD27CA-B68E-0935-3F59-B67DB6EF993D}"/>
                  </a:ext>
                </a:extLst>
              </p14:cNvPr>
              <p14:cNvContentPartPr/>
              <p14:nvPr/>
            </p14:nvContentPartPr>
            <p14:xfrm>
              <a:off x="1127450" y="2417021"/>
              <a:ext cx="5453280" cy="711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7FD27CA-B68E-0935-3F59-B67DB6EF99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4810" y="2354021"/>
                <a:ext cx="5578920" cy="837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D62CFD0-F251-2A69-B644-280D4E80926E}"/>
              </a:ext>
            </a:extLst>
          </p:cNvPr>
          <p:cNvSpPr/>
          <p:nvPr/>
        </p:nvSpPr>
        <p:spPr>
          <a:xfrm>
            <a:off x="1000432" y="820265"/>
            <a:ext cx="4218039" cy="469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6CFFAFA-92FC-3407-2E42-30D4A1D157E8}"/>
              </a:ext>
            </a:extLst>
          </p:cNvPr>
          <p:cNvGrpSpPr/>
          <p:nvPr/>
        </p:nvGrpSpPr>
        <p:grpSpPr>
          <a:xfrm>
            <a:off x="5122370" y="1150181"/>
            <a:ext cx="396720" cy="285480"/>
            <a:chOff x="5122370" y="1150181"/>
            <a:chExt cx="3967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CFE4494-157B-1E3E-14BC-C42A26D7572E}"/>
                    </a:ext>
                  </a:extLst>
                </p14:cNvPr>
                <p14:cNvContentPartPr/>
                <p14:nvPr/>
              </p14:nvContentPartPr>
              <p14:xfrm>
                <a:off x="5122370" y="1159901"/>
                <a:ext cx="154440" cy="2480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CFE4494-157B-1E3E-14BC-C42A26D7572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13370" y="1151261"/>
                  <a:ext cx="172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93C137C-DE1C-C5FC-3BD3-6515992A4705}"/>
                    </a:ext>
                  </a:extLst>
                </p14:cNvPr>
                <p14:cNvContentPartPr/>
                <p14:nvPr/>
              </p14:nvContentPartPr>
              <p14:xfrm>
                <a:off x="5309210" y="1158821"/>
                <a:ext cx="209880" cy="2768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93C137C-DE1C-C5FC-3BD3-6515992A47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0210" y="1149821"/>
                  <a:ext cx="227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6133030-E005-E2FF-6076-C5D7EFA6D678}"/>
                    </a:ext>
                  </a:extLst>
                </p14:cNvPr>
                <p14:cNvContentPartPr/>
                <p14:nvPr/>
              </p14:nvContentPartPr>
              <p14:xfrm>
                <a:off x="5377970" y="1150181"/>
                <a:ext cx="128520" cy="2062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6133030-E005-E2FF-6076-C5D7EFA6D6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68970" y="1141541"/>
                  <a:ext cx="14616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66CEFE1-63E7-BA84-7A7E-404D659D83A6}"/>
                  </a:ext>
                </a:extLst>
              </p14:cNvPr>
              <p14:cNvContentPartPr/>
              <p14:nvPr/>
            </p14:nvContentPartPr>
            <p14:xfrm>
              <a:off x="965810" y="791261"/>
              <a:ext cx="68400" cy="1224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66CEFE1-63E7-BA84-7A7E-404D659D83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810" y="782621"/>
                <a:ext cx="8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DFF34B8-ED94-88EA-1163-47A2517EE62E}"/>
                  </a:ext>
                </a:extLst>
              </p14:cNvPr>
              <p14:cNvContentPartPr/>
              <p14:nvPr/>
            </p14:nvContentPartPr>
            <p14:xfrm>
              <a:off x="758090" y="324341"/>
              <a:ext cx="285840" cy="2865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DFF34B8-ED94-88EA-1163-47A2517EE6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090" y="315701"/>
                <a:ext cx="3034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3AE5F53-D711-A11C-5783-8A7D04A02361}"/>
                  </a:ext>
                </a:extLst>
              </p14:cNvPr>
              <p14:cNvContentPartPr/>
              <p14:nvPr/>
            </p14:nvContentPartPr>
            <p14:xfrm>
              <a:off x="8730650" y="3313421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3AE5F53-D711-A11C-5783-8A7D04A0236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2010" y="330478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20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769DA5-C12F-CE8D-9F22-754EA884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04825"/>
            <a:ext cx="8801100" cy="5848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FB9863-3332-0A40-4A10-270D6215C251}"/>
                  </a:ext>
                </a:extLst>
              </p14:cNvPr>
              <p14:cNvContentPartPr/>
              <p14:nvPr/>
            </p14:nvContentPartPr>
            <p14:xfrm>
              <a:off x="5849570" y="3647141"/>
              <a:ext cx="468360" cy="907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FB9863-3332-0A40-4A10-270D6215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0570" y="3638501"/>
                <a:ext cx="486000" cy="9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95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C37D1B-6B62-9773-3CBB-0A776927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8" y="452284"/>
            <a:ext cx="10346539" cy="55748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095F12D-A760-B933-3EA0-35FA40512C09}"/>
                  </a:ext>
                </a:extLst>
              </p14:cNvPr>
              <p14:cNvContentPartPr/>
              <p14:nvPr/>
            </p14:nvContentPartPr>
            <p14:xfrm>
              <a:off x="1003610" y="3656141"/>
              <a:ext cx="793440" cy="540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095F12D-A760-B933-3EA0-35FA40512C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610" y="3647501"/>
                <a:ext cx="811080" cy="5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46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13E91BF-20D6-65AE-C936-461C6A54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2883"/>
            <a:ext cx="12192000" cy="3181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08F3E6-6ADE-775A-0EC6-A3D19F92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183"/>
            <a:ext cx="11268075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D99496-D879-37F5-1007-383710686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2845"/>
            <a:ext cx="6962775" cy="438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030286A-CB33-5C12-DDB2-6D5FEEE9161B}"/>
                  </a:ext>
                </a:extLst>
              </p14:cNvPr>
              <p14:cNvContentPartPr/>
              <p14:nvPr/>
            </p14:nvContentPartPr>
            <p14:xfrm>
              <a:off x="6158450" y="3537341"/>
              <a:ext cx="1305720" cy="12319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030286A-CB33-5C12-DDB2-6D5FEEE91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9450" y="3528341"/>
                <a:ext cx="1323360" cy="12495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516C015-1A03-ADB8-F5A3-BE4317D3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3539"/>
            <a:ext cx="4286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B14764-AB10-1BA0-C2EA-A3D48B0CD17D}"/>
              </a:ext>
            </a:extLst>
          </p:cNvPr>
          <p:cNvSpPr txBox="1"/>
          <p:nvPr/>
        </p:nvSpPr>
        <p:spPr>
          <a:xfrm>
            <a:off x="540775" y="294968"/>
            <a:ext cx="917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and recent progress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Sicong Lin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FF25F-9240-3D53-9C52-E8B18C962D95}"/>
              </a:ext>
            </a:extLst>
          </p:cNvPr>
          <p:cNvSpPr txBox="1"/>
          <p:nvPr/>
        </p:nvSpPr>
        <p:spPr>
          <a:xfrm>
            <a:off x="629265" y="746350"/>
            <a:ext cx="872121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master student at TU Delft in applied mathematics;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my master thesis 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Prof. Martin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bachelor degree in mechanics; thesis project about turbulence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929C5-C401-775F-D9CF-457D8E748ACA}"/>
              </a:ext>
            </a:extLst>
          </p:cNvPr>
          <p:cNvSpPr txBox="1"/>
          <p:nvPr/>
        </p:nvSpPr>
        <p:spPr>
          <a:xfrm>
            <a:off x="629265" y="2535782"/>
            <a:ext cx="1000923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topic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model salt intrusion using a 3D particle model in the Rhine-Meuse delta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particle models to large-scale parallel computation;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surpressed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mixing;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model to understand the physics of the intrusion phenomena.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FFBDD1-5D9B-364C-8F14-DE6C1D0CF8FC}"/>
              </a:ext>
            </a:extLst>
          </p:cNvPr>
          <p:cNvSpPr txBox="1"/>
          <p:nvPr/>
        </p:nvSpPr>
        <p:spPr>
          <a:xfrm>
            <a:off x="629265" y="4655850"/>
            <a:ext cx="89375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on 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particle model to track drifters: Ruiter(2020)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Meyerjürgens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 about a particle model: Sebille et. al.(2018) and several other reports from previous 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particle model: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2F90C5-F707-DC2D-1D8E-68B13858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8" y="0"/>
            <a:ext cx="7282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85EB749-1161-739A-1F56-A905191CDFCE}"/>
              </a:ext>
            </a:extLst>
          </p:cNvPr>
          <p:cNvGrpSpPr/>
          <p:nvPr/>
        </p:nvGrpSpPr>
        <p:grpSpPr>
          <a:xfrm>
            <a:off x="1041912" y="1435415"/>
            <a:ext cx="8555787" cy="1331349"/>
            <a:chOff x="1539945" y="939901"/>
            <a:chExt cx="8555787" cy="13313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E716111-C98C-8D24-7F3E-01C71501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226" y="939901"/>
              <a:ext cx="7006506" cy="133134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7CD8E44-7961-9EE3-0D08-89C0B397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945" y="939901"/>
              <a:ext cx="1677099" cy="967557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484AAEB-FDE4-0A4C-B306-E8AD0C63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12" y="361644"/>
            <a:ext cx="9434356" cy="848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0CCDE3-67D7-CDEF-8CD5-CC1AD523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912" y="3398063"/>
            <a:ext cx="6643955" cy="7065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7FF671-870B-C4FA-06E8-714C9D67B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12" y="4438956"/>
            <a:ext cx="9734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F5B5D2-745D-12F8-94E8-52C66243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32" y="1376516"/>
            <a:ext cx="8371939" cy="21900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39DAA1-34DB-D29B-5131-E00A734905DF}"/>
              </a:ext>
            </a:extLst>
          </p:cNvPr>
          <p:cNvSpPr txBox="1"/>
          <p:nvPr/>
        </p:nvSpPr>
        <p:spPr>
          <a:xfrm>
            <a:off x="104429" y="2787992"/>
            <a:ext cx="381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julia&gt; filename = "data\\dcsm-fm_201703\\DCSM-FM_05nm_0001_map.nc"</a:t>
            </a:r>
          </a:p>
          <a:p>
            <a:r>
              <a:rPr lang="zh-CN" altLang="en-US" dirty="0"/>
              <a:t>"data\\dcsm-fm_201703\\DCSM-FM_05nm_0001_map.nc"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filepath = joinpath(@__DIR__, filename)</a:t>
            </a:r>
          </a:p>
          <a:p>
            <a:r>
              <a:rPr lang="zh-CN" altLang="en-US" dirty="0"/>
              <a:t>"I:\\Master_Thesis\\particles.jl\\case_drifters_german_bight\\data\\dcsm-fm_201703\\DCSM-FM_05nm_0001_map.nc"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ncinfo(filename)</a:t>
            </a:r>
          </a:p>
        </p:txBody>
      </p:sp>
    </p:spTree>
    <p:extLst>
      <p:ext uri="{BB962C8B-B14F-4D97-AF65-F5344CB8AC3E}">
        <p14:creationId xmlns:p14="http://schemas.microsoft.com/office/powerpoint/2010/main" val="187573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FEEE57-B7BF-DE27-3531-AEAC3DFA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133503"/>
            <a:ext cx="8111613" cy="6724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EDA582-69B8-38D0-D0CA-7810CA41D7B4}"/>
              </a:ext>
            </a:extLst>
          </p:cNvPr>
          <p:cNvSpPr txBox="1"/>
          <p:nvPr/>
        </p:nvSpPr>
        <p:spPr>
          <a:xfrm>
            <a:off x="104429" y="2787992"/>
            <a:ext cx="381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julia&gt; filename = "data\\dcsm-fm_201703\\DCSM-FM_05nm_0001_map.nc"</a:t>
            </a:r>
          </a:p>
          <a:p>
            <a:r>
              <a:rPr lang="zh-CN" altLang="en-US" dirty="0"/>
              <a:t>"data\\dcsm-fm_201703\\DCSM-FM_05nm_0001_map.nc"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filepath = joinpath(@__DIR__, filename)</a:t>
            </a:r>
          </a:p>
          <a:p>
            <a:r>
              <a:rPr lang="zh-CN" altLang="en-US" dirty="0"/>
              <a:t>"I:\\Master_Thesis\\particles.jl\\case_drifters_german_bight\\data\\dcsm-fm_201703\\DCSM-FM_05nm_0001_map.nc"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ncinfo(filename)</a:t>
            </a:r>
          </a:p>
        </p:txBody>
      </p:sp>
    </p:spTree>
    <p:extLst>
      <p:ext uri="{BB962C8B-B14F-4D97-AF65-F5344CB8AC3E}">
        <p14:creationId xmlns:p14="http://schemas.microsoft.com/office/powerpoint/2010/main" val="26925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1C46E9-2CE0-9748-21CD-85349EBB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8" y="225528"/>
            <a:ext cx="9382125" cy="438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FB522-C649-A842-E30A-62632080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4" y="5752178"/>
            <a:ext cx="8191500" cy="752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7585BF-A0C7-8E15-EEC8-0B7D6C42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98" y="4184547"/>
            <a:ext cx="9753600" cy="16954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FF2B6B-2847-B88C-6086-0FC4A3E41B58}"/>
              </a:ext>
            </a:extLst>
          </p:cNvPr>
          <p:cNvGrpSpPr/>
          <p:nvPr/>
        </p:nvGrpSpPr>
        <p:grpSpPr>
          <a:xfrm>
            <a:off x="5692610" y="3234581"/>
            <a:ext cx="265680" cy="20160"/>
            <a:chOff x="5692610" y="3234581"/>
            <a:chExt cx="26568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D136197-D80C-59AC-F491-061A93C9C623}"/>
                    </a:ext>
                  </a:extLst>
                </p14:cNvPr>
                <p14:cNvContentPartPr/>
                <p14:nvPr/>
              </p14:nvContentPartPr>
              <p14:xfrm>
                <a:off x="5692610" y="3234581"/>
                <a:ext cx="255240" cy="198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D136197-D80C-59AC-F491-061A93C9C6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3970" y="3225581"/>
                  <a:ext cx="272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6483986-550F-9749-E324-1B0C89B9ECC6}"/>
                    </a:ext>
                  </a:extLst>
                </p14:cNvPr>
                <p14:cNvContentPartPr/>
                <p14:nvPr/>
              </p14:nvContentPartPr>
              <p14:xfrm>
                <a:off x="5957930" y="3254381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6483986-550F-9749-E324-1B0C89B9EC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9290" y="3245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99695C1-A545-78CD-53F5-69DBC3093D5A}"/>
                  </a:ext>
                </a:extLst>
              </p14:cNvPr>
              <p14:cNvContentPartPr/>
              <p14:nvPr/>
            </p14:nvContentPartPr>
            <p14:xfrm>
              <a:off x="8160770" y="6203501"/>
              <a:ext cx="500400" cy="49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99695C1-A545-78CD-53F5-69DBC3093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1770" y="6194861"/>
                <a:ext cx="51804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5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AF40C7-CA25-3604-57AE-6274C2E4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94"/>
            <a:ext cx="12192000" cy="64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B0115A-F827-E3A8-B924-FDE52E39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7" y="2029439"/>
            <a:ext cx="8715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339</Words>
  <Application>Microsoft Office PowerPoint</Application>
  <PresentationFormat>宽屏</PresentationFormat>
  <Paragraphs>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Particle Tracking team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22.12.01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Tracking team meeting</dc:title>
  <dc:creator>林 思聪</dc:creator>
  <cp:lastModifiedBy>林 思聪</cp:lastModifiedBy>
  <cp:revision>12</cp:revision>
  <dcterms:created xsi:type="dcterms:W3CDTF">2022-11-01T14:52:30Z</dcterms:created>
  <dcterms:modified xsi:type="dcterms:W3CDTF">2022-12-01T00:33:06Z</dcterms:modified>
</cp:coreProperties>
</file>